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1" r:id="rId2"/>
    <p:sldMasterId id="2147483752" r:id="rId3"/>
  </p:sldMasterIdLst>
  <p:notesMasterIdLst>
    <p:notesMasterId r:id="rId41"/>
  </p:notesMasterIdLst>
  <p:sldIdLst>
    <p:sldId id="256" r:id="rId4"/>
    <p:sldId id="274" r:id="rId5"/>
    <p:sldId id="867" r:id="rId6"/>
    <p:sldId id="943" r:id="rId7"/>
    <p:sldId id="944" r:id="rId8"/>
    <p:sldId id="860" r:id="rId9"/>
    <p:sldId id="869" r:id="rId10"/>
    <p:sldId id="861" r:id="rId11"/>
    <p:sldId id="848" r:id="rId12"/>
    <p:sldId id="862" r:id="rId13"/>
    <p:sldId id="949" r:id="rId14"/>
    <p:sldId id="902" r:id="rId15"/>
    <p:sldId id="863" r:id="rId16"/>
    <p:sldId id="950" r:id="rId17"/>
    <p:sldId id="951" r:id="rId18"/>
    <p:sldId id="856" r:id="rId19"/>
    <p:sldId id="922" r:id="rId20"/>
    <p:sldId id="923" r:id="rId21"/>
    <p:sldId id="918" r:id="rId22"/>
    <p:sldId id="898" r:id="rId23"/>
    <p:sldId id="892" r:id="rId24"/>
    <p:sldId id="948" r:id="rId25"/>
    <p:sldId id="854" r:id="rId26"/>
    <p:sldId id="945" r:id="rId27"/>
    <p:sldId id="953" r:id="rId28"/>
    <p:sldId id="871" r:id="rId29"/>
    <p:sldId id="875" r:id="rId30"/>
    <p:sldId id="925" r:id="rId31"/>
    <p:sldId id="910" r:id="rId32"/>
    <p:sldId id="929" r:id="rId33"/>
    <p:sldId id="933" r:id="rId34"/>
    <p:sldId id="937" r:id="rId35"/>
    <p:sldId id="858" r:id="rId36"/>
    <p:sldId id="952" r:id="rId37"/>
    <p:sldId id="946" r:id="rId38"/>
    <p:sldId id="947" r:id="rId39"/>
    <p:sldId id="847" r:id="rId40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70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F2934-83A3-43E8-BABE-EE18E410E37D}" v="52" dt="2023-08-27T15:18:06.399"/>
    <p1510:client id="{461AF702-A06E-4114-A80F-385F7AAF308C}" v="81" dt="2023-08-28T07:12:36.948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403" autoAdjust="0"/>
  </p:normalViewPr>
  <p:slideViewPr>
    <p:cSldViewPr showGuides="1">
      <p:cViewPr varScale="1">
        <p:scale>
          <a:sx n="89" d="100"/>
          <a:sy n="89" d="100"/>
        </p:scale>
        <p:origin x="462" y="9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84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gorzata Kalicka" userId="de543c34-2135-4406-a5ff-7a72f55d8f12" providerId="ADAL" clId="{461AF702-A06E-4114-A80F-385F7AAF308C}"/>
    <pc:docChg chg="undo custSel addSld delSld modSld modNotesMaster">
      <pc:chgData name="Małgorzata Kalicka" userId="de543c34-2135-4406-a5ff-7a72f55d8f12" providerId="ADAL" clId="{461AF702-A06E-4114-A80F-385F7AAF308C}" dt="2023-08-28T08:03:18.612" v="1609" actId="20577"/>
      <pc:docMkLst>
        <pc:docMk/>
      </pc:docMkLst>
      <pc:sldChg chg="modSp mod">
        <pc:chgData name="Małgorzata Kalicka" userId="de543c34-2135-4406-a5ff-7a72f55d8f12" providerId="ADAL" clId="{461AF702-A06E-4114-A80F-385F7AAF308C}" dt="2023-08-27T19:52:21.169" v="291" actId="255"/>
        <pc:sldMkLst>
          <pc:docMk/>
          <pc:sldMk cId="1061682294" sldId="256"/>
        </pc:sldMkLst>
        <pc:spChg chg="mod">
          <ac:chgData name="Małgorzata Kalicka" userId="de543c34-2135-4406-a5ff-7a72f55d8f12" providerId="ADAL" clId="{461AF702-A06E-4114-A80F-385F7AAF308C}" dt="2023-08-27T19:52:21.169" v="291" actId="255"/>
          <ac:spMkLst>
            <pc:docMk/>
            <pc:sldMk cId="1061682294" sldId="256"/>
            <ac:spMk id="9" creationId="{5BF65755-7EDF-74DD-110C-C079B9E6E407}"/>
          </ac:spMkLst>
        </pc:spChg>
      </pc:sldChg>
      <pc:sldChg chg="modSp mod">
        <pc:chgData name="Małgorzata Kalicka" userId="de543c34-2135-4406-a5ff-7a72f55d8f12" providerId="ADAL" clId="{461AF702-A06E-4114-A80F-385F7AAF308C}" dt="2023-08-27T20:21:50.897" v="533" actId="6549"/>
        <pc:sldMkLst>
          <pc:docMk/>
          <pc:sldMk cId="3852992799" sldId="274"/>
        </pc:sldMkLst>
        <pc:spChg chg="mod">
          <ac:chgData name="Małgorzata Kalicka" userId="de543c34-2135-4406-a5ff-7a72f55d8f12" providerId="ADAL" clId="{461AF702-A06E-4114-A80F-385F7AAF308C}" dt="2023-08-27T20:21:50.897" v="533" actId="6549"/>
          <ac:spMkLst>
            <pc:docMk/>
            <pc:sldMk cId="3852992799" sldId="274"/>
            <ac:spMk id="5" creationId="{12118C9C-56A6-4451-8007-C4E5EE3584FA}"/>
          </ac:spMkLst>
        </pc:spChg>
        <pc:spChg chg="mod">
          <ac:chgData name="Małgorzata Kalicka" userId="de543c34-2135-4406-a5ff-7a72f55d8f12" providerId="ADAL" clId="{461AF702-A06E-4114-A80F-385F7AAF308C}" dt="2023-08-27T19:57:05.018" v="339" actId="20577"/>
          <ac:spMkLst>
            <pc:docMk/>
            <pc:sldMk cId="3852992799" sldId="274"/>
            <ac:spMk id="6" creationId="{2AC9AC38-9DEA-4AE6-A16D-10E49FAEB80E}"/>
          </ac:spMkLst>
        </pc:spChg>
      </pc:sldChg>
      <pc:sldChg chg="modSp mod">
        <pc:chgData name="Małgorzata Kalicka" userId="de543c34-2135-4406-a5ff-7a72f55d8f12" providerId="ADAL" clId="{461AF702-A06E-4114-A80F-385F7AAF308C}" dt="2023-08-27T21:32:06.937" v="1082" actId="255"/>
        <pc:sldMkLst>
          <pc:docMk/>
          <pc:sldMk cId="2208374119" sldId="848"/>
        </pc:sldMkLst>
        <pc:spChg chg="mod">
          <ac:chgData name="Małgorzata Kalicka" userId="de543c34-2135-4406-a5ff-7a72f55d8f12" providerId="ADAL" clId="{461AF702-A06E-4114-A80F-385F7AAF308C}" dt="2023-08-27T21:32:06.937" v="1082" actId="255"/>
          <ac:spMkLst>
            <pc:docMk/>
            <pc:sldMk cId="2208374119" sldId="848"/>
            <ac:spMk id="5" creationId="{12118C9C-56A6-4451-8007-C4E5EE3584FA}"/>
          </ac:spMkLst>
        </pc:spChg>
        <pc:spChg chg="mod">
          <ac:chgData name="Małgorzata Kalicka" userId="de543c34-2135-4406-a5ff-7a72f55d8f12" providerId="ADAL" clId="{461AF702-A06E-4114-A80F-385F7AAF308C}" dt="2023-08-27T20:16:38.629" v="497" actId="120"/>
          <ac:spMkLst>
            <pc:docMk/>
            <pc:sldMk cId="2208374119" sldId="848"/>
            <ac:spMk id="6" creationId="{2AC9AC38-9DEA-4AE6-A16D-10E49FAEB80E}"/>
          </ac:spMkLst>
        </pc:spChg>
      </pc:sldChg>
      <pc:sldChg chg="del">
        <pc:chgData name="Małgorzata Kalicka" userId="de543c34-2135-4406-a5ff-7a72f55d8f12" providerId="ADAL" clId="{461AF702-A06E-4114-A80F-385F7AAF308C}" dt="2023-08-27T20:30:15.562" v="601" actId="2696"/>
        <pc:sldMkLst>
          <pc:docMk/>
          <pc:sldMk cId="1792993590" sldId="850"/>
        </pc:sldMkLst>
      </pc:sldChg>
      <pc:sldChg chg="delSp modSp mod">
        <pc:chgData name="Małgorzata Kalicka" userId="de543c34-2135-4406-a5ff-7a72f55d8f12" providerId="ADAL" clId="{461AF702-A06E-4114-A80F-385F7AAF308C}" dt="2023-08-28T07:00:36.172" v="1577" actId="6549"/>
        <pc:sldMkLst>
          <pc:docMk/>
          <pc:sldMk cId="674641983" sldId="854"/>
        </pc:sldMkLst>
        <pc:spChg chg="mod">
          <ac:chgData name="Małgorzata Kalicka" userId="de543c34-2135-4406-a5ff-7a72f55d8f12" providerId="ADAL" clId="{461AF702-A06E-4114-A80F-385F7AAF308C}" dt="2023-08-28T06:59:26.910" v="1571" actId="20577"/>
          <ac:spMkLst>
            <pc:docMk/>
            <pc:sldMk cId="674641983" sldId="854"/>
            <ac:spMk id="2" creationId="{24C64F6D-D606-91E4-2EC1-F3FBC0CA56A4}"/>
          </ac:spMkLst>
        </pc:spChg>
        <pc:spChg chg="mod">
          <ac:chgData name="Małgorzata Kalicka" userId="de543c34-2135-4406-a5ff-7a72f55d8f12" providerId="ADAL" clId="{461AF702-A06E-4114-A80F-385F7AAF308C}" dt="2023-08-28T07:00:36.172" v="1577" actId="6549"/>
          <ac:spMkLst>
            <pc:docMk/>
            <pc:sldMk cId="674641983" sldId="854"/>
            <ac:spMk id="3" creationId="{6A61530B-6206-209D-CAFD-5A7E8DA94CDE}"/>
          </ac:spMkLst>
        </pc:spChg>
        <pc:spChg chg="del mod">
          <ac:chgData name="Małgorzata Kalicka" userId="de543c34-2135-4406-a5ff-7a72f55d8f12" providerId="ADAL" clId="{461AF702-A06E-4114-A80F-385F7AAF308C}" dt="2023-08-27T21:27:38.628" v="1072" actId="21"/>
          <ac:spMkLst>
            <pc:docMk/>
            <pc:sldMk cId="674641983" sldId="854"/>
            <ac:spMk id="4" creationId="{B78728F4-CE73-DF85-67DE-75FD14568305}"/>
          </ac:spMkLst>
        </pc:spChg>
      </pc:sldChg>
      <pc:sldChg chg="modSp">
        <pc:chgData name="Małgorzata Kalicka" userId="de543c34-2135-4406-a5ff-7a72f55d8f12" providerId="ADAL" clId="{461AF702-A06E-4114-A80F-385F7AAF308C}" dt="2023-08-27T21:18:44.443" v="1016" actId="13244"/>
        <pc:sldMkLst>
          <pc:docMk/>
          <pc:sldMk cId="3042394304" sldId="856"/>
        </pc:sldMkLst>
        <pc:spChg chg="mod">
          <ac:chgData name="Małgorzata Kalicka" userId="de543c34-2135-4406-a5ff-7a72f55d8f12" providerId="ADAL" clId="{461AF702-A06E-4114-A80F-385F7AAF308C}" dt="2023-08-27T21:18:44.443" v="1016" actId="13244"/>
          <ac:spMkLst>
            <pc:docMk/>
            <pc:sldMk cId="3042394304" sldId="856"/>
            <ac:spMk id="5" creationId="{1C4AFCF3-1F9A-5175-1F65-D13715FE0D0E}"/>
          </ac:spMkLst>
        </pc:spChg>
        <pc:picChg chg="mod">
          <ac:chgData name="Małgorzata Kalicka" userId="de543c34-2135-4406-a5ff-7a72f55d8f12" providerId="ADAL" clId="{461AF702-A06E-4114-A80F-385F7AAF308C}" dt="2023-08-27T21:18:34.604" v="1015" actId="13244"/>
          <ac:picMkLst>
            <pc:docMk/>
            <pc:sldMk cId="3042394304" sldId="856"/>
            <ac:picMk id="6" creationId="{18B1C1EC-BA20-DAB6-BF02-0B5E25962982}"/>
          </ac:picMkLst>
        </pc:picChg>
      </pc:sldChg>
      <pc:sldChg chg="modSp mod">
        <pc:chgData name="Małgorzata Kalicka" userId="de543c34-2135-4406-a5ff-7a72f55d8f12" providerId="ADAL" clId="{461AF702-A06E-4114-A80F-385F7AAF308C}" dt="2023-08-27T21:28:13.003" v="1074" actId="21"/>
        <pc:sldMkLst>
          <pc:docMk/>
          <pc:sldMk cId="891812610" sldId="858"/>
        </pc:sldMkLst>
        <pc:spChg chg="mod">
          <ac:chgData name="Małgorzata Kalicka" userId="de543c34-2135-4406-a5ff-7a72f55d8f12" providerId="ADAL" clId="{461AF702-A06E-4114-A80F-385F7AAF308C}" dt="2023-08-27T21:09:31.552" v="955" actId="14100"/>
          <ac:spMkLst>
            <pc:docMk/>
            <pc:sldMk cId="891812610" sldId="858"/>
            <ac:spMk id="2" creationId="{A88BFED4-E021-D9B1-7E02-EC236AC17B87}"/>
          </ac:spMkLst>
        </pc:spChg>
        <pc:spChg chg="mod">
          <ac:chgData name="Małgorzata Kalicka" userId="de543c34-2135-4406-a5ff-7a72f55d8f12" providerId="ADAL" clId="{461AF702-A06E-4114-A80F-385F7AAF308C}" dt="2023-08-27T20:56:26.137" v="801" actId="948"/>
          <ac:spMkLst>
            <pc:docMk/>
            <pc:sldMk cId="891812610" sldId="858"/>
            <ac:spMk id="3" creationId="{06AFF7A5-09BD-AE57-2AE0-FD7E8F3BBB40}"/>
          </ac:spMkLst>
        </pc:spChg>
        <pc:spChg chg="mod">
          <ac:chgData name="Małgorzata Kalicka" userId="de543c34-2135-4406-a5ff-7a72f55d8f12" providerId="ADAL" clId="{461AF702-A06E-4114-A80F-385F7AAF308C}" dt="2023-08-27T21:28:13.003" v="1074" actId="21"/>
          <ac:spMkLst>
            <pc:docMk/>
            <pc:sldMk cId="891812610" sldId="858"/>
            <ac:spMk id="5" creationId="{71E0BD0C-D422-F7DE-2240-51673A9CA5C9}"/>
          </ac:spMkLst>
        </pc:spChg>
      </pc:sldChg>
      <pc:sldChg chg="modSp mod">
        <pc:chgData name="Małgorzata Kalicka" userId="de543c34-2135-4406-a5ff-7a72f55d8f12" providerId="ADAL" clId="{461AF702-A06E-4114-A80F-385F7AAF308C}" dt="2023-08-27T20:20:02.704" v="522" actId="255"/>
        <pc:sldMkLst>
          <pc:docMk/>
          <pc:sldMk cId="453787490" sldId="860"/>
        </pc:sldMkLst>
        <pc:spChg chg="mod">
          <ac:chgData name="Małgorzata Kalicka" userId="de543c34-2135-4406-a5ff-7a72f55d8f12" providerId="ADAL" clId="{461AF702-A06E-4114-A80F-385F7AAF308C}" dt="2023-08-27T20:20:02.704" v="522" actId="255"/>
          <ac:spMkLst>
            <pc:docMk/>
            <pc:sldMk cId="453787490" sldId="860"/>
            <ac:spMk id="5" creationId="{12118C9C-56A6-4451-8007-C4E5EE3584FA}"/>
          </ac:spMkLst>
        </pc:spChg>
        <pc:spChg chg="mod">
          <ac:chgData name="Małgorzata Kalicka" userId="de543c34-2135-4406-a5ff-7a72f55d8f12" providerId="ADAL" clId="{461AF702-A06E-4114-A80F-385F7AAF308C}" dt="2023-08-27T20:16:52.549" v="499" actId="120"/>
          <ac:spMkLst>
            <pc:docMk/>
            <pc:sldMk cId="453787490" sldId="860"/>
            <ac:spMk id="6" creationId="{2AC9AC38-9DEA-4AE6-A16D-10E49FAEB80E}"/>
          </ac:spMkLst>
        </pc:spChg>
      </pc:sldChg>
      <pc:sldChg chg="delSp modSp mod">
        <pc:chgData name="Małgorzata Kalicka" userId="de543c34-2135-4406-a5ff-7a72f55d8f12" providerId="ADAL" clId="{461AF702-A06E-4114-A80F-385F7AAF308C}" dt="2023-08-28T08:01:07.561" v="1597" actId="20577"/>
        <pc:sldMkLst>
          <pc:docMk/>
          <pc:sldMk cId="816278088" sldId="861"/>
        </pc:sldMkLst>
        <pc:spChg chg="mod">
          <ac:chgData name="Małgorzata Kalicka" userId="de543c34-2135-4406-a5ff-7a72f55d8f12" providerId="ADAL" clId="{461AF702-A06E-4114-A80F-385F7AAF308C}" dt="2023-08-27T20:19:40.122" v="518" actId="255"/>
          <ac:spMkLst>
            <pc:docMk/>
            <pc:sldMk cId="816278088" sldId="861"/>
            <ac:spMk id="2" creationId="{C6CFA3B0-F6DA-5FBA-A854-3E5E15800AFB}"/>
          </ac:spMkLst>
        </pc:spChg>
        <pc:spChg chg="mod">
          <ac:chgData name="Małgorzata Kalicka" userId="de543c34-2135-4406-a5ff-7a72f55d8f12" providerId="ADAL" clId="{461AF702-A06E-4114-A80F-385F7AAF308C}" dt="2023-08-28T08:01:07.561" v="1597" actId="20577"/>
          <ac:spMkLst>
            <pc:docMk/>
            <pc:sldMk cId="816278088" sldId="861"/>
            <ac:spMk id="3" creationId="{0B43E965-4412-0F43-EFCE-C47E09962077}"/>
          </ac:spMkLst>
        </pc:spChg>
        <pc:spChg chg="del mod">
          <ac:chgData name="Małgorzata Kalicka" userId="de543c34-2135-4406-a5ff-7a72f55d8f12" providerId="ADAL" clId="{461AF702-A06E-4114-A80F-385F7AAF308C}" dt="2023-08-27T21:25:45.254" v="1064" actId="21"/>
          <ac:spMkLst>
            <pc:docMk/>
            <pc:sldMk cId="816278088" sldId="861"/>
            <ac:spMk id="4" creationId="{6641E91E-0004-D03F-BBE8-239FD92ECF97}"/>
          </ac:spMkLst>
        </pc:spChg>
      </pc:sldChg>
      <pc:sldChg chg="delSp modSp mod">
        <pc:chgData name="Małgorzata Kalicka" userId="de543c34-2135-4406-a5ff-7a72f55d8f12" providerId="ADAL" clId="{461AF702-A06E-4114-A80F-385F7AAF308C}" dt="2023-08-27T21:32:21.629" v="1083" actId="6549"/>
        <pc:sldMkLst>
          <pc:docMk/>
          <pc:sldMk cId="3552591983" sldId="862"/>
        </pc:sldMkLst>
        <pc:spChg chg="mod">
          <ac:chgData name="Małgorzata Kalicka" userId="de543c34-2135-4406-a5ff-7a72f55d8f12" providerId="ADAL" clId="{461AF702-A06E-4114-A80F-385F7AAF308C}" dt="2023-08-27T21:32:21.629" v="1083" actId="6549"/>
          <ac:spMkLst>
            <pc:docMk/>
            <pc:sldMk cId="3552591983" sldId="862"/>
            <ac:spMk id="2" creationId="{D5BFE4BA-C6CA-EFCF-EBF4-247D87934B9B}"/>
          </ac:spMkLst>
        </pc:spChg>
        <pc:spChg chg="mod">
          <ac:chgData name="Małgorzata Kalicka" userId="de543c34-2135-4406-a5ff-7a72f55d8f12" providerId="ADAL" clId="{461AF702-A06E-4114-A80F-385F7AAF308C}" dt="2023-08-27T20:17:47.433" v="505" actId="1076"/>
          <ac:spMkLst>
            <pc:docMk/>
            <pc:sldMk cId="3552591983" sldId="862"/>
            <ac:spMk id="3" creationId="{94AED590-76FF-560C-C4CC-2F322968B9A1}"/>
          </ac:spMkLst>
        </pc:spChg>
        <pc:spChg chg="del mod">
          <ac:chgData name="Małgorzata Kalicka" userId="de543c34-2135-4406-a5ff-7a72f55d8f12" providerId="ADAL" clId="{461AF702-A06E-4114-A80F-385F7AAF308C}" dt="2023-08-27T21:26:17.320" v="1066" actId="21"/>
          <ac:spMkLst>
            <pc:docMk/>
            <pc:sldMk cId="3552591983" sldId="862"/>
            <ac:spMk id="4" creationId="{91A43683-AB37-70C3-AECE-F9E358335577}"/>
          </ac:spMkLst>
        </pc:spChg>
      </pc:sldChg>
      <pc:sldChg chg="addSp delSp modSp mod">
        <pc:chgData name="Małgorzata Kalicka" userId="de543c34-2135-4406-a5ff-7a72f55d8f12" providerId="ADAL" clId="{461AF702-A06E-4114-A80F-385F7AAF308C}" dt="2023-08-27T21:27:10.399" v="1068" actId="21"/>
        <pc:sldMkLst>
          <pc:docMk/>
          <pc:sldMk cId="1345573493" sldId="863"/>
        </pc:sldMkLst>
        <pc:spChg chg="del">
          <ac:chgData name="Małgorzata Kalicka" userId="de543c34-2135-4406-a5ff-7a72f55d8f12" providerId="ADAL" clId="{461AF702-A06E-4114-A80F-385F7AAF308C}" dt="2023-08-27T20:23:40.615" v="538" actId="478"/>
          <ac:spMkLst>
            <pc:docMk/>
            <pc:sldMk cId="1345573493" sldId="863"/>
            <ac:spMk id="2" creationId="{49327D59-BFAC-D046-BD29-5D650D8C6821}"/>
          </ac:spMkLst>
        </pc:spChg>
        <pc:spChg chg="mod">
          <ac:chgData name="Małgorzata Kalicka" userId="de543c34-2135-4406-a5ff-7a72f55d8f12" providerId="ADAL" clId="{461AF702-A06E-4114-A80F-385F7AAF308C}" dt="2023-08-27T21:23:32.796" v="1056"/>
          <ac:spMkLst>
            <pc:docMk/>
            <pc:sldMk cId="1345573493" sldId="863"/>
            <ac:spMk id="3" creationId="{FB517682-736E-7EB8-96BD-D74B86C60B44}"/>
          </ac:spMkLst>
        </pc:spChg>
        <pc:spChg chg="del">
          <ac:chgData name="Małgorzata Kalicka" userId="de543c34-2135-4406-a5ff-7a72f55d8f12" providerId="ADAL" clId="{461AF702-A06E-4114-A80F-385F7AAF308C}" dt="2023-08-27T21:27:10.399" v="1068" actId="21"/>
          <ac:spMkLst>
            <pc:docMk/>
            <pc:sldMk cId="1345573493" sldId="863"/>
            <ac:spMk id="4" creationId="{CA3C2308-A953-BC47-3C83-D231DF03B9F0}"/>
          </ac:spMkLst>
        </pc:spChg>
        <pc:spChg chg="del">
          <ac:chgData name="Małgorzata Kalicka" userId="de543c34-2135-4406-a5ff-7a72f55d8f12" providerId="ADAL" clId="{461AF702-A06E-4114-A80F-385F7AAF308C}" dt="2023-08-27T20:23:31.872" v="537" actId="478"/>
          <ac:spMkLst>
            <pc:docMk/>
            <pc:sldMk cId="1345573493" sldId="863"/>
            <ac:spMk id="6" creationId="{AFE6D5C0-57C3-E02A-07D6-DD36A58474F6}"/>
          </ac:spMkLst>
        </pc:spChg>
        <pc:spChg chg="del mod">
          <ac:chgData name="Małgorzata Kalicka" userId="de543c34-2135-4406-a5ff-7a72f55d8f12" providerId="ADAL" clId="{461AF702-A06E-4114-A80F-385F7AAF308C}" dt="2023-08-27T21:20:38.086" v="1021" actId="21"/>
          <ac:spMkLst>
            <pc:docMk/>
            <pc:sldMk cId="1345573493" sldId="863"/>
            <ac:spMk id="8" creationId="{D8351488-585C-06FC-6BB8-CD645852F5F1}"/>
          </ac:spMkLst>
        </pc:spChg>
        <pc:spChg chg="add del mod">
          <ac:chgData name="Małgorzata Kalicka" userId="de543c34-2135-4406-a5ff-7a72f55d8f12" providerId="ADAL" clId="{461AF702-A06E-4114-A80F-385F7AAF308C}" dt="2023-08-27T20:23:54.245" v="539" actId="21"/>
          <ac:spMkLst>
            <pc:docMk/>
            <pc:sldMk cId="1345573493" sldId="863"/>
            <ac:spMk id="9" creationId="{A80EF62C-A0FD-E636-7775-30B1DCD28915}"/>
          </ac:spMkLst>
        </pc:spChg>
        <pc:spChg chg="add mod">
          <ac:chgData name="Małgorzata Kalicka" userId="de543c34-2135-4406-a5ff-7a72f55d8f12" providerId="ADAL" clId="{461AF702-A06E-4114-A80F-385F7AAF308C}" dt="2023-08-27T21:23:38.015" v="1057" actId="33553"/>
          <ac:spMkLst>
            <pc:docMk/>
            <pc:sldMk cId="1345573493" sldId="863"/>
            <ac:spMk id="10" creationId="{9F7806AD-D699-31DD-699A-2AAB46D97DC6}"/>
          </ac:spMkLst>
        </pc:spChg>
        <pc:spChg chg="add del mod">
          <ac:chgData name="Małgorzata Kalicka" userId="de543c34-2135-4406-a5ff-7a72f55d8f12" providerId="ADAL" clId="{461AF702-A06E-4114-A80F-385F7AAF308C}" dt="2023-08-27T21:20:56.721" v="1025"/>
          <ac:spMkLst>
            <pc:docMk/>
            <pc:sldMk cId="1345573493" sldId="863"/>
            <ac:spMk id="11" creationId="{3687F80F-C623-8011-09E2-C0062C854BA7}"/>
          </ac:spMkLst>
        </pc:spChg>
        <pc:picChg chg="add del">
          <ac:chgData name="Małgorzata Kalicka" userId="de543c34-2135-4406-a5ff-7a72f55d8f12" providerId="ADAL" clId="{461AF702-A06E-4114-A80F-385F7AAF308C}" dt="2023-08-27T21:21:10.900" v="1027"/>
          <ac:picMkLst>
            <pc:docMk/>
            <pc:sldMk cId="1345573493" sldId="863"/>
            <ac:picMk id="12" creationId="{8563ABA9-D60D-CCF8-20F7-92526FF7A902}"/>
          </ac:picMkLst>
        </pc:picChg>
      </pc:sldChg>
      <pc:sldChg chg="del">
        <pc:chgData name="Małgorzata Kalicka" userId="de543c34-2135-4406-a5ff-7a72f55d8f12" providerId="ADAL" clId="{461AF702-A06E-4114-A80F-385F7AAF308C}" dt="2023-08-27T20:25:15.647" v="549" actId="2696"/>
        <pc:sldMkLst>
          <pc:docMk/>
          <pc:sldMk cId="3620945490" sldId="864"/>
        </pc:sldMkLst>
      </pc:sldChg>
      <pc:sldChg chg="modSp mod">
        <pc:chgData name="Małgorzata Kalicka" userId="de543c34-2135-4406-a5ff-7a72f55d8f12" providerId="ADAL" clId="{461AF702-A06E-4114-A80F-385F7AAF308C}" dt="2023-08-27T20:21:17.705" v="530" actId="2711"/>
        <pc:sldMkLst>
          <pc:docMk/>
          <pc:sldMk cId="1617554001" sldId="867"/>
        </pc:sldMkLst>
        <pc:spChg chg="mod">
          <ac:chgData name="Małgorzata Kalicka" userId="de543c34-2135-4406-a5ff-7a72f55d8f12" providerId="ADAL" clId="{461AF702-A06E-4114-A80F-385F7AAF308C}" dt="2023-08-27T20:21:17.705" v="530" actId="2711"/>
          <ac:spMkLst>
            <pc:docMk/>
            <pc:sldMk cId="1617554001" sldId="867"/>
            <ac:spMk id="5" creationId="{12118C9C-56A6-4451-8007-C4E5EE3584FA}"/>
          </ac:spMkLst>
        </pc:spChg>
        <pc:spChg chg="mod">
          <ac:chgData name="Małgorzata Kalicka" userId="de543c34-2135-4406-a5ff-7a72f55d8f12" providerId="ADAL" clId="{461AF702-A06E-4114-A80F-385F7AAF308C}" dt="2023-08-27T19:30:56.389" v="68" actId="20577"/>
          <ac:spMkLst>
            <pc:docMk/>
            <pc:sldMk cId="1617554001" sldId="867"/>
            <ac:spMk id="6" creationId="{2AC9AC38-9DEA-4AE6-A16D-10E49FAEB80E}"/>
          </ac:spMkLst>
        </pc:spChg>
      </pc:sldChg>
      <pc:sldChg chg="del">
        <pc:chgData name="Małgorzata Kalicka" userId="de543c34-2135-4406-a5ff-7a72f55d8f12" providerId="ADAL" clId="{461AF702-A06E-4114-A80F-385F7AAF308C}" dt="2023-08-27T20:30:29.042" v="602" actId="2696"/>
        <pc:sldMkLst>
          <pc:docMk/>
          <pc:sldMk cId="1550155405" sldId="868"/>
        </pc:sldMkLst>
      </pc:sldChg>
      <pc:sldChg chg="modSp mod">
        <pc:chgData name="Małgorzata Kalicka" userId="de543c34-2135-4406-a5ff-7a72f55d8f12" providerId="ADAL" clId="{461AF702-A06E-4114-A80F-385F7AAF308C}" dt="2023-08-28T08:00:19.538" v="1595" actId="1076"/>
        <pc:sldMkLst>
          <pc:docMk/>
          <pc:sldMk cId="2183242569" sldId="869"/>
        </pc:sldMkLst>
        <pc:spChg chg="mod">
          <ac:chgData name="Małgorzata Kalicka" userId="de543c34-2135-4406-a5ff-7a72f55d8f12" providerId="ADAL" clId="{461AF702-A06E-4114-A80F-385F7AAF308C}" dt="2023-08-28T08:00:19.538" v="1595" actId="1076"/>
          <ac:spMkLst>
            <pc:docMk/>
            <pc:sldMk cId="2183242569" sldId="869"/>
            <ac:spMk id="5" creationId="{12118C9C-56A6-4451-8007-C4E5EE3584FA}"/>
          </ac:spMkLst>
        </pc:spChg>
        <pc:spChg chg="mod">
          <ac:chgData name="Małgorzata Kalicka" userId="de543c34-2135-4406-a5ff-7a72f55d8f12" providerId="ADAL" clId="{461AF702-A06E-4114-A80F-385F7AAF308C}" dt="2023-08-28T08:00:16.554" v="1594" actId="1076"/>
          <ac:spMkLst>
            <pc:docMk/>
            <pc:sldMk cId="2183242569" sldId="869"/>
            <ac:spMk id="6" creationId="{2AC9AC38-9DEA-4AE6-A16D-10E49FAEB80E}"/>
          </ac:spMkLst>
        </pc:spChg>
      </pc:sldChg>
      <pc:sldChg chg="modSp mod">
        <pc:chgData name="Małgorzata Kalicka" userId="de543c34-2135-4406-a5ff-7a72f55d8f12" providerId="ADAL" clId="{461AF702-A06E-4114-A80F-385F7AAF308C}" dt="2023-08-27T20:47:54.213" v="740" actId="14100"/>
        <pc:sldMkLst>
          <pc:docMk/>
          <pc:sldMk cId="1593225725" sldId="871"/>
        </pc:sldMkLst>
        <pc:spChg chg="mod">
          <ac:chgData name="Małgorzata Kalicka" userId="de543c34-2135-4406-a5ff-7a72f55d8f12" providerId="ADAL" clId="{461AF702-A06E-4114-A80F-385F7AAF308C}" dt="2023-08-27T20:47:54.213" v="740" actId="14100"/>
          <ac:spMkLst>
            <pc:docMk/>
            <pc:sldMk cId="1593225725" sldId="871"/>
            <ac:spMk id="48" creationId="{154EA949-142D-68DB-04BF-6D777AE24365}"/>
          </ac:spMkLst>
        </pc:spChg>
        <pc:grpChg chg="mod">
          <ac:chgData name="Małgorzata Kalicka" userId="de543c34-2135-4406-a5ff-7a72f55d8f12" providerId="ADAL" clId="{461AF702-A06E-4114-A80F-385F7AAF308C}" dt="2023-08-27T20:47:44.812" v="738" actId="14100"/>
          <ac:grpSpMkLst>
            <pc:docMk/>
            <pc:sldMk cId="1593225725" sldId="871"/>
            <ac:grpSpMk id="64" creationId="{5024E949-EFB1-9F28-CFAE-461BDF14ECF3}"/>
          </ac:grpSpMkLst>
        </pc:grpChg>
      </pc:sldChg>
      <pc:sldChg chg="modSp mod">
        <pc:chgData name="Małgorzata Kalicka" userId="de543c34-2135-4406-a5ff-7a72f55d8f12" providerId="ADAL" clId="{461AF702-A06E-4114-A80F-385F7AAF308C}" dt="2023-08-27T21:11:36.944" v="971" actId="255"/>
        <pc:sldMkLst>
          <pc:docMk/>
          <pc:sldMk cId="3982143718" sldId="875"/>
        </pc:sldMkLst>
        <pc:spChg chg="mod">
          <ac:chgData name="Małgorzata Kalicka" userId="de543c34-2135-4406-a5ff-7a72f55d8f12" providerId="ADAL" clId="{461AF702-A06E-4114-A80F-385F7AAF308C}" dt="2023-08-27T21:11:29.345" v="970" actId="1076"/>
          <ac:spMkLst>
            <pc:docMk/>
            <pc:sldMk cId="3982143718" sldId="875"/>
            <ac:spMk id="3" creationId="{13DCCDAA-7DB8-9F3B-094A-B0E25511B400}"/>
          </ac:spMkLst>
        </pc:spChg>
        <pc:spChg chg="mod">
          <ac:chgData name="Małgorzata Kalicka" userId="de543c34-2135-4406-a5ff-7a72f55d8f12" providerId="ADAL" clId="{461AF702-A06E-4114-A80F-385F7AAF308C}" dt="2023-08-27T21:11:24.874" v="969" actId="1036"/>
          <ac:spMkLst>
            <pc:docMk/>
            <pc:sldMk cId="3982143718" sldId="875"/>
            <ac:spMk id="4" creationId="{522DCA04-D17F-83EF-6160-328C7E08FD45}"/>
          </ac:spMkLst>
        </pc:spChg>
        <pc:spChg chg="mod">
          <ac:chgData name="Małgorzata Kalicka" userId="de543c34-2135-4406-a5ff-7a72f55d8f12" providerId="ADAL" clId="{461AF702-A06E-4114-A80F-385F7AAF308C}" dt="2023-08-27T21:11:24.874" v="969" actId="1036"/>
          <ac:spMkLst>
            <pc:docMk/>
            <pc:sldMk cId="3982143718" sldId="875"/>
            <ac:spMk id="6" creationId="{8BE5E3AA-AD60-CF26-4D5F-4C8E97102F07}"/>
          </ac:spMkLst>
        </pc:spChg>
        <pc:spChg chg="mod">
          <ac:chgData name="Małgorzata Kalicka" userId="de543c34-2135-4406-a5ff-7a72f55d8f12" providerId="ADAL" clId="{461AF702-A06E-4114-A80F-385F7AAF308C}" dt="2023-08-27T21:11:24.874" v="969" actId="1036"/>
          <ac:spMkLst>
            <pc:docMk/>
            <pc:sldMk cId="3982143718" sldId="875"/>
            <ac:spMk id="7" creationId="{41169FAF-D8C0-B642-FD7B-C9D01D502003}"/>
          </ac:spMkLst>
        </pc:spChg>
        <pc:spChg chg="mod">
          <ac:chgData name="Małgorzata Kalicka" userId="de543c34-2135-4406-a5ff-7a72f55d8f12" providerId="ADAL" clId="{461AF702-A06E-4114-A80F-385F7AAF308C}" dt="2023-08-27T21:11:36.944" v="971" actId="255"/>
          <ac:spMkLst>
            <pc:docMk/>
            <pc:sldMk cId="3982143718" sldId="875"/>
            <ac:spMk id="11" creationId="{80357466-2FBD-4978-36DD-7749FC2D8A67}"/>
          </ac:spMkLst>
        </pc:spChg>
      </pc:sldChg>
      <pc:sldChg chg="modSp mod">
        <pc:chgData name="Małgorzata Kalicka" userId="de543c34-2135-4406-a5ff-7a72f55d8f12" providerId="ADAL" clId="{461AF702-A06E-4114-A80F-385F7AAF308C}" dt="2023-08-28T07:24:21.461" v="1589" actId="20577"/>
        <pc:sldMkLst>
          <pc:docMk/>
          <pc:sldMk cId="2331610202" sldId="892"/>
        </pc:sldMkLst>
        <pc:spChg chg="mod">
          <ac:chgData name="Małgorzata Kalicka" userId="de543c34-2135-4406-a5ff-7a72f55d8f12" providerId="ADAL" clId="{461AF702-A06E-4114-A80F-385F7AAF308C}" dt="2023-08-28T07:24:21.461" v="1589" actId="20577"/>
          <ac:spMkLst>
            <pc:docMk/>
            <pc:sldMk cId="2331610202" sldId="892"/>
            <ac:spMk id="8" creationId="{267B8193-17CC-A4A1-1261-1D08349FF46E}"/>
          </ac:spMkLst>
        </pc:spChg>
      </pc:sldChg>
      <pc:sldChg chg="modSp mod">
        <pc:chgData name="Małgorzata Kalicka" userId="de543c34-2135-4406-a5ff-7a72f55d8f12" providerId="ADAL" clId="{461AF702-A06E-4114-A80F-385F7AAF308C}" dt="2023-08-27T21:32:53.370" v="1084"/>
        <pc:sldMkLst>
          <pc:docMk/>
          <pc:sldMk cId="2896916228" sldId="898"/>
        </pc:sldMkLst>
        <pc:spChg chg="mod">
          <ac:chgData name="Małgorzata Kalicka" userId="de543c34-2135-4406-a5ff-7a72f55d8f12" providerId="ADAL" clId="{461AF702-A06E-4114-A80F-385F7AAF308C}" dt="2023-08-27T21:32:53.370" v="1084"/>
          <ac:spMkLst>
            <pc:docMk/>
            <pc:sldMk cId="2896916228" sldId="898"/>
            <ac:spMk id="8" creationId="{267B8193-17CC-A4A1-1261-1D08349FF46E}"/>
          </ac:spMkLst>
        </pc:spChg>
      </pc:sldChg>
      <pc:sldChg chg="modSp mod">
        <pc:chgData name="Małgorzata Kalicka" userId="de543c34-2135-4406-a5ff-7a72f55d8f12" providerId="ADAL" clId="{461AF702-A06E-4114-A80F-385F7AAF308C}" dt="2023-08-27T20:19:28.529" v="516" actId="1076"/>
        <pc:sldMkLst>
          <pc:docMk/>
          <pc:sldMk cId="3641275840" sldId="902"/>
        </pc:sldMkLst>
        <pc:spChg chg="mod">
          <ac:chgData name="Małgorzata Kalicka" userId="de543c34-2135-4406-a5ff-7a72f55d8f12" providerId="ADAL" clId="{461AF702-A06E-4114-A80F-385F7AAF308C}" dt="2023-08-27T20:19:28.529" v="516" actId="1076"/>
          <ac:spMkLst>
            <pc:docMk/>
            <pc:sldMk cId="3641275840" sldId="902"/>
            <ac:spMk id="7" creationId="{C97674BB-4278-954F-A7E9-11D439FFE049}"/>
          </ac:spMkLst>
        </pc:spChg>
      </pc:sldChg>
      <pc:sldChg chg="addSp modSp mod">
        <pc:chgData name="Małgorzata Kalicka" userId="de543c34-2135-4406-a5ff-7a72f55d8f12" providerId="ADAL" clId="{461AF702-A06E-4114-A80F-385F7AAF308C}" dt="2023-08-27T21:17:51.133" v="1014" actId="13244"/>
        <pc:sldMkLst>
          <pc:docMk/>
          <pc:sldMk cId="4007758629" sldId="910"/>
        </pc:sldMkLst>
        <pc:spChg chg="mod">
          <ac:chgData name="Małgorzata Kalicka" userId="de543c34-2135-4406-a5ff-7a72f55d8f12" providerId="ADAL" clId="{461AF702-A06E-4114-A80F-385F7AAF308C}" dt="2023-08-27T21:12:42.171" v="993" actId="1076"/>
          <ac:spMkLst>
            <pc:docMk/>
            <pc:sldMk cId="4007758629" sldId="910"/>
            <ac:spMk id="2" creationId="{FC1FF04A-1734-8A9D-E857-5C5812169FBD}"/>
          </ac:spMkLst>
        </pc:spChg>
        <pc:spChg chg="mod">
          <ac:chgData name="Małgorzata Kalicka" userId="de543c34-2135-4406-a5ff-7a72f55d8f12" providerId="ADAL" clId="{461AF702-A06E-4114-A80F-385F7AAF308C}" dt="2023-08-27T21:12:29.766" v="988" actId="1076"/>
          <ac:spMkLst>
            <pc:docMk/>
            <pc:sldMk cId="4007758629" sldId="910"/>
            <ac:spMk id="4" creationId="{522DCA04-D17F-83EF-6160-328C7E08FD45}"/>
          </ac:spMkLst>
        </pc:spChg>
        <pc:spChg chg="mod">
          <ac:chgData name="Małgorzata Kalicka" userId="de543c34-2135-4406-a5ff-7a72f55d8f12" providerId="ADAL" clId="{461AF702-A06E-4114-A80F-385F7AAF308C}" dt="2023-08-27T21:12:40.202" v="992" actId="1076"/>
          <ac:spMkLst>
            <pc:docMk/>
            <pc:sldMk cId="4007758629" sldId="910"/>
            <ac:spMk id="5" creationId="{7D471768-2C01-1C0E-C179-31F8B5467E1E}"/>
          </ac:spMkLst>
        </pc:spChg>
        <pc:spChg chg="add mod">
          <ac:chgData name="Małgorzata Kalicka" userId="de543c34-2135-4406-a5ff-7a72f55d8f12" providerId="ADAL" clId="{461AF702-A06E-4114-A80F-385F7AAF308C}" dt="2023-08-27T21:17:51.133" v="1014" actId="13244"/>
          <ac:spMkLst>
            <pc:docMk/>
            <pc:sldMk cId="4007758629" sldId="910"/>
            <ac:spMk id="6" creationId="{6696EE2E-3966-AC64-DA5A-EBFEAAC6B968}"/>
          </ac:spMkLst>
        </pc:spChg>
        <pc:picChg chg="mod">
          <ac:chgData name="Małgorzata Kalicka" userId="de543c34-2135-4406-a5ff-7a72f55d8f12" providerId="ADAL" clId="{461AF702-A06E-4114-A80F-385F7AAF308C}" dt="2023-08-27T21:17:41.740" v="1013" actId="13244"/>
          <ac:picMkLst>
            <pc:docMk/>
            <pc:sldMk cId="4007758629" sldId="910"/>
            <ac:picMk id="9" creationId="{BA2D0032-293B-3ECD-2F7D-B1F2BEEA6EFF}"/>
          </ac:picMkLst>
        </pc:picChg>
      </pc:sldChg>
      <pc:sldChg chg="modSp mod">
        <pc:chgData name="Małgorzata Kalicka" userId="de543c34-2135-4406-a5ff-7a72f55d8f12" providerId="ADAL" clId="{461AF702-A06E-4114-A80F-385F7AAF308C}" dt="2023-08-27T21:09:52.077" v="960" actId="14100"/>
        <pc:sldMkLst>
          <pc:docMk/>
          <pc:sldMk cId="4143473450" sldId="933"/>
        </pc:sldMkLst>
        <pc:spChg chg="mod">
          <ac:chgData name="Małgorzata Kalicka" userId="de543c34-2135-4406-a5ff-7a72f55d8f12" providerId="ADAL" clId="{461AF702-A06E-4114-A80F-385F7AAF308C}" dt="2023-08-27T21:09:52.077" v="960" actId="14100"/>
          <ac:spMkLst>
            <pc:docMk/>
            <pc:sldMk cId="4143473450" sldId="933"/>
            <ac:spMk id="3" creationId="{13DCCDAA-7DB8-9F3B-094A-B0E25511B400}"/>
          </ac:spMkLst>
        </pc:spChg>
      </pc:sldChg>
      <pc:sldChg chg="modSp mod">
        <pc:chgData name="Małgorzata Kalicka" userId="de543c34-2135-4406-a5ff-7a72f55d8f12" providerId="ADAL" clId="{461AF702-A06E-4114-A80F-385F7AAF308C}" dt="2023-08-27T21:09:45.663" v="959" actId="14100"/>
        <pc:sldMkLst>
          <pc:docMk/>
          <pc:sldMk cId="1320858525" sldId="937"/>
        </pc:sldMkLst>
        <pc:spChg chg="mod">
          <ac:chgData name="Małgorzata Kalicka" userId="de543c34-2135-4406-a5ff-7a72f55d8f12" providerId="ADAL" clId="{461AF702-A06E-4114-A80F-385F7AAF308C}" dt="2023-08-27T21:09:45.663" v="959" actId="14100"/>
          <ac:spMkLst>
            <pc:docMk/>
            <pc:sldMk cId="1320858525" sldId="937"/>
            <ac:spMk id="3" creationId="{13DCCDAA-7DB8-9F3B-094A-B0E25511B400}"/>
          </ac:spMkLst>
        </pc:spChg>
      </pc:sldChg>
      <pc:sldChg chg="modSp mod">
        <pc:chgData name="Małgorzata Kalicka" userId="de543c34-2135-4406-a5ff-7a72f55d8f12" providerId="ADAL" clId="{461AF702-A06E-4114-A80F-385F7AAF308C}" dt="2023-08-27T20:20:56.297" v="528" actId="1076"/>
        <pc:sldMkLst>
          <pc:docMk/>
          <pc:sldMk cId="2157736680" sldId="943"/>
        </pc:sldMkLst>
        <pc:spChg chg="mod">
          <ac:chgData name="Małgorzata Kalicka" userId="de543c34-2135-4406-a5ff-7a72f55d8f12" providerId="ADAL" clId="{461AF702-A06E-4114-A80F-385F7AAF308C}" dt="2023-08-27T20:20:56.297" v="528" actId="1076"/>
          <ac:spMkLst>
            <pc:docMk/>
            <pc:sldMk cId="2157736680" sldId="943"/>
            <ac:spMk id="2" creationId="{97C51A29-404E-F7A2-AC4B-E4BCA540A791}"/>
          </ac:spMkLst>
        </pc:spChg>
        <pc:spChg chg="mod">
          <ac:chgData name="Małgorzata Kalicka" userId="de543c34-2135-4406-a5ff-7a72f55d8f12" providerId="ADAL" clId="{461AF702-A06E-4114-A80F-385F7AAF308C}" dt="2023-08-27T19:58:19.800" v="349" actId="14100"/>
          <ac:spMkLst>
            <pc:docMk/>
            <pc:sldMk cId="2157736680" sldId="943"/>
            <ac:spMk id="3" creationId="{3C564144-6EA1-42F4-5E72-56BBB67495AE}"/>
          </ac:spMkLst>
        </pc:spChg>
      </pc:sldChg>
      <pc:sldChg chg="modSp mod">
        <pc:chgData name="Małgorzata Kalicka" userId="de543c34-2135-4406-a5ff-7a72f55d8f12" providerId="ADAL" clId="{461AF702-A06E-4114-A80F-385F7AAF308C}" dt="2023-08-27T21:16:23.723" v="1009" actId="13244"/>
        <pc:sldMkLst>
          <pc:docMk/>
          <pc:sldMk cId="1214012358" sldId="944"/>
        </pc:sldMkLst>
        <pc:spChg chg="mod">
          <ac:chgData name="Małgorzata Kalicka" userId="de543c34-2135-4406-a5ff-7a72f55d8f12" providerId="ADAL" clId="{461AF702-A06E-4114-A80F-385F7AAF308C}" dt="2023-08-27T19:57:59.965" v="342" actId="948"/>
          <ac:spMkLst>
            <pc:docMk/>
            <pc:sldMk cId="1214012358" sldId="944"/>
            <ac:spMk id="3" creationId="{3C564144-6EA1-42F4-5E72-56BBB67495AE}"/>
          </ac:spMkLst>
        </pc:spChg>
        <pc:spChg chg="mod">
          <ac:chgData name="Małgorzata Kalicka" userId="de543c34-2135-4406-a5ff-7a72f55d8f12" providerId="ADAL" clId="{461AF702-A06E-4114-A80F-385F7AAF308C}" dt="2023-08-27T21:16:23.723" v="1009" actId="13244"/>
          <ac:spMkLst>
            <pc:docMk/>
            <pc:sldMk cId="1214012358" sldId="944"/>
            <ac:spMk id="6" creationId="{949646D6-8003-DC35-2BF1-FA43206485F6}"/>
          </ac:spMkLst>
        </pc:spChg>
      </pc:sldChg>
      <pc:sldChg chg="addSp delSp modSp mod">
        <pc:chgData name="Małgorzata Kalicka" userId="de543c34-2135-4406-a5ff-7a72f55d8f12" providerId="ADAL" clId="{461AF702-A06E-4114-A80F-385F7AAF308C}" dt="2023-08-28T07:23:45.601" v="1587" actId="13244"/>
        <pc:sldMkLst>
          <pc:docMk/>
          <pc:sldMk cId="2258427189" sldId="945"/>
        </pc:sldMkLst>
        <pc:spChg chg="add del mod">
          <ac:chgData name="Małgorzata Kalicka" userId="de543c34-2135-4406-a5ff-7a72f55d8f12" providerId="ADAL" clId="{461AF702-A06E-4114-A80F-385F7AAF308C}" dt="2023-08-28T06:46:43.996" v="1271" actId="21"/>
          <ac:spMkLst>
            <pc:docMk/>
            <pc:sldMk cId="2258427189" sldId="945"/>
            <ac:spMk id="2" creationId="{EA7C648D-2B25-F5DE-CD59-EC2BB9A8A1D3}"/>
          </ac:spMkLst>
        </pc:spChg>
        <pc:spChg chg="del">
          <ac:chgData name="Małgorzata Kalicka" userId="de543c34-2135-4406-a5ff-7a72f55d8f12" providerId="ADAL" clId="{461AF702-A06E-4114-A80F-385F7AAF308C}" dt="2023-08-27T21:28:03.397" v="1073" actId="21"/>
          <ac:spMkLst>
            <pc:docMk/>
            <pc:sldMk cId="2258427189" sldId="945"/>
            <ac:spMk id="4" creationId="{B78728F4-CE73-DF85-67DE-75FD14568305}"/>
          </ac:spMkLst>
        </pc:spChg>
        <pc:spChg chg="add del mod">
          <ac:chgData name="Małgorzata Kalicka" userId="de543c34-2135-4406-a5ff-7a72f55d8f12" providerId="ADAL" clId="{461AF702-A06E-4114-A80F-385F7AAF308C}" dt="2023-08-28T06:46:38.241" v="1270"/>
          <ac:spMkLst>
            <pc:docMk/>
            <pc:sldMk cId="2258427189" sldId="945"/>
            <ac:spMk id="4" creationId="{FC6E3FFD-CE65-D266-4242-09DD517D5037}"/>
          </ac:spMkLst>
        </pc:spChg>
        <pc:spChg chg="add mod ord">
          <ac:chgData name="Małgorzata Kalicka" userId="de543c34-2135-4406-a5ff-7a72f55d8f12" providerId="ADAL" clId="{461AF702-A06E-4114-A80F-385F7AAF308C}" dt="2023-08-28T07:23:45.601" v="1587" actId="13244"/>
          <ac:spMkLst>
            <pc:docMk/>
            <pc:sldMk cId="2258427189" sldId="945"/>
            <ac:spMk id="5" creationId="{9A167606-689A-130B-E80A-9720093C2D98}"/>
          </ac:spMkLst>
        </pc:spChg>
        <pc:spChg chg="del mod">
          <ac:chgData name="Małgorzata Kalicka" userId="de543c34-2135-4406-a5ff-7a72f55d8f12" providerId="ADAL" clId="{461AF702-A06E-4114-A80F-385F7AAF308C}" dt="2023-08-28T06:46:33.528" v="1269" actId="21"/>
          <ac:spMkLst>
            <pc:docMk/>
            <pc:sldMk cId="2258427189" sldId="945"/>
            <ac:spMk id="9" creationId="{957DDD00-17E5-41B4-F05F-1F442C35F06C}"/>
          </ac:spMkLst>
        </pc:spChg>
        <pc:spChg chg="mod">
          <ac:chgData name="Małgorzata Kalicka" userId="de543c34-2135-4406-a5ff-7a72f55d8f12" providerId="ADAL" clId="{461AF702-A06E-4114-A80F-385F7AAF308C}" dt="2023-08-28T06:58:45.539" v="1567" actId="20577"/>
          <ac:spMkLst>
            <pc:docMk/>
            <pc:sldMk cId="2258427189" sldId="945"/>
            <ac:spMk id="10" creationId="{0E0F13D9-5FB9-7B57-664F-6D78A7D6010D}"/>
          </ac:spMkLst>
        </pc:spChg>
      </pc:sldChg>
      <pc:sldChg chg="delSp modSp mod">
        <pc:chgData name="Małgorzata Kalicka" userId="de543c34-2135-4406-a5ff-7a72f55d8f12" providerId="ADAL" clId="{461AF702-A06E-4114-A80F-385F7AAF308C}" dt="2023-08-27T21:28:23.880" v="1076" actId="21"/>
        <pc:sldMkLst>
          <pc:docMk/>
          <pc:sldMk cId="1457117796" sldId="946"/>
        </pc:sldMkLst>
        <pc:spChg chg="mod">
          <ac:chgData name="Małgorzata Kalicka" userId="de543c34-2135-4406-a5ff-7a72f55d8f12" providerId="ADAL" clId="{461AF702-A06E-4114-A80F-385F7AAF308C}" dt="2023-08-27T21:05:42.220" v="882" actId="1076"/>
          <ac:spMkLst>
            <pc:docMk/>
            <pc:sldMk cId="1457117796" sldId="946"/>
            <ac:spMk id="2" creationId="{A88BFED4-E021-D9B1-7E02-EC236AC17B87}"/>
          </ac:spMkLst>
        </pc:spChg>
        <pc:spChg chg="mod">
          <ac:chgData name="Małgorzata Kalicka" userId="de543c34-2135-4406-a5ff-7a72f55d8f12" providerId="ADAL" clId="{461AF702-A06E-4114-A80F-385F7AAF308C}" dt="2023-08-27T21:05:50.331" v="884" actId="14100"/>
          <ac:spMkLst>
            <pc:docMk/>
            <pc:sldMk cId="1457117796" sldId="946"/>
            <ac:spMk id="3" creationId="{06AFF7A5-09BD-AE57-2AE0-FD7E8F3BBB40}"/>
          </ac:spMkLst>
        </pc:spChg>
        <pc:spChg chg="del">
          <ac:chgData name="Małgorzata Kalicka" userId="de543c34-2135-4406-a5ff-7a72f55d8f12" providerId="ADAL" clId="{461AF702-A06E-4114-A80F-385F7AAF308C}" dt="2023-08-27T21:28:23.880" v="1076" actId="21"/>
          <ac:spMkLst>
            <pc:docMk/>
            <pc:sldMk cId="1457117796" sldId="946"/>
            <ac:spMk id="5" creationId="{71E0BD0C-D422-F7DE-2240-51673A9CA5C9}"/>
          </ac:spMkLst>
        </pc:spChg>
      </pc:sldChg>
      <pc:sldChg chg="delSp modSp mod">
        <pc:chgData name="Małgorzata Kalicka" userId="de543c34-2135-4406-a5ff-7a72f55d8f12" providerId="ADAL" clId="{461AF702-A06E-4114-A80F-385F7AAF308C}" dt="2023-08-27T21:28:28.384" v="1077" actId="21"/>
        <pc:sldMkLst>
          <pc:docMk/>
          <pc:sldMk cId="1224022378" sldId="947"/>
        </pc:sldMkLst>
        <pc:spChg chg="mod">
          <ac:chgData name="Małgorzata Kalicka" userId="de543c34-2135-4406-a5ff-7a72f55d8f12" providerId="ADAL" clId="{461AF702-A06E-4114-A80F-385F7AAF308C}" dt="2023-08-27T21:08:38.542" v="950" actId="1076"/>
          <ac:spMkLst>
            <pc:docMk/>
            <pc:sldMk cId="1224022378" sldId="947"/>
            <ac:spMk id="2" creationId="{A88BFED4-E021-D9B1-7E02-EC236AC17B87}"/>
          </ac:spMkLst>
        </pc:spChg>
        <pc:spChg chg="mod">
          <ac:chgData name="Małgorzata Kalicka" userId="de543c34-2135-4406-a5ff-7a72f55d8f12" providerId="ADAL" clId="{461AF702-A06E-4114-A80F-385F7AAF308C}" dt="2023-08-27T21:08:34.658" v="949" actId="113"/>
          <ac:spMkLst>
            <pc:docMk/>
            <pc:sldMk cId="1224022378" sldId="947"/>
            <ac:spMk id="3" creationId="{06AFF7A5-09BD-AE57-2AE0-FD7E8F3BBB40}"/>
          </ac:spMkLst>
        </pc:spChg>
        <pc:spChg chg="del">
          <ac:chgData name="Małgorzata Kalicka" userId="de543c34-2135-4406-a5ff-7a72f55d8f12" providerId="ADAL" clId="{461AF702-A06E-4114-A80F-385F7AAF308C}" dt="2023-08-27T21:28:28.384" v="1077" actId="21"/>
          <ac:spMkLst>
            <pc:docMk/>
            <pc:sldMk cId="1224022378" sldId="947"/>
            <ac:spMk id="5" creationId="{71E0BD0C-D422-F7DE-2240-51673A9CA5C9}"/>
          </ac:spMkLst>
        </pc:spChg>
      </pc:sldChg>
      <pc:sldChg chg="modSp mod">
        <pc:chgData name="Małgorzata Kalicka" userId="de543c34-2135-4406-a5ff-7a72f55d8f12" providerId="ADAL" clId="{461AF702-A06E-4114-A80F-385F7AAF308C}" dt="2023-08-27T20:38:33.940" v="674" actId="20577"/>
        <pc:sldMkLst>
          <pc:docMk/>
          <pc:sldMk cId="487997258" sldId="948"/>
        </pc:sldMkLst>
        <pc:spChg chg="mod">
          <ac:chgData name="Małgorzata Kalicka" userId="de543c34-2135-4406-a5ff-7a72f55d8f12" providerId="ADAL" clId="{461AF702-A06E-4114-A80F-385F7AAF308C}" dt="2023-08-27T20:38:33.940" v="674" actId="20577"/>
          <ac:spMkLst>
            <pc:docMk/>
            <pc:sldMk cId="487997258" sldId="948"/>
            <ac:spMk id="4" creationId="{5F40BB1D-1E0B-F970-727B-0C6188C803F8}"/>
          </ac:spMkLst>
        </pc:spChg>
      </pc:sldChg>
      <pc:sldChg chg="addSp delSp modSp add mod">
        <pc:chgData name="Małgorzata Kalicka" userId="de543c34-2135-4406-a5ff-7a72f55d8f12" providerId="ADAL" clId="{461AF702-A06E-4114-A80F-385F7AAF308C}" dt="2023-08-27T21:26:22.791" v="1067" actId="21"/>
        <pc:sldMkLst>
          <pc:docMk/>
          <pc:sldMk cId="3140969659" sldId="949"/>
        </pc:sldMkLst>
        <pc:spChg chg="mod">
          <ac:chgData name="Małgorzata Kalicka" userId="de543c34-2135-4406-a5ff-7a72f55d8f12" providerId="ADAL" clId="{461AF702-A06E-4114-A80F-385F7AAF308C}" dt="2023-08-27T21:14:48.373" v="1007" actId="20577"/>
          <ac:spMkLst>
            <pc:docMk/>
            <pc:sldMk cId="3140969659" sldId="949"/>
            <ac:spMk id="2" creationId="{D5BFE4BA-C6CA-EFCF-EBF4-247D87934B9B}"/>
          </ac:spMkLst>
        </pc:spChg>
        <pc:spChg chg="mod">
          <ac:chgData name="Małgorzata Kalicka" userId="de543c34-2135-4406-a5ff-7a72f55d8f12" providerId="ADAL" clId="{461AF702-A06E-4114-A80F-385F7AAF308C}" dt="2023-08-27T20:18:08.239" v="509" actId="15"/>
          <ac:spMkLst>
            <pc:docMk/>
            <pc:sldMk cId="3140969659" sldId="949"/>
            <ac:spMk id="3" creationId="{94AED590-76FF-560C-C4CC-2F322968B9A1}"/>
          </ac:spMkLst>
        </pc:spChg>
        <pc:spChg chg="del">
          <ac:chgData name="Małgorzata Kalicka" userId="de543c34-2135-4406-a5ff-7a72f55d8f12" providerId="ADAL" clId="{461AF702-A06E-4114-A80F-385F7AAF308C}" dt="2023-08-27T21:26:22.791" v="1067" actId="21"/>
          <ac:spMkLst>
            <pc:docMk/>
            <pc:sldMk cId="3140969659" sldId="949"/>
            <ac:spMk id="4" creationId="{91A43683-AB37-70C3-AECE-F9E358335577}"/>
          </ac:spMkLst>
        </pc:spChg>
        <pc:picChg chg="add del">
          <ac:chgData name="Małgorzata Kalicka" userId="de543c34-2135-4406-a5ff-7a72f55d8f12" providerId="ADAL" clId="{461AF702-A06E-4114-A80F-385F7AAF308C}" dt="2023-08-27T20:12:07.265" v="460" actId="22"/>
          <ac:picMkLst>
            <pc:docMk/>
            <pc:sldMk cId="3140969659" sldId="949"/>
            <ac:picMk id="7" creationId="{5BCC7671-5C9E-82F3-7136-C8376DE0D83A}"/>
          </ac:picMkLst>
        </pc:picChg>
      </pc:sldChg>
      <pc:sldChg chg="addSp delSp modSp add mod">
        <pc:chgData name="Małgorzata Kalicka" userId="de543c34-2135-4406-a5ff-7a72f55d8f12" providerId="ADAL" clId="{461AF702-A06E-4114-A80F-385F7AAF308C}" dt="2023-08-27T21:27:15.422" v="1069" actId="21"/>
        <pc:sldMkLst>
          <pc:docMk/>
          <pc:sldMk cId="718211267" sldId="950"/>
        </pc:sldMkLst>
        <pc:spChg chg="add del mod">
          <ac:chgData name="Małgorzata Kalicka" userId="de543c34-2135-4406-a5ff-7a72f55d8f12" providerId="ADAL" clId="{461AF702-A06E-4114-A80F-385F7AAF308C}" dt="2023-08-27T21:22:37.829" v="1045"/>
          <ac:spMkLst>
            <pc:docMk/>
            <pc:sldMk cId="718211267" sldId="950"/>
            <ac:spMk id="2" creationId="{E9666609-4D93-2157-60B0-E2A1062560D5}"/>
          </ac:spMkLst>
        </pc:spChg>
        <pc:spChg chg="mod">
          <ac:chgData name="Małgorzata Kalicka" userId="de543c34-2135-4406-a5ff-7a72f55d8f12" providerId="ADAL" clId="{461AF702-A06E-4114-A80F-385F7AAF308C}" dt="2023-08-27T21:25:14.496" v="1061" actId="14100"/>
          <ac:spMkLst>
            <pc:docMk/>
            <pc:sldMk cId="718211267" sldId="950"/>
            <ac:spMk id="3" creationId="{FB517682-736E-7EB8-96BD-D74B86C60B44}"/>
          </ac:spMkLst>
        </pc:spChg>
        <pc:spChg chg="del mod">
          <ac:chgData name="Małgorzata Kalicka" userId="de543c34-2135-4406-a5ff-7a72f55d8f12" providerId="ADAL" clId="{461AF702-A06E-4114-A80F-385F7AAF308C}" dt="2023-08-27T21:27:15.422" v="1069" actId="21"/>
          <ac:spMkLst>
            <pc:docMk/>
            <pc:sldMk cId="718211267" sldId="950"/>
            <ac:spMk id="4" creationId="{CA3C2308-A953-BC47-3C83-D231DF03B9F0}"/>
          </ac:spMkLst>
        </pc:spChg>
        <pc:spChg chg="add mod">
          <ac:chgData name="Małgorzata Kalicka" userId="de543c34-2135-4406-a5ff-7a72f55d8f12" providerId="ADAL" clId="{461AF702-A06E-4114-A80F-385F7AAF308C}" dt="2023-08-27T21:24:00.371" v="1060" actId="13244"/>
          <ac:spMkLst>
            <pc:docMk/>
            <pc:sldMk cId="718211267" sldId="950"/>
            <ac:spMk id="6" creationId="{DA42F868-B831-20FB-7517-50F21518C2E5}"/>
          </ac:spMkLst>
        </pc:spChg>
        <pc:spChg chg="del mod">
          <ac:chgData name="Małgorzata Kalicka" userId="de543c34-2135-4406-a5ff-7a72f55d8f12" providerId="ADAL" clId="{461AF702-A06E-4114-A80F-385F7AAF308C}" dt="2023-08-27T21:22:28.351" v="1043" actId="21"/>
          <ac:spMkLst>
            <pc:docMk/>
            <pc:sldMk cId="718211267" sldId="950"/>
            <ac:spMk id="8" creationId="{D8351488-585C-06FC-6BB8-CD645852F5F1}"/>
          </ac:spMkLst>
        </pc:spChg>
      </pc:sldChg>
      <pc:sldChg chg="delSp modSp add mod">
        <pc:chgData name="Małgorzata Kalicka" userId="de543c34-2135-4406-a5ff-7a72f55d8f12" providerId="ADAL" clId="{461AF702-A06E-4114-A80F-385F7AAF308C}" dt="2023-08-28T08:03:18.612" v="1609" actId="20577"/>
        <pc:sldMkLst>
          <pc:docMk/>
          <pc:sldMk cId="1467509226" sldId="951"/>
        </pc:sldMkLst>
        <pc:spChg chg="mod">
          <ac:chgData name="Małgorzata Kalicka" userId="de543c34-2135-4406-a5ff-7a72f55d8f12" providerId="ADAL" clId="{461AF702-A06E-4114-A80F-385F7AAF308C}" dt="2023-08-28T08:03:18.612" v="1609" actId="20577"/>
          <ac:spMkLst>
            <pc:docMk/>
            <pc:sldMk cId="1467509226" sldId="951"/>
            <ac:spMk id="3" creationId="{FB517682-736E-7EB8-96BD-D74B86C60B44}"/>
          </ac:spMkLst>
        </pc:spChg>
        <pc:spChg chg="del">
          <ac:chgData name="Małgorzata Kalicka" userId="de543c34-2135-4406-a5ff-7a72f55d8f12" providerId="ADAL" clId="{461AF702-A06E-4114-A80F-385F7AAF308C}" dt="2023-08-27T21:27:22.033" v="1070" actId="21"/>
          <ac:spMkLst>
            <pc:docMk/>
            <pc:sldMk cId="1467509226" sldId="951"/>
            <ac:spMk id="4" creationId="{CA3C2308-A953-BC47-3C83-D231DF03B9F0}"/>
          </ac:spMkLst>
        </pc:spChg>
        <pc:spChg chg="mod">
          <ac:chgData name="Małgorzata Kalicka" userId="de543c34-2135-4406-a5ff-7a72f55d8f12" providerId="ADAL" clId="{461AF702-A06E-4114-A80F-385F7AAF308C}" dt="2023-08-27T21:23:51.794" v="1059" actId="33553"/>
          <ac:spMkLst>
            <pc:docMk/>
            <pc:sldMk cId="1467509226" sldId="951"/>
            <ac:spMk id="8" creationId="{D8351488-585C-06FC-6BB8-CD645852F5F1}"/>
          </ac:spMkLst>
        </pc:spChg>
        <pc:picChg chg="mod">
          <ac:chgData name="Małgorzata Kalicka" userId="de543c34-2135-4406-a5ff-7a72f55d8f12" providerId="ADAL" clId="{461AF702-A06E-4114-A80F-385F7AAF308C}" dt="2023-08-27T21:19:40.501" v="1018" actId="1076"/>
          <ac:picMkLst>
            <pc:docMk/>
            <pc:sldMk cId="1467509226" sldId="951"/>
            <ac:picMk id="5" creationId="{309A7ADA-5E25-706F-2274-EA266803BF2A}"/>
          </ac:picMkLst>
        </pc:picChg>
      </pc:sldChg>
      <pc:sldChg chg="delSp modSp add mod">
        <pc:chgData name="Małgorzata Kalicka" userId="de543c34-2135-4406-a5ff-7a72f55d8f12" providerId="ADAL" clId="{461AF702-A06E-4114-A80F-385F7AAF308C}" dt="2023-08-27T21:28:18.146" v="1075" actId="21"/>
        <pc:sldMkLst>
          <pc:docMk/>
          <pc:sldMk cId="1972417075" sldId="952"/>
        </pc:sldMkLst>
        <pc:spChg chg="mod">
          <ac:chgData name="Małgorzata Kalicka" userId="de543c34-2135-4406-a5ff-7a72f55d8f12" providerId="ADAL" clId="{461AF702-A06E-4114-A80F-385F7AAF308C}" dt="2023-08-27T21:09:25.814" v="954" actId="14100"/>
          <ac:spMkLst>
            <pc:docMk/>
            <pc:sldMk cId="1972417075" sldId="952"/>
            <ac:spMk id="2" creationId="{A88BFED4-E021-D9B1-7E02-EC236AC17B87}"/>
          </ac:spMkLst>
        </pc:spChg>
        <pc:spChg chg="mod">
          <ac:chgData name="Małgorzata Kalicka" userId="de543c34-2135-4406-a5ff-7a72f55d8f12" providerId="ADAL" clId="{461AF702-A06E-4114-A80F-385F7AAF308C}" dt="2023-08-27T21:09:14.037" v="952" actId="1076"/>
          <ac:spMkLst>
            <pc:docMk/>
            <pc:sldMk cId="1972417075" sldId="952"/>
            <ac:spMk id="3" creationId="{06AFF7A5-09BD-AE57-2AE0-FD7E8F3BBB40}"/>
          </ac:spMkLst>
        </pc:spChg>
        <pc:spChg chg="del">
          <ac:chgData name="Małgorzata Kalicka" userId="de543c34-2135-4406-a5ff-7a72f55d8f12" providerId="ADAL" clId="{461AF702-A06E-4114-A80F-385F7AAF308C}" dt="2023-08-27T21:28:18.146" v="1075" actId="21"/>
          <ac:spMkLst>
            <pc:docMk/>
            <pc:sldMk cId="1972417075" sldId="952"/>
            <ac:spMk id="5" creationId="{71E0BD0C-D422-F7DE-2240-51673A9CA5C9}"/>
          </ac:spMkLst>
        </pc:spChg>
      </pc:sldChg>
      <pc:sldChg chg="add del">
        <pc:chgData name="Małgorzata Kalicka" userId="de543c34-2135-4406-a5ff-7a72f55d8f12" providerId="ADAL" clId="{461AF702-A06E-4114-A80F-385F7AAF308C}" dt="2023-08-27T20:54:49.215" v="790" actId="2696"/>
        <pc:sldMkLst>
          <pc:docMk/>
          <pc:sldMk cId="3812831346" sldId="952"/>
        </pc:sldMkLst>
      </pc:sldChg>
      <pc:sldChg chg="modSp add mod">
        <pc:chgData name="Małgorzata Kalicka" userId="de543c34-2135-4406-a5ff-7a72f55d8f12" providerId="ADAL" clId="{461AF702-A06E-4114-A80F-385F7AAF308C}" dt="2023-08-28T07:23:57.457" v="1588" actId="13244"/>
        <pc:sldMkLst>
          <pc:docMk/>
          <pc:sldMk cId="4086614762" sldId="953"/>
        </pc:sldMkLst>
        <pc:spChg chg="mod ord">
          <ac:chgData name="Małgorzata Kalicka" userId="de543c34-2135-4406-a5ff-7a72f55d8f12" providerId="ADAL" clId="{461AF702-A06E-4114-A80F-385F7AAF308C}" dt="2023-08-28T07:23:57.457" v="1588" actId="13244"/>
          <ac:spMkLst>
            <pc:docMk/>
            <pc:sldMk cId="4086614762" sldId="953"/>
            <ac:spMk id="5" creationId="{9A167606-689A-130B-E80A-9720093C2D98}"/>
          </ac:spMkLst>
        </pc:spChg>
        <pc:spChg chg="mod">
          <ac:chgData name="Małgorzata Kalicka" userId="de543c34-2135-4406-a5ff-7a72f55d8f12" providerId="ADAL" clId="{461AF702-A06E-4114-A80F-385F7AAF308C}" dt="2023-08-28T07:02:31.411" v="1581" actId="1076"/>
          <ac:spMkLst>
            <pc:docMk/>
            <pc:sldMk cId="4086614762" sldId="953"/>
            <ac:spMk id="10" creationId="{0E0F13D9-5FB9-7B57-664F-6D78A7D6010D}"/>
          </ac:spMkLst>
        </pc:spChg>
      </pc:sldChg>
    </pc:docChg>
  </pc:docChgLst>
  <pc:docChgLst>
    <pc:chgData name="Katarzyna Mazurek" userId="87876fe2-9e4a-45bc-89ca-ece31a2fe836" providerId="ADAL" clId="{39CF2934-83A3-43E8-BABE-EE18E410E37D}"/>
    <pc:docChg chg="undo custSel addSld delSld modSld">
      <pc:chgData name="Katarzyna Mazurek" userId="87876fe2-9e4a-45bc-89ca-ece31a2fe836" providerId="ADAL" clId="{39CF2934-83A3-43E8-BABE-EE18E410E37D}" dt="2023-08-27T15:23:54.017" v="5348" actId="20577"/>
      <pc:docMkLst>
        <pc:docMk/>
      </pc:docMkLst>
      <pc:sldChg chg="modSp mod">
        <pc:chgData name="Katarzyna Mazurek" userId="87876fe2-9e4a-45bc-89ca-ece31a2fe836" providerId="ADAL" clId="{39CF2934-83A3-43E8-BABE-EE18E410E37D}" dt="2023-08-27T12:58:11.158" v="985" actId="1076"/>
        <pc:sldMkLst>
          <pc:docMk/>
          <pc:sldMk cId="1061682294" sldId="256"/>
        </pc:sldMkLst>
        <pc:spChg chg="mod">
          <ac:chgData name="Katarzyna Mazurek" userId="87876fe2-9e4a-45bc-89ca-ece31a2fe836" providerId="ADAL" clId="{39CF2934-83A3-43E8-BABE-EE18E410E37D}" dt="2023-08-27T12:58:04.843" v="984" actId="20577"/>
          <ac:spMkLst>
            <pc:docMk/>
            <pc:sldMk cId="1061682294" sldId="256"/>
            <ac:spMk id="2" creationId="{280D1DF1-41B8-55B8-905D-419B3E8A08AD}"/>
          </ac:spMkLst>
        </pc:spChg>
        <pc:spChg chg="mod">
          <ac:chgData name="Katarzyna Mazurek" userId="87876fe2-9e4a-45bc-89ca-ece31a2fe836" providerId="ADAL" clId="{39CF2934-83A3-43E8-BABE-EE18E410E37D}" dt="2023-08-27T12:58:11.158" v="985" actId="1076"/>
          <ac:spMkLst>
            <pc:docMk/>
            <pc:sldMk cId="1061682294" sldId="256"/>
            <ac:spMk id="9" creationId="{5BF65755-7EDF-74DD-110C-C079B9E6E407}"/>
          </ac:spMkLst>
        </pc:spChg>
      </pc:sldChg>
      <pc:sldChg chg="addSp delSp modSp del mod">
        <pc:chgData name="Katarzyna Mazurek" userId="87876fe2-9e4a-45bc-89ca-ece31a2fe836" providerId="ADAL" clId="{39CF2934-83A3-43E8-BABE-EE18E410E37D}" dt="2023-08-27T12:45:46.138" v="659" actId="2696"/>
        <pc:sldMkLst>
          <pc:docMk/>
          <pc:sldMk cId="3022022566" sldId="273"/>
        </pc:sldMkLst>
        <pc:spChg chg="add mod">
          <ac:chgData name="Katarzyna Mazurek" userId="87876fe2-9e4a-45bc-89ca-ece31a2fe836" providerId="ADAL" clId="{39CF2934-83A3-43E8-BABE-EE18E410E37D}" dt="2023-08-27T12:45:08.288" v="649" actId="21"/>
          <ac:spMkLst>
            <pc:docMk/>
            <pc:sldMk cId="3022022566" sldId="273"/>
            <ac:spMk id="3" creationId="{26B5C4C3-29D8-7332-3B26-4C00B2FDC1FA}"/>
          </ac:spMkLst>
        </pc:spChg>
        <pc:spChg chg="del mod">
          <ac:chgData name="Katarzyna Mazurek" userId="87876fe2-9e4a-45bc-89ca-ece31a2fe836" providerId="ADAL" clId="{39CF2934-83A3-43E8-BABE-EE18E410E37D}" dt="2023-08-27T12:45:08.288" v="649" actId="21"/>
          <ac:spMkLst>
            <pc:docMk/>
            <pc:sldMk cId="3022022566" sldId="273"/>
            <ac:spMk id="6" creationId="{10FF4080-9BE8-4EFE-91EF-A2E600555030}"/>
          </ac:spMkLst>
        </pc:spChg>
        <pc:spChg chg="del mod">
          <ac:chgData name="Katarzyna Mazurek" userId="87876fe2-9e4a-45bc-89ca-ece31a2fe836" providerId="ADAL" clId="{39CF2934-83A3-43E8-BABE-EE18E410E37D}" dt="2023-08-27T12:45:23.343" v="654" actId="21"/>
          <ac:spMkLst>
            <pc:docMk/>
            <pc:sldMk cId="3022022566" sldId="273"/>
            <ac:spMk id="7" creationId="{5FFA671D-1FFD-4A21-ABE1-8D1F7E6F327C}"/>
          </ac:spMkLst>
        </pc:spChg>
        <pc:spChg chg="add mod">
          <ac:chgData name="Katarzyna Mazurek" userId="87876fe2-9e4a-45bc-89ca-ece31a2fe836" providerId="ADAL" clId="{39CF2934-83A3-43E8-BABE-EE18E410E37D}" dt="2023-08-27T12:45:23.343" v="654" actId="21"/>
          <ac:spMkLst>
            <pc:docMk/>
            <pc:sldMk cId="3022022566" sldId="273"/>
            <ac:spMk id="8" creationId="{497C7C61-DF45-EC0E-6075-2858651A9AE0}"/>
          </ac:spMkLst>
        </pc:spChg>
      </pc:sldChg>
      <pc:sldChg chg="addSp modSp">
        <pc:chgData name="Katarzyna Mazurek" userId="87876fe2-9e4a-45bc-89ca-ece31a2fe836" providerId="ADAL" clId="{39CF2934-83A3-43E8-BABE-EE18E410E37D}" dt="2023-08-27T12:57:49.572" v="981"/>
        <pc:sldMkLst>
          <pc:docMk/>
          <pc:sldMk cId="3852992799" sldId="274"/>
        </pc:sldMkLst>
        <pc:picChg chg="add mod">
          <ac:chgData name="Katarzyna Mazurek" userId="87876fe2-9e4a-45bc-89ca-ece31a2fe836" providerId="ADAL" clId="{39CF2934-83A3-43E8-BABE-EE18E410E37D}" dt="2023-08-27T12:57:49.572" v="981"/>
          <ac:picMkLst>
            <pc:docMk/>
            <pc:sldMk cId="3852992799" sldId="274"/>
            <ac:picMk id="2" creationId="{5692E868-709F-AE91-373F-462173C2836C}"/>
          </ac:picMkLst>
        </pc:picChg>
      </pc:sldChg>
      <pc:sldChg chg="addSp modSp mod">
        <pc:chgData name="Katarzyna Mazurek" userId="87876fe2-9e4a-45bc-89ca-ece31a2fe836" providerId="ADAL" clId="{39CF2934-83A3-43E8-BABE-EE18E410E37D}" dt="2023-08-27T13:42:37.399" v="1310" actId="20577"/>
        <pc:sldMkLst>
          <pc:docMk/>
          <pc:sldMk cId="2208374119" sldId="848"/>
        </pc:sldMkLst>
        <pc:spChg chg="mod">
          <ac:chgData name="Katarzyna Mazurek" userId="87876fe2-9e4a-45bc-89ca-ece31a2fe836" providerId="ADAL" clId="{39CF2934-83A3-43E8-BABE-EE18E410E37D}" dt="2023-08-27T13:42:37.399" v="1310" actId="20577"/>
          <ac:spMkLst>
            <pc:docMk/>
            <pc:sldMk cId="2208374119" sldId="848"/>
            <ac:spMk id="6" creationId="{2AC9AC38-9DEA-4AE6-A16D-10E49FAEB80E}"/>
          </ac:spMkLst>
        </pc:spChg>
        <pc:picChg chg="add mod">
          <ac:chgData name="Katarzyna Mazurek" userId="87876fe2-9e4a-45bc-89ca-ece31a2fe836" providerId="ADAL" clId="{39CF2934-83A3-43E8-BABE-EE18E410E37D}" dt="2023-08-27T12:57:19.075" v="974"/>
          <ac:picMkLst>
            <pc:docMk/>
            <pc:sldMk cId="2208374119" sldId="848"/>
            <ac:picMk id="2" creationId="{86FF3C9B-C25B-16FA-B44E-3BAD52B25631}"/>
          </ac:picMkLst>
        </pc:picChg>
      </pc:sldChg>
      <pc:sldChg chg="addSp modSp mod">
        <pc:chgData name="Katarzyna Mazurek" userId="87876fe2-9e4a-45bc-89ca-ece31a2fe836" providerId="ADAL" clId="{39CF2934-83A3-43E8-BABE-EE18E410E37D}" dt="2023-08-27T15:17:05.254" v="4385" actId="20577"/>
        <pc:sldMkLst>
          <pc:docMk/>
          <pc:sldMk cId="1792993590" sldId="850"/>
        </pc:sldMkLst>
        <pc:spChg chg="mod">
          <ac:chgData name="Katarzyna Mazurek" userId="87876fe2-9e4a-45bc-89ca-ece31a2fe836" providerId="ADAL" clId="{39CF2934-83A3-43E8-BABE-EE18E410E37D}" dt="2023-08-27T15:17:05.254" v="4385" actId="20577"/>
          <ac:spMkLst>
            <pc:docMk/>
            <pc:sldMk cId="1792993590" sldId="850"/>
            <ac:spMk id="6" creationId="{2AC9AC38-9DEA-4AE6-A16D-10E49FAEB80E}"/>
          </ac:spMkLst>
        </pc:spChg>
        <pc:picChg chg="add mod">
          <ac:chgData name="Katarzyna Mazurek" userId="87876fe2-9e4a-45bc-89ca-ece31a2fe836" providerId="ADAL" clId="{39CF2934-83A3-43E8-BABE-EE18E410E37D}" dt="2023-08-27T12:56:57.707" v="969"/>
          <ac:picMkLst>
            <pc:docMk/>
            <pc:sldMk cId="1792993590" sldId="850"/>
            <ac:picMk id="3" creationId="{797E44FC-C103-C8CD-1FA1-E3A9A2CD09F5}"/>
          </ac:picMkLst>
        </pc:picChg>
      </pc:sldChg>
      <pc:sldChg chg="del">
        <pc:chgData name="Katarzyna Mazurek" userId="87876fe2-9e4a-45bc-89ca-ece31a2fe836" providerId="ADAL" clId="{39CF2934-83A3-43E8-BABE-EE18E410E37D}" dt="2023-08-27T12:41:01.675" v="508" actId="2696"/>
        <pc:sldMkLst>
          <pc:docMk/>
          <pc:sldMk cId="3002415102" sldId="852"/>
        </pc:sldMkLst>
      </pc:sldChg>
      <pc:sldChg chg="modSp del mod">
        <pc:chgData name="Katarzyna Mazurek" userId="87876fe2-9e4a-45bc-89ca-ece31a2fe836" providerId="ADAL" clId="{39CF2934-83A3-43E8-BABE-EE18E410E37D}" dt="2023-08-27T12:43:37.920" v="633" actId="2696"/>
        <pc:sldMkLst>
          <pc:docMk/>
          <pc:sldMk cId="730124527" sldId="853"/>
        </pc:sldMkLst>
        <pc:spChg chg="mod">
          <ac:chgData name="Katarzyna Mazurek" userId="87876fe2-9e4a-45bc-89ca-ece31a2fe836" providerId="ADAL" clId="{39CF2934-83A3-43E8-BABE-EE18E410E37D}" dt="2023-08-27T12:41:34.414" v="510" actId="27636"/>
          <ac:spMkLst>
            <pc:docMk/>
            <pc:sldMk cId="730124527" sldId="853"/>
            <ac:spMk id="3" creationId="{716F267B-5365-A356-D55A-0BA7B94EA0AC}"/>
          </ac:spMkLst>
        </pc:spChg>
      </pc:sldChg>
      <pc:sldChg chg="addSp modSp mod">
        <pc:chgData name="Katarzyna Mazurek" userId="87876fe2-9e4a-45bc-89ca-ece31a2fe836" providerId="ADAL" clId="{39CF2934-83A3-43E8-BABE-EE18E410E37D}" dt="2023-08-27T13:57:34.200" v="2023" actId="255"/>
        <pc:sldMkLst>
          <pc:docMk/>
          <pc:sldMk cId="674641983" sldId="854"/>
        </pc:sldMkLst>
        <pc:spChg chg="mod">
          <ac:chgData name="Katarzyna Mazurek" userId="87876fe2-9e4a-45bc-89ca-ece31a2fe836" providerId="ADAL" clId="{39CF2934-83A3-43E8-BABE-EE18E410E37D}" dt="2023-08-27T13:57:34.200" v="2023" actId="255"/>
          <ac:spMkLst>
            <pc:docMk/>
            <pc:sldMk cId="674641983" sldId="854"/>
            <ac:spMk id="2" creationId="{24C64F6D-D606-91E4-2EC1-F3FBC0CA56A4}"/>
          </ac:spMkLst>
        </pc:spChg>
        <pc:spChg chg="mod">
          <ac:chgData name="Katarzyna Mazurek" userId="87876fe2-9e4a-45bc-89ca-ece31a2fe836" providerId="ADAL" clId="{39CF2934-83A3-43E8-BABE-EE18E410E37D}" dt="2023-08-27T13:57:06.462" v="2014" actId="27636"/>
          <ac:spMkLst>
            <pc:docMk/>
            <pc:sldMk cId="674641983" sldId="854"/>
            <ac:spMk id="3" creationId="{6A61530B-6206-209D-CAFD-5A7E8DA94CDE}"/>
          </ac:spMkLst>
        </pc:spChg>
        <pc:picChg chg="add mod">
          <ac:chgData name="Katarzyna Mazurek" userId="87876fe2-9e4a-45bc-89ca-ece31a2fe836" providerId="ADAL" clId="{39CF2934-83A3-43E8-BABE-EE18E410E37D}" dt="2023-08-27T12:56:12.198" v="954"/>
          <ac:picMkLst>
            <pc:docMk/>
            <pc:sldMk cId="674641983" sldId="854"/>
            <ac:picMk id="5" creationId="{ED877147-A81D-CE67-BAAB-9B71F06F3829}"/>
          </ac:picMkLst>
        </pc:picChg>
      </pc:sldChg>
      <pc:sldChg chg="del">
        <pc:chgData name="Katarzyna Mazurek" userId="87876fe2-9e4a-45bc-89ca-ece31a2fe836" providerId="ADAL" clId="{39CF2934-83A3-43E8-BABE-EE18E410E37D}" dt="2023-08-27T12:46:44.745" v="660" actId="2696"/>
        <pc:sldMkLst>
          <pc:docMk/>
          <pc:sldMk cId="2683583489" sldId="855"/>
        </pc:sldMkLst>
      </pc:sldChg>
      <pc:sldChg chg="del">
        <pc:chgData name="Katarzyna Mazurek" userId="87876fe2-9e4a-45bc-89ca-ece31a2fe836" providerId="ADAL" clId="{39CF2934-83A3-43E8-BABE-EE18E410E37D}" dt="2023-08-27T12:48:10.380" v="663" actId="47"/>
        <pc:sldMkLst>
          <pc:docMk/>
          <pc:sldMk cId="616837623" sldId="856"/>
        </pc:sldMkLst>
      </pc:sldChg>
      <pc:sldChg chg="addSp delSp modSp mod">
        <pc:chgData name="Katarzyna Mazurek" userId="87876fe2-9e4a-45bc-89ca-ece31a2fe836" providerId="ADAL" clId="{39CF2934-83A3-43E8-BABE-EE18E410E37D}" dt="2023-08-27T12:56:48.933" v="967"/>
        <pc:sldMkLst>
          <pc:docMk/>
          <pc:sldMk cId="3042394304" sldId="856"/>
        </pc:sldMkLst>
        <pc:picChg chg="del">
          <ac:chgData name="Katarzyna Mazurek" userId="87876fe2-9e4a-45bc-89ca-ece31a2fe836" providerId="ADAL" clId="{39CF2934-83A3-43E8-BABE-EE18E410E37D}" dt="2023-08-27T12:56:48.300" v="966" actId="478"/>
          <ac:picMkLst>
            <pc:docMk/>
            <pc:sldMk cId="3042394304" sldId="856"/>
            <ac:picMk id="3" creationId="{E3CD5580-1F28-69A3-20A6-0A1A94175880}"/>
          </ac:picMkLst>
        </pc:picChg>
        <pc:picChg chg="add mod">
          <ac:chgData name="Katarzyna Mazurek" userId="87876fe2-9e4a-45bc-89ca-ece31a2fe836" providerId="ADAL" clId="{39CF2934-83A3-43E8-BABE-EE18E410E37D}" dt="2023-08-27T12:56:48.933" v="967"/>
          <ac:picMkLst>
            <pc:docMk/>
            <pc:sldMk cId="3042394304" sldId="856"/>
            <ac:picMk id="4" creationId="{8D524DD7-09F6-81CD-144A-9EC891D71348}"/>
          </ac:picMkLst>
        </pc:picChg>
      </pc:sldChg>
      <pc:sldChg chg="del">
        <pc:chgData name="Katarzyna Mazurek" userId="87876fe2-9e4a-45bc-89ca-ece31a2fe836" providerId="ADAL" clId="{39CF2934-83A3-43E8-BABE-EE18E410E37D}" dt="2023-08-27T12:48:16.395" v="664" actId="47"/>
        <pc:sldMkLst>
          <pc:docMk/>
          <pc:sldMk cId="3205379952" sldId="857"/>
        </pc:sldMkLst>
      </pc:sldChg>
      <pc:sldChg chg="addSp modSp mod">
        <pc:chgData name="Katarzyna Mazurek" userId="87876fe2-9e4a-45bc-89ca-ece31a2fe836" providerId="ADAL" clId="{39CF2934-83A3-43E8-BABE-EE18E410E37D}" dt="2023-08-27T14:19:06.564" v="3379" actId="2711"/>
        <pc:sldMkLst>
          <pc:docMk/>
          <pc:sldMk cId="891812610" sldId="858"/>
        </pc:sldMkLst>
        <pc:spChg chg="mod">
          <ac:chgData name="Katarzyna Mazurek" userId="87876fe2-9e4a-45bc-89ca-ece31a2fe836" providerId="ADAL" clId="{39CF2934-83A3-43E8-BABE-EE18E410E37D}" dt="2023-08-27T13:59:38.516" v="2095" actId="6549"/>
          <ac:spMkLst>
            <pc:docMk/>
            <pc:sldMk cId="891812610" sldId="858"/>
            <ac:spMk id="2" creationId="{A88BFED4-E021-D9B1-7E02-EC236AC17B87}"/>
          </ac:spMkLst>
        </pc:spChg>
        <pc:spChg chg="mod">
          <ac:chgData name="Katarzyna Mazurek" userId="87876fe2-9e4a-45bc-89ca-ece31a2fe836" providerId="ADAL" clId="{39CF2934-83A3-43E8-BABE-EE18E410E37D}" dt="2023-08-27T14:19:06.564" v="3379" actId="2711"/>
          <ac:spMkLst>
            <pc:docMk/>
            <pc:sldMk cId="891812610" sldId="858"/>
            <ac:spMk id="3" creationId="{06AFF7A5-09BD-AE57-2AE0-FD7E8F3BBB40}"/>
          </ac:spMkLst>
        </pc:spChg>
        <pc:picChg chg="add mod">
          <ac:chgData name="Katarzyna Mazurek" userId="87876fe2-9e4a-45bc-89ca-ece31a2fe836" providerId="ADAL" clId="{39CF2934-83A3-43E8-BABE-EE18E410E37D}" dt="2023-08-27T14:17:36.731" v="3376"/>
          <ac:picMkLst>
            <pc:docMk/>
            <pc:sldMk cId="891812610" sldId="858"/>
            <ac:picMk id="4" creationId="{2C4B1B93-D3BF-2F1F-D9DD-264AAA258D30}"/>
          </ac:picMkLst>
        </pc:picChg>
      </pc:sldChg>
      <pc:sldChg chg="del">
        <pc:chgData name="Katarzyna Mazurek" userId="87876fe2-9e4a-45bc-89ca-ece31a2fe836" providerId="ADAL" clId="{39CF2934-83A3-43E8-BABE-EE18E410E37D}" dt="2023-08-27T12:53:43.712" v="916" actId="2696"/>
        <pc:sldMkLst>
          <pc:docMk/>
          <pc:sldMk cId="782601265" sldId="859"/>
        </pc:sldMkLst>
      </pc:sldChg>
      <pc:sldChg chg="addSp delSp modSp mod">
        <pc:chgData name="Katarzyna Mazurek" userId="87876fe2-9e4a-45bc-89ca-ece31a2fe836" providerId="ADAL" clId="{39CF2934-83A3-43E8-BABE-EE18E410E37D}" dt="2023-08-27T12:59:55.325" v="994" actId="948"/>
        <pc:sldMkLst>
          <pc:docMk/>
          <pc:sldMk cId="453787490" sldId="860"/>
        </pc:sldMkLst>
        <pc:spChg chg="add del mod">
          <ac:chgData name="Katarzyna Mazurek" userId="87876fe2-9e4a-45bc-89ca-ece31a2fe836" providerId="ADAL" clId="{39CF2934-83A3-43E8-BABE-EE18E410E37D}" dt="2023-08-27T12:21:17.111" v="9" actId="478"/>
          <ac:spMkLst>
            <pc:docMk/>
            <pc:sldMk cId="453787490" sldId="860"/>
            <ac:spMk id="2" creationId="{550797DD-E18A-BC22-3884-92BF840A5661}"/>
          </ac:spMkLst>
        </pc:spChg>
        <pc:spChg chg="mod">
          <ac:chgData name="Katarzyna Mazurek" userId="87876fe2-9e4a-45bc-89ca-ece31a2fe836" providerId="ADAL" clId="{39CF2934-83A3-43E8-BABE-EE18E410E37D}" dt="2023-08-27T12:59:55.325" v="994" actId="948"/>
          <ac:spMkLst>
            <pc:docMk/>
            <pc:sldMk cId="453787490" sldId="860"/>
            <ac:spMk id="6" creationId="{2AC9AC38-9DEA-4AE6-A16D-10E49FAEB80E}"/>
          </ac:spMkLst>
        </pc:spChg>
        <pc:picChg chg="add mod">
          <ac:chgData name="Katarzyna Mazurek" userId="87876fe2-9e4a-45bc-89ca-ece31a2fe836" providerId="ADAL" clId="{39CF2934-83A3-43E8-BABE-EE18E410E37D}" dt="2023-08-27T12:57:32.240" v="977"/>
          <ac:picMkLst>
            <pc:docMk/>
            <pc:sldMk cId="453787490" sldId="860"/>
            <ac:picMk id="3" creationId="{F2824648-B1DE-2A09-C3A7-2560F1C9ECBC}"/>
          </ac:picMkLst>
        </pc:picChg>
      </pc:sldChg>
      <pc:sldChg chg="addSp modSp mod">
        <pc:chgData name="Katarzyna Mazurek" userId="87876fe2-9e4a-45bc-89ca-ece31a2fe836" providerId="ADAL" clId="{39CF2934-83A3-43E8-BABE-EE18E410E37D}" dt="2023-08-27T13:42:13.171" v="1263" actId="207"/>
        <pc:sldMkLst>
          <pc:docMk/>
          <pc:sldMk cId="816278088" sldId="861"/>
        </pc:sldMkLst>
        <pc:spChg chg="mod">
          <ac:chgData name="Katarzyna Mazurek" userId="87876fe2-9e4a-45bc-89ca-ece31a2fe836" providerId="ADAL" clId="{39CF2934-83A3-43E8-BABE-EE18E410E37D}" dt="2023-08-27T13:42:13.171" v="1263" actId="207"/>
          <ac:spMkLst>
            <pc:docMk/>
            <pc:sldMk cId="816278088" sldId="861"/>
            <ac:spMk id="3" creationId="{0B43E965-4412-0F43-EFCE-C47E09962077}"/>
          </ac:spMkLst>
        </pc:spChg>
        <pc:picChg chg="add mod">
          <ac:chgData name="Katarzyna Mazurek" userId="87876fe2-9e4a-45bc-89ca-ece31a2fe836" providerId="ADAL" clId="{39CF2934-83A3-43E8-BABE-EE18E410E37D}" dt="2023-08-27T12:57:23.455" v="975"/>
          <ac:picMkLst>
            <pc:docMk/>
            <pc:sldMk cId="816278088" sldId="861"/>
            <ac:picMk id="5" creationId="{A94D1A28-888E-4D54-EA72-8A41E30B7020}"/>
          </ac:picMkLst>
        </pc:picChg>
      </pc:sldChg>
      <pc:sldChg chg="addSp modSp mod">
        <pc:chgData name="Katarzyna Mazurek" userId="87876fe2-9e4a-45bc-89ca-ece31a2fe836" providerId="ADAL" clId="{39CF2934-83A3-43E8-BABE-EE18E410E37D}" dt="2023-08-27T14:18:27.075" v="3378" actId="2711"/>
        <pc:sldMkLst>
          <pc:docMk/>
          <pc:sldMk cId="3552591983" sldId="862"/>
        </pc:sldMkLst>
        <pc:spChg chg="mod">
          <ac:chgData name="Katarzyna Mazurek" userId="87876fe2-9e4a-45bc-89ca-ece31a2fe836" providerId="ADAL" clId="{39CF2934-83A3-43E8-BABE-EE18E410E37D}" dt="2023-08-27T13:45:33.014" v="1395" actId="20577"/>
          <ac:spMkLst>
            <pc:docMk/>
            <pc:sldMk cId="3552591983" sldId="862"/>
            <ac:spMk id="2" creationId="{D5BFE4BA-C6CA-EFCF-EBF4-247D87934B9B}"/>
          </ac:spMkLst>
        </pc:spChg>
        <pc:spChg chg="mod">
          <ac:chgData name="Katarzyna Mazurek" userId="87876fe2-9e4a-45bc-89ca-ece31a2fe836" providerId="ADAL" clId="{39CF2934-83A3-43E8-BABE-EE18E410E37D}" dt="2023-08-27T14:18:27.075" v="3378" actId="2711"/>
          <ac:spMkLst>
            <pc:docMk/>
            <pc:sldMk cId="3552591983" sldId="862"/>
            <ac:spMk id="3" creationId="{94AED590-76FF-560C-C4CC-2F322968B9A1}"/>
          </ac:spMkLst>
        </pc:spChg>
        <pc:picChg chg="add mod">
          <ac:chgData name="Katarzyna Mazurek" userId="87876fe2-9e4a-45bc-89ca-ece31a2fe836" providerId="ADAL" clId="{39CF2934-83A3-43E8-BABE-EE18E410E37D}" dt="2023-08-27T12:57:14.703" v="973"/>
          <ac:picMkLst>
            <pc:docMk/>
            <pc:sldMk cId="3552591983" sldId="862"/>
            <ac:picMk id="5" creationId="{5227F445-E5E4-B51F-CCB0-043B697E6FC8}"/>
          </ac:picMkLst>
        </pc:picChg>
      </pc:sldChg>
      <pc:sldChg chg="addSp modSp mod">
        <pc:chgData name="Katarzyna Mazurek" userId="87876fe2-9e4a-45bc-89ca-ece31a2fe836" providerId="ADAL" clId="{39CF2934-83A3-43E8-BABE-EE18E410E37D}" dt="2023-08-27T15:10:53.374" v="3821" actId="20577"/>
        <pc:sldMkLst>
          <pc:docMk/>
          <pc:sldMk cId="1345573493" sldId="863"/>
        </pc:sldMkLst>
        <pc:spChg chg="mod">
          <ac:chgData name="Katarzyna Mazurek" userId="87876fe2-9e4a-45bc-89ca-ece31a2fe836" providerId="ADAL" clId="{39CF2934-83A3-43E8-BABE-EE18E410E37D}" dt="2023-08-27T15:10:53.374" v="3821" actId="20577"/>
          <ac:spMkLst>
            <pc:docMk/>
            <pc:sldMk cId="1345573493" sldId="863"/>
            <ac:spMk id="2" creationId="{49327D59-BFAC-D046-BD29-5D650D8C6821}"/>
          </ac:spMkLst>
        </pc:spChg>
        <pc:picChg chg="add mod">
          <ac:chgData name="Katarzyna Mazurek" userId="87876fe2-9e4a-45bc-89ca-ece31a2fe836" providerId="ADAL" clId="{39CF2934-83A3-43E8-BABE-EE18E410E37D}" dt="2023-08-27T12:57:06.025" v="971"/>
          <ac:picMkLst>
            <pc:docMk/>
            <pc:sldMk cId="1345573493" sldId="863"/>
            <ac:picMk id="5" creationId="{309A7ADA-5E25-706F-2274-EA266803BF2A}"/>
          </ac:picMkLst>
        </pc:picChg>
      </pc:sldChg>
      <pc:sldChg chg="addSp modSp mod">
        <pc:chgData name="Katarzyna Mazurek" userId="87876fe2-9e4a-45bc-89ca-ece31a2fe836" providerId="ADAL" clId="{39CF2934-83A3-43E8-BABE-EE18E410E37D}" dt="2023-08-27T15:11:06.361" v="3840" actId="20577"/>
        <pc:sldMkLst>
          <pc:docMk/>
          <pc:sldMk cId="3620945490" sldId="864"/>
        </pc:sldMkLst>
        <pc:spChg chg="mod">
          <ac:chgData name="Katarzyna Mazurek" userId="87876fe2-9e4a-45bc-89ca-ece31a2fe836" providerId="ADAL" clId="{39CF2934-83A3-43E8-BABE-EE18E410E37D}" dt="2023-08-27T15:11:06.361" v="3840" actId="20577"/>
          <ac:spMkLst>
            <pc:docMk/>
            <pc:sldMk cId="3620945490" sldId="864"/>
            <ac:spMk id="2" creationId="{E1408E3F-E7C1-CACC-98CD-2527E9E95A18}"/>
          </ac:spMkLst>
        </pc:spChg>
        <pc:picChg chg="add mod">
          <ac:chgData name="Katarzyna Mazurek" userId="87876fe2-9e4a-45bc-89ca-ece31a2fe836" providerId="ADAL" clId="{39CF2934-83A3-43E8-BABE-EE18E410E37D}" dt="2023-08-27T12:57:00.435" v="970"/>
          <ac:picMkLst>
            <pc:docMk/>
            <pc:sldMk cId="3620945490" sldId="864"/>
            <ac:picMk id="5" creationId="{7B78A17A-142C-E1A6-BD59-95879A2E0444}"/>
          </ac:picMkLst>
        </pc:picChg>
      </pc:sldChg>
      <pc:sldChg chg="addSp delSp modSp del mod">
        <pc:chgData name="Katarzyna Mazurek" userId="87876fe2-9e4a-45bc-89ca-ece31a2fe836" providerId="ADAL" clId="{39CF2934-83A3-43E8-BABE-EE18E410E37D}" dt="2023-08-27T12:38:09.383" v="504" actId="2696"/>
        <pc:sldMkLst>
          <pc:docMk/>
          <pc:sldMk cId="2394969764" sldId="866"/>
        </pc:sldMkLst>
        <pc:spChg chg="del mod">
          <ac:chgData name="Katarzyna Mazurek" userId="87876fe2-9e4a-45bc-89ca-ece31a2fe836" providerId="ADAL" clId="{39CF2934-83A3-43E8-BABE-EE18E410E37D}" dt="2023-08-27T12:36:58.765" v="498" actId="478"/>
          <ac:spMkLst>
            <pc:docMk/>
            <pc:sldMk cId="2394969764" sldId="866"/>
            <ac:spMk id="2" creationId="{17D2475D-9E7B-5457-374B-1880F9159D08}"/>
          </ac:spMkLst>
        </pc:spChg>
        <pc:spChg chg="mod">
          <ac:chgData name="Katarzyna Mazurek" userId="87876fe2-9e4a-45bc-89ca-ece31a2fe836" providerId="ADAL" clId="{39CF2934-83A3-43E8-BABE-EE18E410E37D}" dt="2023-08-27T12:37:11.970" v="500" actId="21"/>
          <ac:spMkLst>
            <pc:docMk/>
            <pc:sldMk cId="2394969764" sldId="866"/>
            <ac:spMk id="3" creationId="{695D889B-287D-EEDC-2E87-83C928FE5038}"/>
          </ac:spMkLst>
        </pc:spChg>
        <pc:spChg chg="add mod">
          <ac:chgData name="Katarzyna Mazurek" userId="87876fe2-9e4a-45bc-89ca-ece31a2fe836" providerId="ADAL" clId="{39CF2934-83A3-43E8-BABE-EE18E410E37D}" dt="2023-08-27T12:37:17.163" v="503" actId="14100"/>
          <ac:spMkLst>
            <pc:docMk/>
            <pc:sldMk cId="2394969764" sldId="866"/>
            <ac:spMk id="6" creationId="{FF88FF22-0966-2B80-94CF-18BFA02A99C2}"/>
          </ac:spMkLst>
        </pc:spChg>
      </pc:sldChg>
      <pc:sldChg chg="addSp modSp mod">
        <pc:chgData name="Katarzyna Mazurek" userId="87876fe2-9e4a-45bc-89ca-ece31a2fe836" providerId="ADAL" clId="{39CF2934-83A3-43E8-BABE-EE18E410E37D}" dt="2023-08-27T12:58:38.447" v="987" actId="1076"/>
        <pc:sldMkLst>
          <pc:docMk/>
          <pc:sldMk cId="1617554001" sldId="867"/>
        </pc:sldMkLst>
        <pc:spChg chg="mod">
          <ac:chgData name="Katarzyna Mazurek" userId="87876fe2-9e4a-45bc-89ca-ece31a2fe836" providerId="ADAL" clId="{39CF2934-83A3-43E8-BABE-EE18E410E37D}" dt="2023-08-27T12:58:33.803" v="986" actId="1076"/>
          <ac:spMkLst>
            <pc:docMk/>
            <pc:sldMk cId="1617554001" sldId="867"/>
            <ac:spMk id="5" creationId="{12118C9C-56A6-4451-8007-C4E5EE3584FA}"/>
          </ac:spMkLst>
        </pc:spChg>
        <pc:spChg chg="mod">
          <ac:chgData name="Katarzyna Mazurek" userId="87876fe2-9e4a-45bc-89ca-ece31a2fe836" providerId="ADAL" clId="{39CF2934-83A3-43E8-BABE-EE18E410E37D}" dt="2023-08-27T12:58:38.447" v="987" actId="1076"/>
          <ac:spMkLst>
            <pc:docMk/>
            <pc:sldMk cId="1617554001" sldId="867"/>
            <ac:spMk id="6" creationId="{2AC9AC38-9DEA-4AE6-A16D-10E49FAEB80E}"/>
          </ac:spMkLst>
        </pc:spChg>
        <pc:picChg chg="add mod">
          <ac:chgData name="Katarzyna Mazurek" userId="87876fe2-9e4a-45bc-89ca-ece31a2fe836" providerId="ADAL" clId="{39CF2934-83A3-43E8-BABE-EE18E410E37D}" dt="2023-08-27T12:57:45.225" v="980"/>
          <ac:picMkLst>
            <pc:docMk/>
            <pc:sldMk cId="1617554001" sldId="867"/>
            <ac:picMk id="2" creationId="{96393481-1369-4B70-3154-1CAC399ECABC}"/>
          </ac:picMkLst>
        </pc:picChg>
      </pc:sldChg>
      <pc:sldChg chg="addSp modSp mod">
        <pc:chgData name="Katarzyna Mazurek" userId="87876fe2-9e4a-45bc-89ca-ece31a2fe836" providerId="ADAL" clId="{39CF2934-83A3-43E8-BABE-EE18E410E37D}" dt="2023-08-27T13:51:50.452" v="1646" actId="1076"/>
        <pc:sldMkLst>
          <pc:docMk/>
          <pc:sldMk cId="1550155405" sldId="868"/>
        </pc:sldMkLst>
        <pc:spChg chg="mod">
          <ac:chgData name="Katarzyna Mazurek" userId="87876fe2-9e4a-45bc-89ca-ece31a2fe836" providerId="ADAL" clId="{39CF2934-83A3-43E8-BABE-EE18E410E37D}" dt="2023-08-27T13:51:50.452" v="1646" actId="1076"/>
          <ac:spMkLst>
            <pc:docMk/>
            <pc:sldMk cId="1550155405" sldId="868"/>
            <ac:spMk id="6" creationId="{2AC9AC38-9DEA-4AE6-A16D-10E49FAEB80E}"/>
          </ac:spMkLst>
        </pc:spChg>
        <pc:picChg chg="add mod">
          <ac:chgData name="Katarzyna Mazurek" userId="87876fe2-9e4a-45bc-89ca-ece31a2fe836" providerId="ADAL" clId="{39CF2934-83A3-43E8-BABE-EE18E410E37D}" dt="2023-08-27T12:56:53.031" v="968"/>
          <ac:picMkLst>
            <pc:docMk/>
            <pc:sldMk cId="1550155405" sldId="868"/>
            <ac:picMk id="3" creationId="{E1C3DEE7-AB32-B3A1-F00B-CA6D15147EA5}"/>
          </ac:picMkLst>
        </pc:picChg>
      </pc:sldChg>
      <pc:sldChg chg="addSp modSp mod">
        <pc:chgData name="Katarzyna Mazurek" userId="87876fe2-9e4a-45bc-89ca-ece31a2fe836" providerId="ADAL" clId="{39CF2934-83A3-43E8-BABE-EE18E410E37D}" dt="2023-08-27T13:41:52.178" v="1262" actId="179"/>
        <pc:sldMkLst>
          <pc:docMk/>
          <pc:sldMk cId="2183242569" sldId="869"/>
        </pc:sldMkLst>
        <pc:spChg chg="mod">
          <ac:chgData name="Katarzyna Mazurek" userId="87876fe2-9e4a-45bc-89ca-ece31a2fe836" providerId="ADAL" clId="{39CF2934-83A3-43E8-BABE-EE18E410E37D}" dt="2023-08-27T13:34:21.141" v="1039" actId="255"/>
          <ac:spMkLst>
            <pc:docMk/>
            <pc:sldMk cId="2183242569" sldId="869"/>
            <ac:spMk id="5" creationId="{12118C9C-56A6-4451-8007-C4E5EE3584FA}"/>
          </ac:spMkLst>
        </pc:spChg>
        <pc:spChg chg="mod">
          <ac:chgData name="Katarzyna Mazurek" userId="87876fe2-9e4a-45bc-89ca-ece31a2fe836" providerId="ADAL" clId="{39CF2934-83A3-43E8-BABE-EE18E410E37D}" dt="2023-08-27T13:41:52.178" v="1262" actId="179"/>
          <ac:spMkLst>
            <pc:docMk/>
            <pc:sldMk cId="2183242569" sldId="869"/>
            <ac:spMk id="6" creationId="{2AC9AC38-9DEA-4AE6-A16D-10E49FAEB80E}"/>
          </ac:spMkLst>
        </pc:spChg>
        <pc:picChg chg="add mod">
          <ac:chgData name="Katarzyna Mazurek" userId="87876fe2-9e4a-45bc-89ca-ece31a2fe836" providerId="ADAL" clId="{39CF2934-83A3-43E8-BABE-EE18E410E37D}" dt="2023-08-27T12:57:27.471" v="976"/>
          <ac:picMkLst>
            <pc:docMk/>
            <pc:sldMk cId="2183242569" sldId="869"/>
            <ac:picMk id="2" creationId="{B1588AEA-F5FF-4AF6-A1D8-CE2F9DAD961B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2:56:00.777" v="952"/>
        <pc:sldMkLst>
          <pc:docMk/>
          <pc:sldMk cId="1593225725" sldId="871"/>
        </pc:sldMkLst>
        <pc:picChg chg="del mod">
          <ac:chgData name="Katarzyna Mazurek" userId="87876fe2-9e4a-45bc-89ca-ece31a2fe836" providerId="ADAL" clId="{39CF2934-83A3-43E8-BABE-EE18E410E37D}" dt="2023-08-27T12:46:51.730" v="662" actId="478"/>
          <ac:picMkLst>
            <pc:docMk/>
            <pc:sldMk cId="1593225725" sldId="871"/>
            <ac:picMk id="9" creationId="{BA2D0032-293B-3ECD-2F7D-B1F2BEEA6EFF}"/>
          </ac:picMkLst>
        </pc:picChg>
        <pc:picChg chg="add mod">
          <ac:chgData name="Katarzyna Mazurek" userId="87876fe2-9e4a-45bc-89ca-ece31a2fe836" providerId="ADAL" clId="{39CF2934-83A3-43E8-BABE-EE18E410E37D}" dt="2023-08-27T12:56:00.777" v="952"/>
          <ac:picMkLst>
            <pc:docMk/>
            <pc:sldMk cId="1593225725" sldId="871"/>
            <ac:picMk id="11" creationId="{D7A19A94-D44E-80A1-577A-5859A83C1B3D}"/>
          </ac:picMkLst>
        </pc:picChg>
      </pc:sldChg>
      <pc:sldChg chg="addSp delSp modSp add del mod">
        <pc:chgData name="Katarzyna Mazurek" userId="87876fe2-9e4a-45bc-89ca-ece31a2fe836" providerId="ADAL" clId="{39CF2934-83A3-43E8-BABE-EE18E410E37D}" dt="2023-08-27T13:57:49.468" v="2024" actId="207"/>
        <pc:sldMkLst>
          <pc:docMk/>
          <pc:sldMk cId="3982143718" sldId="875"/>
        </pc:sldMkLst>
        <pc:spChg chg="mod">
          <ac:chgData name="Katarzyna Mazurek" userId="87876fe2-9e4a-45bc-89ca-ece31a2fe836" providerId="ADAL" clId="{39CF2934-83A3-43E8-BABE-EE18E410E37D}" dt="2023-08-27T12:51:19.232" v="836" actId="20577"/>
          <ac:spMkLst>
            <pc:docMk/>
            <pc:sldMk cId="3982143718" sldId="875"/>
            <ac:spMk id="6" creationId="{8BE5E3AA-AD60-CF26-4D5F-4C8E97102F07}"/>
          </ac:spMkLst>
        </pc:spChg>
        <pc:spChg chg="mod">
          <ac:chgData name="Katarzyna Mazurek" userId="87876fe2-9e4a-45bc-89ca-ece31a2fe836" providerId="ADAL" clId="{39CF2934-83A3-43E8-BABE-EE18E410E37D}" dt="2023-08-27T13:57:49.468" v="2024" actId="207"/>
          <ac:spMkLst>
            <pc:docMk/>
            <pc:sldMk cId="3982143718" sldId="875"/>
            <ac:spMk id="11" creationId="{80357466-2FBD-4978-36DD-7749FC2D8A67}"/>
          </ac:spMkLst>
        </pc:spChg>
        <pc:picChg chg="add del mod">
          <ac:chgData name="Katarzyna Mazurek" userId="87876fe2-9e4a-45bc-89ca-ece31a2fe836" providerId="ADAL" clId="{39CF2934-83A3-43E8-BABE-EE18E410E37D}" dt="2023-08-27T12:49:08.155" v="680" actId="1076"/>
          <ac:picMkLst>
            <pc:docMk/>
            <pc:sldMk cId="3982143718" sldId="875"/>
            <ac:picMk id="9" creationId="{BA2D0032-293B-3ECD-2F7D-B1F2BEEA6EFF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2:56:17.030" v="955"/>
        <pc:sldMkLst>
          <pc:docMk/>
          <pc:sldMk cId="2331610202" sldId="892"/>
        </pc:sldMkLst>
        <pc:spChg chg="mod">
          <ac:chgData name="Katarzyna Mazurek" userId="87876fe2-9e4a-45bc-89ca-ece31a2fe836" providerId="ADAL" clId="{39CF2934-83A3-43E8-BABE-EE18E410E37D}" dt="2023-08-27T12:43:27.811" v="632" actId="20577"/>
          <ac:spMkLst>
            <pc:docMk/>
            <pc:sldMk cId="2331610202" sldId="892"/>
            <ac:spMk id="4" creationId="{5F40BB1D-1E0B-F970-727B-0C6188C803F8}"/>
          </ac:spMkLst>
        </pc:spChg>
        <pc:spChg chg="mod">
          <ac:chgData name="Katarzyna Mazurek" userId="87876fe2-9e4a-45bc-89ca-ece31a2fe836" providerId="ADAL" clId="{39CF2934-83A3-43E8-BABE-EE18E410E37D}" dt="2023-08-27T12:55:16.251" v="951" actId="20577"/>
          <ac:spMkLst>
            <pc:docMk/>
            <pc:sldMk cId="2331610202" sldId="892"/>
            <ac:spMk id="8" creationId="{267B8193-17CC-A4A1-1261-1D08349FF46E}"/>
          </ac:spMkLst>
        </pc:spChg>
        <pc:picChg chg="add mod">
          <ac:chgData name="Katarzyna Mazurek" userId="87876fe2-9e4a-45bc-89ca-ece31a2fe836" providerId="ADAL" clId="{39CF2934-83A3-43E8-BABE-EE18E410E37D}" dt="2023-08-27T12:56:17.030" v="955"/>
          <ac:picMkLst>
            <pc:docMk/>
            <pc:sldMk cId="2331610202" sldId="892"/>
            <ac:picMk id="2" creationId="{BF49A145-6234-E0EF-07F0-00D919B35EC4}"/>
          </ac:picMkLst>
        </pc:picChg>
        <pc:picChg chg="del">
          <ac:chgData name="Katarzyna Mazurek" userId="87876fe2-9e4a-45bc-89ca-ece31a2fe836" providerId="ADAL" clId="{39CF2934-83A3-43E8-BABE-EE18E410E37D}" dt="2023-08-27T12:40:25.674" v="507" actId="478"/>
          <ac:picMkLst>
            <pc:docMk/>
            <pc:sldMk cId="2331610202" sldId="892"/>
            <ac:picMk id="9" creationId="{BA2D0032-293B-3ECD-2F7D-B1F2BEEA6EFF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2:56:21.940" v="956"/>
        <pc:sldMkLst>
          <pc:docMk/>
          <pc:sldMk cId="2896916228" sldId="898"/>
        </pc:sldMkLst>
        <pc:spChg chg="mod">
          <ac:chgData name="Katarzyna Mazurek" userId="87876fe2-9e4a-45bc-89ca-ece31a2fe836" providerId="ADAL" clId="{39CF2934-83A3-43E8-BABE-EE18E410E37D}" dt="2023-08-27T12:43:01.878" v="539" actId="1076"/>
          <ac:spMkLst>
            <pc:docMk/>
            <pc:sldMk cId="2896916228" sldId="898"/>
            <ac:spMk id="4" creationId="{5F40BB1D-1E0B-F970-727B-0C6188C803F8}"/>
          </ac:spMkLst>
        </pc:spChg>
        <pc:spChg chg="mod">
          <ac:chgData name="Katarzyna Mazurek" userId="87876fe2-9e4a-45bc-89ca-ece31a2fe836" providerId="ADAL" clId="{39CF2934-83A3-43E8-BABE-EE18E410E37D}" dt="2023-08-27T12:55:01.449" v="934" actId="20577"/>
          <ac:spMkLst>
            <pc:docMk/>
            <pc:sldMk cId="2896916228" sldId="898"/>
            <ac:spMk id="8" creationId="{267B8193-17CC-A4A1-1261-1D08349FF46E}"/>
          </ac:spMkLst>
        </pc:spChg>
        <pc:picChg chg="add mod">
          <ac:chgData name="Katarzyna Mazurek" userId="87876fe2-9e4a-45bc-89ca-ece31a2fe836" providerId="ADAL" clId="{39CF2934-83A3-43E8-BABE-EE18E410E37D}" dt="2023-08-27T12:56:21.940" v="956"/>
          <ac:picMkLst>
            <pc:docMk/>
            <pc:sldMk cId="2896916228" sldId="898"/>
            <ac:picMk id="2" creationId="{DA61CD6A-2A94-C7B0-AD6A-AD3D55C86A54}"/>
          </ac:picMkLst>
        </pc:picChg>
        <pc:picChg chg="del mod">
          <ac:chgData name="Katarzyna Mazurek" userId="87876fe2-9e4a-45bc-89ca-ece31a2fe836" providerId="ADAL" clId="{39CF2934-83A3-43E8-BABE-EE18E410E37D}" dt="2023-08-27T12:39:36.258" v="506" actId="478"/>
          <ac:picMkLst>
            <pc:docMk/>
            <pc:sldMk cId="2896916228" sldId="898"/>
            <ac:picMk id="9" creationId="{BA2D0032-293B-3ECD-2F7D-B1F2BEEA6EFF}"/>
          </ac:picMkLst>
        </pc:picChg>
      </pc:sldChg>
      <pc:sldChg chg="addSp modSp">
        <pc:chgData name="Katarzyna Mazurek" userId="87876fe2-9e4a-45bc-89ca-ece31a2fe836" providerId="ADAL" clId="{39CF2934-83A3-43E8-BABE-EE18E410E37D}" dt="2023-08-27T12:57:10.376" v="972"/>
        <pc:sldMkLst>
          <pc:docMk/>
          <pc:sldMk cId="3641275840" sldId="902"/>
        </pc:sldMkLst>
        <pc:picChg chg="add mod">
          <ac:chgData name="Katarzyna Mazurek" userId="87876fe2-9e4a-45bc-89ca-ece31a2fe836" providerId="ADAL" clId="{39CF2934-83A3-43E8-BABE-EE18E410E37D}" dt="2023-08-27T12:57:10.376" v="972"/>
          <ac:picMkLst>
            <pc:docMk/>
            <pc:sldMk cId="3641275840" sldId="902"/>
            <ac:picMk id="2" creationId="{EF7247F9-8393-28DB-1CC1-4602E0681652}"/>
          </ac:picMkLst>
        </pc:picChg>
      </pc:sldChg>
      <pc:sldChg chg="addSp delSp modSp add del mod">
        <pc:chgData name="Katarzyna Mazurek" userId="87876fe2-9e4a-45bc-89ca-ece31a2fe836" providerId="ADAL" clId="{39CF2934-83A3-43E8-BABE-EE18E410E37D}" dt="2023-08-27T12:52:32.494" v="915" actId="20577"/>
        <pc:sldMkLst>
          <pc:docMk/>
          <pc:sldMk cId="4007758629" sldId="910"/>
        </pc:sldMkLst>
        <pc:spChg chg="mod">
          <ac:chgData name="Katarzyna Mazurek" userId="87876fe2-9e4a-45bc-89ca-ece31a2fe836" providerId="ADAL" clId="{39CF2934-83A3-43E8-BABE-EE18E410E37D}" dt="2023-08-27T12:52:32.494" v="915" actId="20577"/>
          <ac:spMkLst>
            <pc:docMk/>
            <pc:sldMk cId="4007758629" sldId="910"/>
            <ac:spMk id="2" creationId="{FC1FF04A-1734-8A9D-E857-5C5812169FBD}"/>
          </ac:spMkLst>
        </pc:spChg>
        <pc:spChg chg="mod">
          <ac:chgData name="Katarzyna Mazurek" userId="87876fe2-9e4a-45bc-89ca-ece31a2fe836" providerId="ADAL" clId="{39CF2934-83A3-43E8-BABE-EE18E410E37D}" dt="2023-08-27T12:49:26.798" v="686" actId="20577"/>
          <ac:spMkLst>
            <pc:docMk/>
            <pc:sldMk cId="4007758629" sldId="910"/>
            <ac:spMk id="4" creationId="{522DCA04-D17F-83EF-6160-328C7E08FD45}"/>
          </ac:spMkLst>
        </pc:spChg>
        <pc:picChg chg="add del mod">
          <ac:chgData name="Katarzyna Mazurek" userId="87876fe2-9e4a-45bc-89ca-ece31a2fe836" providerId="ADAL" clId="{39CF2934-83A3-43E8-BABE-EE18E410E37D}" dt="2023-08-27T12:49:06.903" v="676" actId="1076"/>
          <ac:picMkLst>
            <pc:docMk/>
            <pc:sldMk cId="4007758629" sldId="910"/>
            <ac:picMk id="9" creationId="{BA2D0032-293B-3ECD-2F7D-B1F2BEEA6EFF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2:56:31.346" v="959"/>
        <pc:sldMkLst>
          <pc:docMk/>
          <pc:sldMk cId="2515201500" sldId="918"/>
        </pc:sldMkLst>
        <pc:picChg chg="add mod">
          <ac:chgData name="Katarzyna Mazurek" userId="87876fe2-9e4a-45bc-89ca-ece31a2fe836" providerId="ADAL" clId="{39CF2934-83A3-43E8-BABE-EE18E410E37D}" dt="2023-08-27T12:56:31.346" v="959"/>
          <ac:picMkLst>
            <pc:docMk/>
            <pc:sldMk cId="2515201500" sldId="918"/>
            <ac:picMk id="2" creationId="{F12D1EA0-ECB5-4386-A0F9-C0F38501E18E}"/>
          </ac:picMkLst>
        </pc:picChg>
        <pc:picChg chg="del mod">
          <ac:chgData name="Katarzyna Mazurek" userId="87876fe2-9e4a-45bc-89ca-ece31a2fe836" providerId="ADAL" clId="{39CF2934-83A3-43E8-BABE-EE18E410E37D}" dt="2023-08-27T12:56:30.080" v="958" actId="478"/>
          <ac:picMkLst>
            <pc:docMk/>
            <pc:sldMk cId="2515201500" sldId="918"/>
            <ac:picMk id="9" creationId="{BA2D0032-293B-3ECD-2F7D-B1F2BEEA6EFF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2:56:42.066" v="965"/>
        <pc:sldMkLst>
          <pc:docMk/>
          <pc:sldMk cId="2131760134" sldId="922"/>
        </pc:sldMkLst>
        <pc:picChg chg="add mod">
          <ac:chgData name="Katarzyna Mazurek" userId="87876fe2-9e4a-45bc-89ca-ece31a2fe836" providerId="ADAL" clId="{39CF2934-83A3-43E8-BABE-EE18E410E37D}" dt="2023-08-27T12:56:42.066" v="965"/>
          <ac:picMkLst>
            <pc:docMk/>
            <pc:sldMk cId="2131760134" sldId="922"/>
            <ac:picMk id="2" creationId="{56C0E43E-AFF4-6CF6-1D07-C318EF4F58B6}"/>
          </ac:picMkLst>
        </pc:picChg>
        <pc:picChg chg="del mod">
          <ac:chgData name="Katarzyna Mazurek" userId="87876fe2-9e4a-45bc-89ca-ece31a2fe836" providerId="ADAL" clId="{39CF2934-83A3-43E8-BABE-EE18E410E37D}" dt="2023-08-27T12:56:41.343" v="964" actId="478"/>
          <ac:picMkLst>
            <pc:docMk/>
            <pc:sldMk cId="2131760134" sldId="922"/>
            <ac:picMk id="9" creationId="{BA2D0032-293B-3ECD-2F7D-B1F2BEEA6EFF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2:56:35.565" v="962"/>
        <pc:sldMkLst>
          <pc:docMk/>
          <pc:sldMk cId="4106411391" sldId="923"/>
        </pc:sldMkLst>
        <pc:picChg chg="add mod">
          <ac:chgData name="Katarzyna Mazurek" userId="87876fe2-9e4a-45bc-89ca-ece31a2fe836" providerId="ADAL" clId="{39CF2934-83A3-43E8-BABE-EE18E410E37D}" dt="2023-08-27T12:56:35.565" v="962"/>
          <ac:picMkLst>
            <pc:docMk/>
            <pc:sldMk cId="4106411391" sldId="923"/>
            <ac:picMk id="2" creationId="{486A47C8-0FC6-3AE4-3387-67C4B442E185}"/>
          </ac:picMkLst>
        </pc:picChg>
        <pc:picChg chg="del mod">
          <ac:chgData name="Katarzyna Mazurek" userId="87876fe2-9e4a-45bc-89ca-ece31a2fe836" providerId="ADAL" clId="{39CF2934-83A3-43E8-BABE-EE18E410E37D}" dt="2023-08-27T12:56:35.011" v="961" actId="478"/>
          <ac:picMkLst>
            <pc:docMk/>
            <pc:sldMk cId="4106411391" sldId="923"/>
            <ac:picMk id="9" creationId="{BA2D0032-293B-3ECD-2F7D-B1F2BEEA6EFF}"/>
          </ac:picMkLst>
        </pc:picChg>
      </pc:sldChg>
      <pc:sldChg chg="addSp delSp modSp add del mod">
        <pc:chgData name="Katarzyna Mazurek" userId="87876fe2-9e4a-45bc-89ca-ece31a2fe836" providerId="ADAL" clId="{39CF2934-83A3-43E8-BABE-EE18E410E37D}" dt="2023-08-27T13:58:09.426" v="2029" actId="20577"/>
        <pc:sldMkLst>
          <pc:docMk/>
          <pc:sldMk cId="1806348040" sldId="925"/>
        </pc:sldMkLst>
        <pc:spChg chg="mod">
          <ac:chgData name="Katarzyna Mazurek" userId="87876fe2-9e4a-45bc-89ca-ece31a2fe836" providerId="ADAL" clId="{39CF2934-83A3-43E8-BABE-EE18E410E37D}" dt="2023-08-27T13:58:09.426" v="2029" actId="20577"/>
          <ac:spMkLst>
            <pc:docMk/>
            <pc:sldMk cId="1806348040" sldId="925"/>
            <ac:spMk id="6" creationId="{8BE5E3AA-AD60-CF26-4D5F-4C8E97102F07}"/>
          </ac:spMkLst>
        </pc:spChg>
        <pc:picChg chg="add del mod">
          <ac:chgData name="Katarzyna Mazurek" userId="87876fe2-9e4a-45bc-89ca-ece31a2fe836" providerId="ADAL" clId="{39CF2934-83A3-43E8-BABE-EE18E410E37D}" dt="2023-08-27T12:49:07.583" v="678" actId="1076"/>
          <ac:picMkLst>
            <pc:docMk/>
            <pc:sldMk cId="1806348040" sldId="925"/>
            <ac:picMk id="9" creationId="{BA2D0032-293B-3ECD-2F7D-B1F2BEEA6EFF}"/>
          </ac:picMkLst>
        </pc:picChg>
      </pc:sldChg>
      <pc:sldChg chg="modSp add del mod">
        <pc:chgData name="Katarzyna Mazurek" userId="87876fe2-9e4a-45bc-89ca-ece31a2fe836" providerId="ADAL" clId="{39CF2934-83A3-43E8-BABE-EE18E410E37D}" dt="2023-08-27T12:52:27.136" v="913" actId="20577"/>
        <pc:sldMkLst>
          <pc:docMk/>
          <pc:sldMk cId="2270324461" sldId="929"/>
        </pc:sldMkLst>
        <pc:spChg chg="mod">
          <ac:chgData name="Katarzyna Mazurek" userId="87876fe2-9e4a-45bc-89ca-ece31a2fe836" providerId="ADAL" clId="{39CF2934-83A3-43E8-BABE-EE18E410E37D}" dt="2023-08-27T12:52:27.136" v="913" actId="20577"/>
          <ac:spMkLst>
            <pc:docMk/>
            <pc:sldMk cId="2270324461" sldId="929"/>
            <ac:spMk id="3" creationId="{13DCCDAA-7DB8-9F3B-094A-B0E25511B400}"/>
          </ac:spMkLst>
        </pc:spChg>
      </pc:sldChg>
      <pc:sldChg chg="modSp add del mod">
        <pc:chgData name="Katarzyna Mazurek" userId="87876fe2-9e4a-45bc-89ca-ece31a2fe836" providerId="ADAL" clId="{39CF2934-83A3-43E8-BABE-EE18E410E37D}" dt="2023-08-27T12:52:07.756" v="903" actId="20577"/>
        <pc:sldMkLst>
          <pc:docMk/>
          <pc:sldMk cId="4143473450" sldId="933"/>
        </pc:sldMkLst>
        <pc:spChg chg="mod">
          <ac:chgData name="Katarzyna Mazurek" userId="87876fe2-9e4a-45bc-89ca-ece31a2fe836" providerId="ADAL" clId="{39CF2934-83A3-43E8-BABE-EE18E410E37D}" dt="2023-08-27T12:52:07.756" v="903" actId="20577"/>
          <ac:spMkLst>
            <pc:docMk/>
            <pc:sldMk cId="4143473450" sldId="933"/>
            <ac:spMk id="3" creationId="{13DCCDAA-7DB8-9F3B-094A-B0E25511B400}"/>
          </ac:spMkLst>
        </pc:spChg>
      </pc:sldChg>
      <pc:sldChg chg="modSp add del mod">
        <pc:chgData name="Katarzyna Mazurek" userId="87876fe2-9e4a-45bc-89ca-ece31a2fe836" providerId="ADAL" clId="{39CF2934-83A3-43E8-BABE-EE18E410E37D}" dt="2023-08-27T14:17:33.341" v="3375" actId="1076"/>
        <pc:sldMkLst>
          <pc:docMk/>
          <pc:sldMk cId="1320858525" sldId="937"/>
        </pc:sldMkLst>
        <pc:spChg chg="mod">
          <ac:chgData name="Katarzyna Mazurek" userId="87876fe2-9e4a-45bc-89ca-ece31a2fe836" providerId="ADAL" clId="{39CF2934-83A3-43E8-BABE-EE18E410E37D}" dt="2023-08-27T13:58:30.796" v="2031" actId="20577"/>
          <ac:spMkLst>
            <pc:docMk/>
            <pc:sldMk cId="1320858525" sldId="937"/>
            <ac:spMk id="2" creationId="{A176C0CC-485C-23FD-0312-C4A507672EB6}"/>
          </ac:spMkLst>
        </pc:spChg>
        <pc:spChg chg="mod">
          <ac:chgData name="Katarzyna Mazurek" userId="87876fe2-9e4a-45bc-89ca-ece31a2fe836" providerId="ADAL" clId="{39CF2934-83A3-43E8-BABE-EE18E410E37D}" dt="2023-08-27T12:52:17.929" v="911" actId="20577"/>
          <ac:spMkLst>
            <pc:docMk/>
            <pc:sldMk cId="1320858525" sldId="937"/>
            <ac:spMk id="3" creationId="{13DCCDAA-7DB8-9F3B-094A-B0E25511B400}"/>
          </ac:spMkLst>
        </pc:spChg>
        <pc:picChg chg="mod">
          <ac:chgData name="Katarzyna Mazurek" userId="87876fe2-9e4a-45bc-89ca-ece31a2fe836" providerId="ADAL" clId="{39CF2934-83A3-43E8-BABE-EE18E410E37D}" dt="2023-08-27T14:17:33.341" v="3375" actId="1076"/>
          <ac:picMkLst>
            <pc:docMk/>
            <pc:sldMk cId="1320858525" sldId="937"/>
            <ac:picMk id="9" creationId="{BA2D0032-293B-3ECD-2F7D-B1F2BEEA6EFF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2:58:58.484" v="990" actId="207"/>
        <pc:sldMkLst>
          <pc:docMk/>
          <pc:sldMk cId="2157736680" sldId="943"/>
        </pc:sldMkLst>
        <pc:spChg chg="mod">
          <ac:chgData name="Katarzyna Mazurek" userId="87876fe2-9e4a-45bc-89ca-ece31a2fe836" providerId="ADAL" clId="{39CF2934-83A3-43E8-BABE-EE18E410E37D}" dt="2023-08-27T12:58:58.484" v="990" actId="207"/>
          <ac:spMkLst>
            <pc:docMk/>
            <pc:sldMk cId="2157736680" sldId="943"/>
            <ac:spMk id="2" creationId="{97C51A29-404E-F7A2-AC4B-E4BCA540A791}"/>
          </ac:spMkLst>
        </pc:spChg>
        <pc:picChg chg="add mod">
          <ac:chgData name="Katarzyna Mazurek" userId="87876fe2-9e4a-45bc-89ca-ece31a2fe836" providerId="ADAL" clId="{39CF2934-83A3-43E8-BABE-EE18E410E37D}" dt="2023-08-27T12:57:40.458" v="979"/>
          <ac:picMkLst>
            <pc:docMk/>
            <pc:sldMk cId="2157736680" sldId="943"/>
            <ac:picMk id="4" creationId="{14FA1CF9-BDCC-9808-C064-63580FB44DF4}"/>
          </ac:picMkLst>
        </pc:picChg>
        <pc:picChg chg="del">
          <ac:chgData name="Katarzyna Mazurek" userId="87876fe2-9e4a-45bc-89ca-ece31a2fe836" providerId="ADAL" clId="{39CF2934-83A3-43E8-BABE-EE18E410E37D}" dt="2023-08-27T12:33:27.577" v="480" actId="478"/>
          <ac:picMkLst>
            <pc:docMk/>
            <pc:sldMk cId="2157736680" sldId="943"/>
            <ac:picMk id="5" creationId="{E0823D67-D36A-D563-5109-46255F299461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2:57:35.986" v="978"/>
        <pc:sldMkLst>
          <pc:docMk/>
          <pc:sldMk cId="1214012358" sldId="944"/>
        </pc:sldMkLst>
        <pc:picChg chg="add mod">
          <ac:chgData name="Katarzyna Mazurek" userId="87876fe2-9e4a-45bc-89ca-ece31a2fe836" providerId="ADAL" clId="{39CF2934-83A3-43E8-BABE-EE18E410E37D}" dt="2023-08-27T12:57:35.986" v="978"/>
          <ac:picMkLst>
            <pc:docMk/>
            <pc:sldMk cId="1214012358" sldId="944"/>
            <ac:picMk id="2" creationId="{57B910C2-ADDF-2F4A-E015-FFC8C429CFD0}"/>
          </ac:picMkLst>
        </pc:picChg>
        <pc:picChg chg="del">
          <ac:chgData name="Katarzyna Mazurek" userId="87876fe2-9e4a-45bc-89ca-ece31a2fe836" providerId="ADAL" clId="{39CF2934-83A3-43E8-BABE-EE18E410E37D}" dt="2023-08-27T12:34:44.450" v="490" actId="478"/>
          <ac:picMkLst>
            <pc:docMk/>
            <pc:sldMk cId="1214012358" sldId="944"/>
            <ac:picMk id="5" creationId="{E0823D67-D36A-D563-5109-46255F299461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3:57:25.812" v="2022" actId="20577"/>
        <pc:sldMkLst>
          <pc:docMk/>
          <pc:sldMk cId="2258427189" sldId="945"/>
        </pc:sldMkLst>
        <pc:spChg chg="del">
          <ac:chgData name="Katarzyna Mazurek" userId="87876fe2-9e4a-45bc-89ca-ece31a2fe836" providerId="ADAL" clId="{39CF2934-83A3-43E8-BABE-EE18E410E37D}" dt="2023-08-27T12:44:59.765" v="647" actId="478"/>
          <ac:spMkLst>
            <pc:docMk/>
            <pc:sldMk cId="2258427189" sldId="945"/>
            <ac:spMk id="2" creationId="{24C64F6D-D606-91E4-2EC1-F3FBC0CA56A4}"/>
          </ac:spMkLst>
        </pc:spChg>
        <pc:spChg chg="del">
          <ac:chgData name="Katarzyna Mazurek" userId="87876fe2-9e4a-45bc-89ca-ece31a2fe836" providerId="ADAL" clId="{39CF2934-83A3-43E8-BABE-EE18E410E37D}" dt="2023-08-27T12:44:56.002" v="646" actId="478"/>
          <ac:spMkLst>
            <pc:docMk/>
            <pc:sldMk cId="2258427189" sldId="945"/>
            <ac:spMk id="3" creationId="{6A61530B-6206-209D-CAFD-5A7E8DA94CDE}"/>
          </ac:spMkLst>
        </pc:spChg>
        <pc:spChg chg="add del mod">
          <ac:chgData name="Katarzyna Mazurek" userId="87876fe2-9e4a-45bc-89ca-ece31a2fe836" providerId="ADAL" clId="{39CF2934-83A3-43E8-BABE-EE18E410E37D}" dt="2023-08-27T12:45:03.306" v="648" actId="478"/>
          <ac:spMkLst>
            <pc:docMk/>
            <pc:sldMk cId="2258427189" sldId="945"/>
            <ac:spMk id="6" creationId="{18455D65-D5A7-81BD-6AC4-EC5DD5BFB3DE}"/>
          </ac:spMkLst>
        </pc:spChg>
        <pc:spChg chg="add del mod">
          <ac:chgData name="Katarzyna Mazurek" userId="87876fe2-9e4a-45bc-89ca-ece31a2fe836" providerId="ADAL" clId="{39CF2934-83A3-43E8-BABE-EE18E410E37D}" dt="2023-08-27T12:45:11.914" v="651"/>
          <ac:spMkLst>
            <pc:docMk/>
            <pc:sldMk cId="2258427189" sldId="945"/>
            <ac:spMk id="8" creationId="{211D2FDE-95BB-89FC-203F-753840C9A6ED}"/>
          </ac:spMkLst>
        </pc:spChg>
        <pc:spChg chg="add mod">
          <ac:chgData name="Katarzyna Mazurek" userId="87876fe2-9e4a-45bc-89ca-ece31a2fe836" providerId="ADAL" clId="{39CF2934-83A3-43E8-BABE-EE18E410E37D}" dt="2023-08-27T13:57:25.812" v="2022" actId="20577"/>
          <ac:spMkLst>
            <pc:docMk/>
            <pc:sldMk cId="2258427189" sldId="945"/>
            <ac:spMk id="9" creationId="{957DDD00-17E5-41B4-F05F-1F442C35F06C}"/>
          </ac:spMkLst>
        </pc:spChg>
        <pc:spChg chg="add mod">
          <ac:chgData name="Katarzyna Mazurek" userId="87876fe2-9e4a-45bc-89ca-ece31a2fe836" providerId="ADAL" clId="{39CF2934-83A3-43E8-BABE-EE18E410E37D}" dt="2023-08-27T13:56:20.450" v="1998" actId="948"/>
          <ac:spMkLst>
            <pc:docMk/>
            <pc:sldMk cId="2258427189" sldId="945"/>
            <ac:spMk id="10" creationId="{0E0F13D9-5FB9-7B57-664F-6D78A7D6010D}"/>
          </ac:spMkLst>
        </pc:spChg>
        <pc:picChg chg="add mod">
          <ac:chgData name="Katarzyna Mazurek" userId="87876fe2-9e4a-45bc-89ca-ece31a2fe836" providerId="ADAL" clId="{39CF2934-83A3-43E8-BABE-EE18E410E37D}" dt="2023-08-27T12:56:06.104" v="953"/>
          <ac:picMkLst>
            <pc:docMk/>
            <pc:sldMk cId="2258427189" sldId="945"/>
            <ac:picMk id="11" creationId="{D4EB41CF-92D6-6C8C-3297-8CCA07B77000}"/>
          </ac:picMkLst>
        </pc:picChg>
      </pc:sldChg>
      <pc:sldChg chg="addSp modSp mod">
        <pc:chgData name="Katarzyna Mazurek" userId="87876fe2-9e4a-45bc-89ca-ece31a2fe836" providerId="ADAL" clId="{39CF2934-83A3-43E8-BABE-EE18E410E37D}" dt="2023-08-27T14:52:29.708" v="3626" actId="20577"/>
        <pc:sldMkLst>
          <pc:docMk/>
          <pc:sldMk cId="1457117796" sldId="946"/>
        </pc:sldMkLst>
        <pc:spChg chg="mod">
          <ac:chgData name="Katarzyna Mazurek" userId="87876fe2-9e4a-45bc-89ca-ece31a2fe836" providerId="ADAL" clId="{39CF2934-83A3-43E8-BABE-EE18E410E37D}" dt="2023-08-27T13:59:23.551" v="2065" actId="20577"/>
          <ac:spMkLst>
            <pc:docMk/>
            <pc:sldMk cId="1457117796" sldId="946"/>
            <ac:spMk id="2" creationId="{A88BFED4-E021-D9B1-7E02-EC236AC17B87}"/>
          </ac:spMkLst>
        </pc:spChg>
        <pc:spChg chg="mod">
          <ac:chgData name="Katarzyna Mazurek" userId="87876fe2-9e4a-45bc-89ca-ece31a2fe836" providerId="ADAL" clId="{39CF2934-83A3-43E8-BABE-EE18E410E37D}" dt="2023-08-27T14:52:29.708" v="3626" actId="20577"/>
          <ac:spMkLst>
            <pc:docMk/>
            <pc:sldMk cId="1457117796" sldId="946"/>
            <ac:spMk id="3" creationId="{06AFF7A5-09BD-AE57-2AE0-FD7E8F3BBB40}"/>
          </ac:spMkLst>
        </pc:spChg>
        <pc:picChg chg="add mod">
          <ac:chgData name="Katarzyna Mazurek" userId="87876fe2-9e4a-45bc-89ca-ece31a2fe836" providerId="ADAL" clId="{39CF2934-83A3-43E8-BABE-EE18E410E37D}" dt="2023-08-27T14:17:41.689" v="3377"/>
          <ac:picMkLst>
            <pc:docMk/>
            <pc:sldMk cId="1457117796" sldId="946"/>
            <ac:picMk id="4" creationId="{0FEFFF84-BDDE-325A-34C2-ECC2F32AD3FC}"/>
          </ac:picMkLst>
        </pc:picChg>
      </pc:sldChg>
      <pc:sldChg chg="addSp delSp modSp mod">
        <pc:chgData name="Katarzyna Mazurek" userId="87876fe2-9e4a-45bc-89ca-ece31a2fe836" providerId="ADAL" clId="{39CF2934-83A3-43E8-BABE-EE18E410E37D}" dt="2023-08-27T15:08:52.733" v="3805" actId="20577"/>
        <pc:sldMkLst>
          <pc:docMk/>
          <pc:sldMk cId="1224022378" sldId="947"/>
        </pc:sldMkLst>
        <pc:spChg chg="mod">
          <ac:chgData name="Katarzyna Mazurek" userId="87876fe2-9e4a-45bc-89ca-ece31a2fe836" providerId="ADAL" clId="{39CF2934-83A3-43E8-BABE-EE18E410E37D}" dt="2023-08-27T15:08:52.733" v="3805" actId="20577"/>
          <ac:spMkLst>
            <pc:docMk/>
            <pc:sldMk cId="1224022378" sldId="947"/>
            <ac:spMk id="3" creationId="{06AFF7A5-09BD-AE57-2AE0-FD7E8F3BBB40}"/>
          </ac:spMkLst>
        </pc:spChg>
        <pc:spChg chg="add del mod">
          <ac:chgData name="Katarzyna Mazurek" userId="87876fe2-9e4a-45bc-89ca-ece31a2fe836" providerId="ADAL" clId="{39CF2934-83A3-43E8-BABE-EE18E410E37D}" dt="2023-08-27T14:56:43.698" v="3707" actId="478"/>
          <ac:spMkLst>
            <pc:docMk/>
            <pc:sldMk cId="1224022378" sldId="947"/>
            <ac:spMk id="7" creationId="{39397C80-1C7F-497C-EB08-765D171CE2CF}"/>
          </ac:spMkLst>
        </pc:spChg>
        <pc:spChg chg="add del mod">
          <ac:chgData name="Katarzyna Mazurek" userId="87876fe2-9e4a-45bc-89ca-ece31a2fe836" providerId="ADAL" clId="{39CF2934-83A3-43E8-BABE-EE18E410E37D}" dt="2023-08-27T14:57:04.035" v="3710" actId="478"/>
          <ac:spMkLst>
            <pc:docMk/>
            <pc:sldMk cId="1224022378" sldId="947"/>
            <ac:spMk id="9" creationId="{47ADBA42-79F9-2445-7A77-D12DE95A1D91}"/>
          </ac:spMkLst>
        </pc:spChg>
        <pc:graphicFrameChg chg="add del mod">
          <ac:chgData name="Katarzyna Mazurek" userId="87876fe2-9e4a-45bc-89ca-ece31a2fe836" providerId="ADAL" clId="{39CF2934-83A3-43E8-BABE-EE18E410E37D}" dt="2023-08-27T14:56:43.698" v="3707" actId="478"/>
          <ac:graphicFrameMkLst>
            <pc:docMk/>
            <pc:sldMk cId="1224022378" sldId="947"/>
            <ac:graphicFrameMk id="6" creationId="{2BFE56D0-1B89-F1C4-F2B0-5301981754C4}"/>
          </ac:graphicFrameMkLst>
        </pc:graphicFrameChg>
        <pc:graphicFrameChg chg="add del mod">
          <ac:chgData name="Katarzyna Mazurek" userId="87876fe2-9e4a-45bc-89ca-ece31a2fe836" providerId="ADAL" clId="{39CF2934-83A3-43E8-BABE-EE18E410E37D}" dt="2023-08-27T14:57:04.035" v="3710" actId="478"/>
          <ac:graphicFrameMkLst>
            <pc:docMk/>
            <pc:sldMk cId="1224022378" sldId="947"/>
            <ac:graphicFrameMk id="8" creationId="{7690A15D-9E6F-9441-3131-360DF7C5CCB1}"/>
          </ac:graphicFrameMkLst>
        </pc:graphicFrameChg>
      </pc:sldChg>
      <pc:sldChg chg="modSp mod">
        <pc:chgData name="Katarzyna Mazurek" userId="87876fe2-9e4a-45bc-89ca-ece31a2fe836" providerId="ADAL" clId="{39CF2934-83A3-43E8-BABE-EE18E410E37D}" dt="2023-08-27T15:23:54.017" v="5348" actId="20577"/>
        <pc:sldMkLst>
          <pc:docMk/>
          <pc:sldMk cId="487997258" sldId="948"/>
        </pc:sldMkLst>
        <pc:spChg chg="mod">
          <ac:chgData name="Katarzyna Mazurek" userId="87876fe2-9e4a-45bc-89ca-ece31a2fe836" providerId="ADAL" clId="{39CF2934-83A3-43E8-BABE-EE18E410E37D}" dt="2023-08-27T15:23:54.017" v="5348" actId="20577"/>
          <ac:spMkLst>
            <pc:docMk/>
            <pc:sldMk cId="487997258" sldId="948"/>
            <ac:spMk id="4" creationId="{5F40BB1D-1E0B-F970-727B-0C6188C803F8}"/>
          </ac:spMkLst>
        </pc:spChg>
        <pc:spChg chg="mod">
          <ac:chgData name="Katarzyna Mazurek" userId="87876fe2-9e4a-45bc-89ca-ece31a2fe836" providerId="ADAL" clId="{39CF2934-83A3-43E8-BABE-EE18E410E37D}" dt="2023-08-27T15:18:21.522" v="4471" actId="20577"/>
          <ac:spMkLst>
            <pc:docMk/>
            <pc:sldMk cId="487997258" sldId="948"/>
            <ac:spMk id="8" creationId="{267B8193-17CC-A4A1-1261-1D08349FF4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28.08.2023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48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262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14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651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4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11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90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56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11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2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11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l-PL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67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46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6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7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7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4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28.08.2023</a:t>
            </a:fld>
            <a:endParaRPr lang="pl-PL" dirty="0"/>
          </a:p>
        </p:txBody>
      </p:sp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FE143B68-70E0-6291-54BC-8F1EDF51B7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200"/>
            <a:ext cx="8371125" cy="12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28.08.2023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28.08.2023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8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28.08.2023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55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10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446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37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8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035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830440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15508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28.08.2023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15" name="Obraz 14" descr="Obraz zawierający tekst">
            <a:extLst>
              <a:ext uri="{FF2B5EF4-FFF2-40B4-BE49-F238E27FC236}">
                <a16:creationId xmlns:a16="http://schemas.microsoft.com/office/drawing/2014/main" id="{61846ABA-A8AC-3AC4-F09E-A9FAF5E4EE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117"/>
            <a:ext cx="8371674" cy="12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4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28.08.2023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6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28.08.2023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1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28.08.2023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3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0470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1584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8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5663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729976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46012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28.08.2023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9F68F3A2-5109-8803-6E89-2AFED5DC1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332"/>
            <a:ext cx="8370242" cy="12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0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899838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7567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hf hdr="0" ftr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228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2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3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4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899838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91057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hdr="0" ftr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228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2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3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4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instrukcje.cst2021.gov.pl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BF65755-7EDF-74DD-110C-C079B9E6E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1450" y="4859957"/>
            <a:ext cx="8208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</a:rPr>
              <a:t>Działanie 2.7 Lubelskie MŚP na rynkach zagranicznych</a:t>
            </a:r>
          </a:p>
          <a:p>
            <a:pPr algn="ctr"/>
            <a:r>
              <a:rPr lang="pl-PL" sz="2400" b="1" dirty="0">
                <a:solidFill>
                  <a:schemeClr val="accent1"/>
                </a:solidFill>
              </a:rPr>
              <a:t>Nabór w nr FELU.02.07-IP.01-002/23</a:t>
            </a:r>
          </a:p>
          <a:p>
            <a:pPr algn="ctr"/>
            <a:r>
              <a:rPr lang="pl-PL" sz="2400" b="1" dirty="0">
                <a:solidFill>
                  <a:schemeClr val="accent1"/>
                </a:solidFill>
              </a:rPr>
              <a:t>tryb konkurencyjny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0D1DF1-41B8-55B8-905D-419B3E8A0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458" y="2555701"/>
            <a:ext cx="8208912" cy="1087764"/>
          </a:xfrm>
        </p:spPr>
        <p:txBody>
          <a:bodyPr>
            <a:noAutofit/>
          </a:bodyPr>
          <a:lstStyle/>
          <a:p>
            <a:br>
              <a:rPr lang="pl-PL" dirty="0">
                <a:solidFill>
                  <a:schemeClr val="accent1"/>
                </a:solidFill>
              </a:rPr>
            </a:br>
            <a:r>
              <a:rPr lang="pl-PL" sz="4000" dirty="0">
                <a:solidFill>
                  <a:schemeClr val="accent1"/>
                </a:solidFill>
              </a:rPr>
              <a:t>FUNDUSZE EUROPEJSKIE</a:t>
            </a:r>
            <a:br>
              <a:rPr lang="pl-PL" sz="4000" dirty="0">
                <a:solidFill>
                  <a:schemeClr val="accent1"/>
                </a:solidFill>
              </a:rPr>
            </a:br>
            <a:r>
              <a:rPr lang="pl-PL" sz="4000" dirty="0">
                <a:solidFill>
                  <a:schemeClr val="accent1"/>
                </a:solidFill>
              </a:rPr>
              <a:t>DLA LUBELSKIEGO </a:t>
            </a:r>
            <a:br>
              <a:rPr lang="pl-PL" sz="4000" dirty="0">
                <a:solidFill>
                  <a:schemeClr val="accent1"/>
                </a:solidFill>
              </a:rPr>
            </a:br>
            <a:r>
              <a:rPr lang="pl-PL" sz="4000" dirty="0">
                <a:solidFill>
                  <a:schemeClr val="accent1"/>
                </a:solidFill>
              </a:rPr>
              <a:t>2021-2027</a:t>
            </a:r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BFE4BA-C6CA-EFCF-EBF4-247D8793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618925"/>
            <a:ext cx="8280341" cy="558135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WSKAŹNIKI W PROJEKCIE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(cześć 1 z 2)</a:t>
            </a:r>
            <a:r>
              <a:rPr lang="pl-PL" sz="24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:</a:t>
            </a:r>
            <a:br>
              <a:rPr lang="pl-PL" sz="24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</a:br>
            <a:endParaRPr lang="pl-PL" sz="24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ED590-76FF-560C-C4CC-2F322968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17" y="1253257"/>
            <a:ext cx="10125577" cy="4824536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Zestawienie wskaźników oraz ich opis znajdują się w załączniku nr 7 do Regulaminu.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Wartość wskaźników musi zostać oszacowana ze szczególną starannością przez wnioskodawcę, z uwagi na konsekwencje ich nie osiągnięcia określone we wzorze umowy o dofinansowanie (załącznik nr 6 do Regulaminu).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Opis wskaźników produktu specyficznych dla naboru: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Liczba przedsiębiorstw wspartych w zakresie internacjonalizacji działalności </a:t>
            </a:r>
            <a:r>
              <a:rPr lang="pl-PL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 obejmuje przedsiębiorstwa, które uzyskały wsparcie mające na celu umiędzynarodowienie działalności przedsiębiorstwa lub poprawę dostępu do rynków zagranicznych.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Liczba imprez targowo-wystawienniczych, w których beneficjent brał udział jako wystawca </a:t>
            </a:r>
            <a:r>
              <a:rPr lang="pl-PL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 obejmuje udział w charakterze wystawcy w zagranicznych imprezach targowo-wystawienniczych oraz udział w charakterze wystawcy w międzynarodowych imprezach targowo-wystawienniczych, odbywających się na terytorium Rzeczypospolitej Polskiej.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27F445-E5E4-B51F-CCB0-043B697E6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BFE4BA-C6CA-EFCF-EBF4-247D8793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359838"/>
            <a:ext cx="8280341" cy="558135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WSKAŹNIKI W PROJEKCIE (cześć 2 z 2):</a:t>
            </a:r>
            <a:br>
              <a:rPr lang="pl-PL" sz="24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</a:br>
            <a:endParaRPr lang="pl-PL" sz="24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ED590-76FF-560C-C4CC-2F322968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31" y="918354"/>
            <a:ext cx="10093949" cy="637520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pl-PL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Opis wskaźników rezultatu specyficznych dla naboru: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Liczba przedsiębiorstw, które weszły na nowe zagraniczne rynki </a:t>
            </a:r>
            <a:r>
              <a:rPr lang="pl-PL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 mierzy liczbę przedsiębiorstw, które rozpoczęły sprzedaż swoich produktów/usług na nowych zagranicznych rynkach (na których do tej pory dane przedsiębiorstwo nie prowadziło sprzedaży) w wyniku udzielonego wsparcia.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Liczba kontraktów handlowych zagranicznych podpisanych przez przedsiębiorstwa wsparte w zakresie internacjonalizacji </a:t>
            </a:r>
            <a:r>
              <a:rPr lang="pl-PL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 mierzy liczbę kontraktów handlowych (umowy kupna-sprzedaży) podpisanych przez przedsiębiorstwa z partnerami z zagranicy w wyniku udzielonego wsparcia w zakresie umiędzynarodowienia działalności lub poprawy dostępu do rynków zagranicznych. Dodatkowo, możliwe jest uznawanie zamówień wraz z fakturami, jako potwierdzenia zawarcia kontraktów handlowych - w przypadku, gdy w branży Beneficjenta nie są zawierane umowy kupna-sprzedaży, a także zliczanie poszczególnych zamówień/zleceń zawieranych przez przedstawiciela na podstawie umowy ramowej/przedstawicielstwa z klientami z danego rynku, o ile charakterystyka tego rynku uzasadnia takie podejście.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Liczba kontaktów biznesowych </a:t>
            </a:r>
            <a:r>
              <a:rPr lang="pl-PL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 mierzy liczbę kontaktów biznesowych nawiązanych w wyniku realizacji dofinansowanego projektu. Dowodami potwierdzającymi realizację wskaźnika będą, np.: prowadzona wymiana informacji handlowych pomiędzy potencjalnymi partnerami gospodarczymi, podpisane listy intencyjne zawierające wstępną deklarację zamierzeń potencjalnych partnerów gospodarczych, udokumentowane spotkania (raport ze spotkania wraz z agendą spotkania oraz listą obecności uczestników spotkania wraz z poczynionymi ustaleniami), listy kontaktów, itp., stanowiące efekt udziału, np. w imprezie targowo–wystawienniczej, czy misji gospodarczej. Dowodami potwierdzającymi realizację wskaźnika nie mogą być wizytówki.</a:t>
            </a: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27F445-E5E4-B51F-CCB0-043B697E6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97674BB-4278-954F-A7E9-11D439FFE0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378" y="467469"/>
            <a:ext cx="9175495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01929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KOSZTY KWALIFIKOWALNE – </a:t>
            </a:r>
            <a:r>
              <a:rPr lang="pl-PL" sz="2400" b="1" dirty="0">
                <a:solidFill>
                  <a:srgbClr val="2F5597"/>
                </a:solidFill>
                <a:latin typeface="+mj-lt"/>
                <a:cs typeface="Arial" panose="020B0604020202020204" pitchFamily="34" charset="0"/>
              </a:rPr>
              <a:t>GŁÓWNE ZASADY KWALIFIKOWALNOŚCI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911398-5760-E3FA-5ED3-FA834E95E4E4}"/>
              </a:ext>
            </a:extLst>
          </p:cNvPr>
          <p:cNvSpPr txBox="1"/>
          <p:nvPr/>
        </p:nvSpPr>
        <p:spPr>
          <a:xfrm>
            <a:off x="737394" y="1115541"/>
            <a:ext cx="8742824" cy="5078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Wydatki mogą być ponoszone wyłącznie po dniu złożenia wniosku o dofinansowanie.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Wydatki muszą być oszacowane w oparciu o rozeznanie rynku.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Wydatki muszą być bezpośrednio związane oraz niezbędne do realizacji projektu, a ich zakup przeprowadzany na warunkach rynkowych od osób trzecich niepowiązanych z nabywcą (bez zaistnienia konfliktu interesów).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Kwalifikowalność danego wydatku uzależniona jest od zasadności jego poniesienia oraz zgodności z: Regulaminem, SZOP, FEL 2021-2027, Wytycznymi dotyczącymi kwalifikowalności wydatków na lata 2021-2027, celami Działania i projektu.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Podatek VAT może być uznany za wydatek kwalifikowalny jeżeli wnioskodawca nie ma prawnej możliwości odzyskania podatku VAT.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247F9-8393-28DB-1CC1-4602E0681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7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6">
            <a:extLst>
              <a:ext uri="{FF2B5EF4-FFF2-40B4-BE49-F238E27FC236}">
                <a16:creationId xmlns:a16="http://schemas.microsoft.com/office/drawing/2014/main" id="{9F7806AD-D699-31DD-699A-2AAB46D97D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7354" y="682129"/>
            <a:ext cx="955629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KOSZTY KWALIFIKOWALNE (część 1 z 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259557"/>
            <a:ext cx="10081120" cy="4913223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801929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AutoNum type="arabicPeriod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Open Sans" pitchFamily="2" charset="0"/>
                <a:cs typeface="Calibri" panose="020F0502020204030204" pitchFamily="34" charset="0"/>
              </a:rPr>
              <a:t>Koszty kwalifikowalne, objęte pomocą publiczną na podstawie art. 19 Rozporządzenia 651/2014:</a:t>
            </a:r>
          </a:p>
          <a:p>
            <a:pPr marL="251986" marR="0" lvl="0" indent="-251986" algn="l" defTabSz="801929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Open Sans" pitchFamily="2" charset="0"/>
                <a:cs typeface="Calibri" panose="020F0502020204030204" pitchFamily="34" charset="0"/>
              </a:rPr>
              <a:t>koszty usług związanych z najmem powierzchni wystawienniczej;</a:t>
            </a:r>
          </a:p>
          <a:p>
            <a:pPr marL="251986" marR="0" lvl="0" indent="-251986" algn="l" defTabSz="801929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Open Sans" pitchFamily="2" charset="0"/>
                <a:cs typeface="Calibri" panose="020F0502020204030204" pitchFamily="34" charset="0"/>
              </a:rPr>
              <a:t>koszty usług związanych z zaprojektowaniem stoiska wystawienniczego;</a:t>
            </a:r>
          </a:p>
          <a:p>
            <a:pPr marL="251986" marR="0" lvl="0" indent="-251986" algn="l" defTabSz="801929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Open Sans" pitchFamily="2" charset="0"/>
                <a:cs typeface="Calibri" panose="020F0502020204030204" pitchFamily="34" charset="0"/>
              </a:rPr>
              <a:t>koszty usług związanych z najmem lub budową stoiska wystawienniczego;</a:t>
            </a:r>
          </a:p>
          <a:p>
            <a:pPr marL="251986" marR="0" lvl="0" indent="-251986" algn="l" defTabSz="801929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Open Sans" pitchFamily="2" charset="0"/>
                <a:cs typeface="Calibri" panose="020F0502020204030204" pitchFamily="34" charset="0"/>
              </a:rPr>
              <a:t>koszty opłaty wpisowej/rejestracyjnej związanej z udziałem w danej wystawie lub targach;</a:t>
            </a:r>
          </a:p>
          <a:p>
            <a:pPr marL="251986" marR="0" lvl="0" indent="-251986" algn="l" defTabSz="801929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Open Sans" pitchFamily="2" charset="0"/>
                <a:cs typeface="Calibri" panose="020F0502020204030204" pitchFamily="34" charset="0"/>
              </a:rPr>
              <a:t>koszty usługi związanej z wpisem do katalogu danej wystawy lub targów;</a:t>
            </a:r>
          </a:p>
          <a:p>
            <a:pPr marL="251986" marR="0" lvl="0" indent="-251986" algn="l" defTabSz="801929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Open Sans" pitchFamily="2" charset="0"/>
                <a:cs typeface="Calibri" panose="020F0502020204030204" pitchFamily="34" charset="0"/>
              </a:rPr>
              <a:t>koszty usług tłumacza do obsługi stoiska wystawienniczego.</a:t>
            </a:r>
          </a:p>
          <a:p>
            <a:pPr marL="0" marR="0" lvl="0" indent="0" algn="l" defTabSz="801929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Open Sans" pitchFamily="2" charset="0"/>
              <a:cs typeface="Calibri" panose="020F0502020204030204" pitchFamily="34" charset="0"/>
            </a:endParaRPr>
          </a:p>
          <a:p>
            <a:pPr marL="0" marR="0" lvl="0" indent="0" algn="l" defTabSz="801929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Open Sans" pitchFamily="2" charset="0"/>
                <a:cs typeface="Calibri" panose="020F0502020204030204" pitchFamily="34" charset="0"/>
              </a:rPr>
              <a:t>Zakup usług zewnętrznych musi być przeprowadzony na warunkach rynkowych, od osób trzecich, niepowiązanych z wnioskodawcą (bez zaistnienia konfliktu interesów) zgodnie z Wytycznymi dotyczącymi kwalifikowalności wydatków na lata 2021-2027.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9A7ADA-5E25-706F-2274-EA266803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6">
            <a:extLst>
              <a:ext uri="{FF2B5EF4-FFF2-40B4-BE49-F238E27FC236}">
                <a16:creationId xmlns:a16="http://schemas.microsoft.com/office/drawing/2014/main" id="{DA42F868-B831-20FB-7517-50F21518C2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0075" y="394867"/>
            <a:ext cx="955629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KOSZTY KWALIFIKOWALNE (część 2 z 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75" y="885774"/>
            <a:ext cx="10131662" cy="6134063"/>
          </a:xfrm>
        </p:spPr>
        <p:txBody>
          <a:bodyPr>
            <a:noAutofit/>
          </a:bodyPr>
          <a:lstStyle/>
          <a:p>
            <a:pPr marL="523875" indent="-34290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pl-PL" sz="19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Koszty kwalifikowalne, objęte pomocą de </a:t>
            </a:r>
            <a:r>
              <a:rPr lang="pl-PL" sz="1900" b="1" dirty="0" err="1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minimis</a:t>
            </a:r>
            <a:r>
              <a:rPr lang="pl-PL" sz="19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 na podstawie Rozporządzenia 1407/2013:</a:t>
            </a:r>
          </a:p>
          <a:p>
            <a:pPr marL="466725" indent="-28575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3143250" algn="l"/>
              </a:tabLst>
            </a:pPr>
            <a:r>
              <a:rPr lang="pl-PL" sz="19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Koszty usług związanych z wykonaniem indywidualnych materiałów promujących ofertę wnioskodawcy na danej wystawie lub targach lub misji gospodarczej wraz z tłumaczeniem np. katalogi, ulotki, prezentacje multimedialne, w tym reklamy;</a:t>
            </a:r>
          </a:p>
          <a:p>
            <a:pPr marL="466725" indent="-28575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3143250" algn="l"/>
              </a:tabLst>
            </a:pPr>
            <a:r>
              <a:rPr lang="pl-PL" sz="19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koszty usług związanych z dodatkowymi działaniami promującymi ofertę wnioskodawcy na danej wystawie lub targach lub misji gospodarczej np. koszty organizacji pokazów, warsztatów, prelekcji i/lub prezentacji oferty wnioskodawcy, w tym najem sali konferencyjnej oraz koszty tłumacza;</a:t>
            </a:r>
          </a:p>
          <a:p>
            <a:pPr marL="466725" indent="-28575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3143250" algn="l"/>
              </a:tabLst>
            </a:pPr>
            <a:r>
              <a:rPr lang="pl-PL" sz="19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koszty usług transportu produktów z oferty wnioskodawcy, prezentowanej na danej wystawie lub targach (nie dotyczy misji gospodarczej), które będą stanowiły ekspozycję,</a:t>
            </a:r>
          </a:p>
          <a:p>
            <a:pPr marL="466725" indent="-28575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3143250" algn="l"/>
              </a:tabLst>
            </a:pPr>
            <a:r>
              <a:rPr lang="pl-PL" sz="19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koszty usług związanych z zakwaterowaniem tj. koszty noclegów uczestników danej wystawy lub targów lub misji gospodarczej,</a:t>
            </a:r>
          </a:p>
          <a:p>
            <a:pPr marL="466725" indent="-28575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3143250" algn="l"/>
              </a:tabLst>
            </a:pPr>
            <a:r>
              <a:rPr lang="pl-PL" sz="19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koszty transportu uczestników danej wystawy lub targów lub misji gospodarczej:</a:t>
            </a:r>
          </a:p>
          <a:p>
            <a:pPr marL="468000" indent="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43250" algn="l"/>
              </a:tabLst>
            </a:pPr>
            <a:r>
              <a:rPr lang="pl-PL" sz="19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- koszty usług zewnętrznych np. transport linii lotniczych, linii kolejkowych, itp.,</a:t>
            </a:r>
          </a:p>
          <a:p>
            <a:pPr marL="468000" indent="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43250" algn="l"/>
              </a:tabLst>
            </a:pPr>
            <a:r>
              <a:rPr lang="pl-PL" sz="19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- koszty podróży własnym środkiem transportu w wysokości wyliczonej przy zastosowaniu stawki za 1 kilometr zgodnie z  </a:t>
            </a:r>
            <a:r>
              <a:rPr lang="pl-PL" sz="1900" dirty="0" err="1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Rozp</a:t>
            </a:r>
            <a:r>
              <a:rPr lang="pl-PL" sz="19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. Ministra Infrastruktury z dnia 25 marca 2002 r. w sprawie warunków ustalania oraz sposobu  dokonywania zwrotu kosztów używania do celów służbowych samochodów osobowych, motocykli i motorowerów niebędących własnością pracodawcy,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9A7ADA-5E25-706F-2274-EA266803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1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D8351488-585C-06FC-6BB8-CD645852F5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0075" y="383438"/>
            <a:ext cx="1013166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KOSZTY KWALIFIKOWALNE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(cześć 3 z 3)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74" y="951276"/>
            <a:ext cx="10033529" cy="5845973"/>
          </a:xfrm>
        </p:spPr>
        <p:txBody>
          <a:bodyPr>
            <a:noAutofit/>
          </a:bodyPr>
          <a:lstStyle/>
          <a:p>
            <a:pPr marL="523875" indent="-34290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pl-PL" sz="19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Koszty kwalifikowalne, objęte pomocą de </a:t>
            </a:r>
            <a:r>
              <a:rPr lang="pl-PL" sz="1900" b="1" dirty="0" err="1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minimis</a:t>
            </a:r>
            <a:r>
              <a:rPr lang="pl-PL" sz="19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 na podstawie Rozporządzenia 1407/2013 - cd.</a:t>
            </a:r>
          </a:p>
          <a:p>
            <a:pPr marL="465750" indent="-28575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3143250" algn="l"/>
              </a:tabLst>
            </a:pPr>
            <a:r>
              <a:rPr lang="pl-PL" sz="20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koszty usług związanych z ubezpieczeniem uczestników danej wystawy, targów lub misji gospodarczych.</a:t>
            </a:r>
            <a:endParaRPr lang="pl-PL" sz="2000" dirty="0">
              <a:solidFill>
                <a:schemeClr val="accent1"/>
              </a:solidFill>
              <a:latin typeface="+mn-lt"/>
            </a:endParaRPr>
          </a:p>
          <a:p>
            <a:pPr marL="465750" indent="-28575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3143250" algn="l"/>
              </a:tabLst>
            </a:pPr>
            <a:r>
              <a:rPr lang="pl-PL" sz="20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pozostałe wydatki związane z udziałem w wystawach, targach lub misjach gospodarczych:</a:t>
            </a:r>
          </a:p>
          <a:p>
            <a:pPr marL="540000" indent="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43250" algn="l"/>
              </a:tabLst>
            </a:pPr>
            <a:r>
              <a:rPr lang="pl-PL" sz="20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 - koszty usług związanych z przejazdem drogami i autostradami płatnymi, tj. opłaty drogowe,</a:t>
            </a:r>
          </a:p>
          <a:p>
            <a:pPr marL="540000" indent="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43250" algn="l"/>
              </a:tabLst>
            </a:pPr>
            <a:r>
              <a:rPr lang="pl-PL" sz="20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- koszty opłat za uzyskanie wizy,</a:t>
            </a:r>
          </a:p>
          <a:p>
            <a:pPr marL="540000" indent="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43250" algn="l"/>
              </a:tabLst>
            </a:pPr>
            <a:r>
              <a:rPr lang="pl-PL" sz="20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- koszty usług związanych z parkowaniem, tj. opłaty za postoje w płatnych strefach parkowania, opłata za      stałe miejsce parkingowe podczas pobytu na targach, wystawach lub misjach gospodarczych,</a:t>
            </a:r>
          </a:p>
          <a:p>
            <a:pPr marL="540000" indent="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43250" algn="l"/>
              </a:tabLst>
            </a:pPr>
            <a:r>
              <a:rPr lang="pl-PL" sz="20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- koszty opłat za wstęp na wybrane targi i/lub wystawy, w charakterze zwiedzającego, dla wnioskodawcy uczestniczącego w misji gospodarczej.</a:t>
            </a:r>
          </a:p>
          <a:p>
            <a:pPr marL="180000" indent="0" defTabSz="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43250" algn="l"/>
              </a:tabLst>
            </a:pPr>
            <a:r>
              <a:rPr lang="pl-PL" sz="20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Zakup usług zewnętrznych musi być przeprowadzony na warunkach rynkowych, od osób trzecich, niepowiązanych z wnioskodawcą (bez zaistnienia konfliktu interesów) zgodnie z Wytycznymi dotyczącymi kwalifikowalności wydatków na lata 2021-2027.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9A7ADA-5E25-706F-2274-EA266803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25549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1A437-4860-1557-69BA-B07CE2CBCB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93578" y="152641"/>
            <a:ext cx="5472608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SKŁADANIE WNIOSÓW O DOFINANSOWANIE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DBBA41D-7971-411A-CBF9-719B49CCA5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>
          <a:xfrm>
            <a:off x="455603" y="971525"/>
            <a:ext cx="3619531" cy="1454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14000"/>
              </a:lnSpc>
              <a:spcBef>
                <a:spcPts val="526"/>
              </a:spcBef>
              <a:spcAft>
                <a:spcPts val="52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Przygotowanie i złożenie wniosku o dofinansowanie wraz z załącznikami odbywa się w aplikacji WOD2021 (aplikacja centralnego systemu teleinformatycznego CST2021)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https://wod.cst2021.gov.pl/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Zrzut z ekranu ze strony https://instrukcje.cst2021.gov.pl">
            <a:extLst>
              <a:ext uri="{FF2B5EF4-FFF2-40B4-BE49-F238E27FC236}">
                <a16:creationId xmlns:a16="http://schemas.microsoft.com/office/drawing/2014/main" id="{18B1C1EC-BA20-DAB6-BF02-0B5E259629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02" y="712253"/>
            <a:ext cx="5844466" cy="3138402"/>
          </a:xfrm>
          <a:prstGeom prst="rect">
            <a:avLst/>
          </a:prstGeom>
        </p:spPr>
      </p:pic>
      <p:pic>
        <p:nvPicPr>
          <p:cNvPr id="8" name="Obraz 7" descr="Zrzut z ekranu ze strony https//instrukcje.cst2021.gov.pl">
            <a:extLst>
              <a:ext uri="{FF2B5EF4-FFF2-40B4-BE49-F238E27FC236}">
                <a16:creationId xmlns:a16="http://schemas.microsoft.com/office/drawing/2014/main" id="{E76D19D0-0F3D-3C87-961A-090C97FD57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9" y="3403946"/>
            <a:ext cx="6963285" cy="344228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C4AFCF3-1F9A-5175-1F65-D13715FE0D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238800" y="4211885"/>
            <a:ext cx="3535858" cy="1653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14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Szczegółowe instrukcje multimedialne znajdują się na stronie Ministerstwa Funduszy i Polityki Regionalnej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https://instrukcje.cst2021.gov.pl/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D524DD7-09F6-81CD-144A-9EC891D71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5BE27F6-A63B-0B28-96E7-BEB8CBE617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956" y="518138"/>
            <a:ext cx="10095899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Widok wniosku o dofinansowanie projektu, zakładka zadania</a:t>
            </a:r>
          </a:p>
        </p:txBody>
      </p:sp>
      <p:pic>
        <p:nvPicPr>
          <p:cNvPr id="4" name="Obraz 3" descr="Widok wniosku o dofinansowanie, zakładka zadania">
            <a:extLst>
              <a:ext uri="{FF2B5EF4-FFF2-40B4-BE49-F238E27FC236}">
                <a16:creationId xmlns:a16="http://schemas.microsoft.com/office/drawing/2014/main" id="{FF39FE8D-D520-AC98-3BC3-284A01C6E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8" y="1187549"/>
            <a:ext cx="10430516" cy="543737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6C0E43E-AFF4-6CF6-1D07-C318EF4F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5BE27F6-A63B-0B28-96E7-BEB8CBE617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9045" y="323453"/>
            <a:ext cx="10095899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Widok wniosku o dofinansowanie projektu, zakładka budżet projektu</a:t>
            </a:r>
          </a:p>
        </p:txBody>
      </p:sp>
      <p:pic>
        <p:nvPicPr>
          <p:cNvPr id="4" name="Obraz 3" descr="Widok wniosku o dofinansowanie, zakładka budżet projektu">
            <a:extLst>
              <a:ext uri="{FF2B5EF4-FFF2-40B4-BE49-F238E27FC236}">
                <a16:creationId xmlns:a16="http://schemas.microsoft.com/office/drawing/2014/main" id="{03DB61AF-BCA8-4103-E794-DAD40CFD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5" y="971525"/>
            <a:ext cx="10302761" cy="561662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86A47C8-0FC6-3AE4-3387-67C4B442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1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5BE27F6-A63B-0B28-96E7-BEB8CBE617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957" y="467469"/>
            <a:ext cx="958445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Widok wniosku o dofinansowanie projektu, zakładka załączniki</a:t>
            </a:r>
          </a:p>
        </p:txBody>
      </p:sp>
      <p:pic>
        <p:nvPicPr>
          <p:cNvPr id="8" name="Obraz 7" descr="Widok wniosku o dofinansowanie, zakładka załączniki">
            <a:extLst>
              <a:ext uri="{FF2B5EF4-FFF2-40B4-BE49-F238E27FC236}">
                <a16:creationId xmlns:a16="http://schemas.microsoft.com/office/drawing/2014/main" id="{99D77F59-AFD5-A12D-1D7B-55B46520E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0" y="1034241"/>
            <a:ext cx="10267591" cy="498865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12D1EA0-ECB5-4386-A0F9-C0F38501E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0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23572"/>
            <a:ext cx="8928512" cy="1080001"/>
          </a:xfrm>
        </p:spPr>
        <p:txBody>
          <a:bodyPr>
            <a:normAutofit fontScale="90000"/>
          </a:bodyPr>
          <a:lstStyle/>
          <a:p>
            <a:pPr marL="0" marR="0" lvl="0" indent="0" defTabSz="801929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kumimoji="0" lang="pl-PL" altLang="pl-PL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PRIORYTET II – TRANSFORMACJA GOSPODARCZA I CYFROWA REGIONU </a:t>
            </a:r>
            <a:b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Działanie 2.7 Lubelskie MŚP na rynkach zagranicznych</a:t>
            </a:r>
            <a:b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endParaRPr lang="pl-PL" dirty="0">
              <a:solidFill>
                <a:srgbClr val="B00000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835621"/>
            <a:ext cx="9793088" cy="4680520"/>
          </a:xfrm>
        </p:spPr>
        <p:txBody>
          <a:bodyPr>
            <a:noAutofit/>
          </a:bodyPr>
          <a:lstStyle/>
          <a:p>
            <a:pPr marL="0" indent="0" defTabSz="801929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 postępowania:</a:t>
            </a:r>
          </a:p>
          <a:p>
            <a:pPr marL="0" indent="0" defTabSz="801929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skierowane jest na internacjonalizację MŚP z województwa lubelskiego w celu wzrostu eksportu produktów i usług, w szczególności wysokiej techniki. </a:t>
            </a:r>
          </a:p>
          <a:p>
            <a:pPr marL="0" indent="0" defTabSz="801929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naboru nr FELU.02.07-IP.01-002/23 internacjonalizacja może obejmować wyłącznie udział w targach i wystawach o charakterze międzynarodowym oraz w misjach gospodarczych, mających na celu nawiązanie kontaktów biznesowych oraz zdobycie nowych rynków zbytu, kanałów dystrybucji (w tym elektronicznych hurtowych i detalicznych kanałów dystrybucji).</a:t>
            </a:r>
          </a:p>
          <a:p>
            <a:pPr marL="0" indent="0" defTabSz="801929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ma na celu również stymulowanie wdrażania w przedsiębiorstwach kompleksowych strategii eksportowych oraz poprawę pozycji lubelskich przedsiębiorstw w światowych łańcuchach dostaw.</a:t>
            </a:r>
          </a:p>
          <a:p>
            <a:pPr marL="0" indent="0" defTabSz="801929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000" b="1" dirty="0">
                <a:solidFill>
                  <a:srgbClr val="2F5597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W ramach naboru wsparcie dotyczy wyłącznie </a:t>
            </a:r>
            <a:r>
              <a:rPr lang="pl-PL" sz="2000" dirty="0">
                <a:solidFill>
                  <a:srgbClr val="2F5597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udziału w charakterze wystawcy w międzynarodowych targach i wystawach lub misjach gospodarczych zagranicznych lub międzynarodowych odbywających się na terenie RP.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692E868-709F-AE91-373F-462173C2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3006" y="396187"/>
            <a:ext cx="8352928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ZAŁĄCZNIKI DO WNIOSKU – ogólne wymogi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(cześć 1 z 2)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373006" y="1043533"/>
            <a:ext cx="9937104" cy="5734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Załączniki do wniosku składane są wraz z wnioskiem do LAWP wyłącznie w formie elektronicznej (maksymalny rozmiar pliku to 25 MB).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Załączniki składane na etapie naboru i ewentualnego uzupełnienia/poprawy na etapie oceny są integralną częścią wniosku o dofinansowanie w aplikacji WOD2021, natomiast załączniki wymagane przed podpisaniem umowy składane są za pośrednictwem aplikacji SL2021 Projekty.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Instrukcja wypełniania załączników do wniosku o dofinansowanie stanowi Zał. nr 5 do Regulaminu wyboru projektów.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Na każdy obligatoryjny załącznik wnioskodawca we wniosku w WOD2021 w zakładce „Załączniki” ma wyznaczone miejsce (wraz z numerem załącznika oraz nazwą), w którym istnieje możliwość wgrania dokładanie jednego pliku.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 przypadku dokumentów w języku obcym, do każdego takiego dokumentu należy dołączyć tłumaczenie na język polski, dokonane przez tłumacza przysięgłego.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800" dirty="0">
                <a:solidFill>
                  <a:schemeClr val="accent1"/>
                </a:solidFill>
                <a:latin typeface="+mn-lt"/>
              </a:rPr>
              <a:t>Nie należy przeformatowywać wzorów załączników, nie można usuwać zakładek w plikach arkuszy kalkulacyjnych, nie można usuwać tabel ani edytować treści wypełnionych we wzorze.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800" dirty="0">
                <a:solidFill>
                  <a:schemeClr val="accent1"/>
                </a:solidFill>
                <a:latin typeface="+mn-lt"/>
              </a:rPr>
              <a:t>Nie należy zmieniać typu pliku np. z dokumentów programu Microsoft Excel na pliki w formacie *pdf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A61CD6A-2A94-C7B0-AD6A-AD3D55C86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378" y="725884"/>
            <a:ext cx="9350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ZAŁĄCZNIKI DO WNIOSKU – </a:t>
            </a:r>
            <a:r>
              <a:rPr lang="pl-PL" sz="2400" dirty="0">
                <a:solidFill>
                  <a:srgbClr val="2F5597"/>
                </a:solidFill>
                <a:latin typeface="+mj-lt"/>
                <a:ea typeface="+mn-ea"/>
                <a:cs typeface="Arial" panose="020B0604020202020204" pitchFamily="34" charset="0"/>
              </a:rPr>
              <a:t>ogólne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wymogi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(cześć 2 z 2)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413559" y="1403573"/>
            <a:ext cx="9864694" cy="5418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6. Wszystkie załączniki składane do wniosku w WOD2021 muszą zostać podpisane podpisem kwalifikowanym przez wnioskodawcę lub osobę upoważnioną (nie uznaje się za podpis kwalifikowany pieczęci kwalifikowanej, podpisu profilem zaufanym)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7. W przypadku zastosowania zewnętrznego podpisu kwalifikowanego powstaje odrębny plik z podpisem, który zawiera jedynie odwołanie do dokumentu źródłowego, a nie jego treść. Należy wówczas pamiętać aby załączyć dwa pliki - pierwszy z podpisem wnioskodawcy lub osoby upoważnionej i drugi z podpisywanym dokumentem. Złożenie tylko jednego z ww. plików skutkuje uznaniem takiego załącznika za niepodpisany. 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WAŻNE! Po podpisaniu dokumentu podpisem kwalifikowanym, nie zmieniaj nazw plików ani nie otwieraj pliku ponownie, aby jeszcze coś poprawić albo sprawdzić (może to spowodować błędy 	techniczne, które utrudnią odczytanie dokumentu).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8. Przy tworzeniu załączników w wersji elektronicznej należy szczególną uwagę zwrócić na nazwę pliku, którą wnioskodawca nadaje samodzielnie. Nazwa pliku powinna odnosić się do zawartości załącznika i umożliwiać jednoznaczną i sprawną identyfikację tej zawartości.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F49A145-6234-E0EF-07F0-00D919B35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378" y="725884"/>
            <a:ext cx="9350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rgbClr val="2F5597"/>
                </a:solidFill>
                <a:latin typeface="+mj-lt"/>
                <a:ea typeface="+mn-ea"/>
                <a:cs typeface="Arial" panose="020B0604020202020204" pitchFamily="34" charset="0"/>
              </a:rPr>
              <a:t>POPRAWIANIE WNIOSKU NA ETAPIE OCENY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413559" y="1403573"/>
            <a:ext cx="9864694" cy="602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Poprawianie wniosku możliwe jest wyłącznie po skierowaniu wniosku „Do poprawy” w WOD2021 przez LAWP.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2F5597"/>
                </a:solidFill>
                <a:latin typeface="Calibri" panose="020F0502020204030204"/>
                <a:cs typeface="Arial" panose="020B0604020202020204" pitchFamily="34" charset="0"/>
              </a:rPr>
              <a:t>Wnioskodawca jest informowany wyłącznie w WOD2021 poprzez zmianę statusu wniosku na „Do poprawy” oraz komunikat systemowy (prawy górny róg w aplikacji WOD2021).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2F5597"/>
                </a:solidFill>
                <a:latin typeface="Calibri" panose="020F0502020204030204"/>
                <a:cs typeface="Arial" panose="020B0604020202020204" pitchFamily="34" charset="0"/>
              </a:rPr>
              <a:t>WAŻNE!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Pismo przewodnie składane wraz z poprawionym wnioskiem musi zawierać klauzulę</a:t>
            </a:r>
            <a:r>
              <a:rPr lang="pl-PL" dirty="0">
                <a:solidFill>
                  <a:srgbClr val="2F5597"/>
                </a:solidFill>
                <a:latin typeface="Calibri" panose="020F0502020204030204"/>
                <a:cs typeface="Arial" panose="020B0604020202020204" pitchFamily="34" charset="0"/>
              </a:rPr>
              <a:t> o odpowiedzialności karnej i musi być podpisane podpisem kwalifikowanym.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</a:t>
            </a:r>
            <a:r>
              <a:rPr lang="pl-PL" dirty="0" err="1">
                <a:solidFill>
                  <a:srgbClr val="2F5597"/>
                </a:solidFill>
                <a:latin typeface="Calibri" panose="020F0502020204030204"/>
                <a:cs typeface="Arial" panose="020B0604020202020204" pitchFamily="34" charset="0"/>
              </a:rPr>
              <a:t>łączając</a:t>
            </a:r>
            <a:r>
              <a:rPr lang="pl-PL" dirty="0">
                <a:solidFill>
                  <a:srgbClr val="2F5597"/>
                </a:solidFill>
                <a:latin typeface="Calibri" panose="020F0502020204030204"/>
                <a:cs typeface="Arial" panose="020B0604020202020204" pitchFamily="34" charset="0"/>
              </a:rPr>
              <a:t> poprawione załączniki, w ramach których złożonych było kilka dokumentów, należy pamiętać aby załącznik zawierał zarówno pierwotne dokumenty, które nie wymagały poprawy i poprawione dokumenty (kompletność).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Załączając poprawione/uzupełnione dokumenty należy pamiętać o z</a:t>
            </a:r>
            <a:r>
              <a:rPr lang="pl-PL" dirty="0">
                <a:solidFill>
                  <a:srgbClr val="2F5597"/>
                </a:solidFill>
                <a:latin typeface="Calibri" panose="020F0502020204030204"/>
                <a:cs typeface="Arial" panose="020B0604020202020204" pitchFamily="34" charset="0"/>
              </a:rPr>
              <a:t>mianie nazwy pliku (inaczej załącznik nie zostanie zamieniony na nowy w systemie).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F49A145-6234-E0EF-07F0-00D919B35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9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64F6D-D606-91E4-2EC1-F3FBC0C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202838"/>
            <a:ext cx="8640381" cy="46332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1"/>
                </a:solidFill>
                <a:latin typeface="+mj-lt"/>
              </a:rPr>
              <a:t> ZAŁĄCZNIKI DO WNIOSKU – lista (cześć 1 z 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61530B-6206-209D-CAFD-5A7E8DA9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36" y="772334"/>
            <a:ext cx="10225137" cy="6427503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900" b="1" dirty="0">
                <a:solidFill>
                  <a:schemeClr val="accent1"/>
                </a:solidFill>
                <a:latin typeface="+mn-lt"/>
              </a:rPr>
              <a:t>ZAŁĄCZNIKI OBLIGATORYJNE DO WNIOSKU– lista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Biznes Plan część opisowa (wzór załącznika nr I.1).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Biznes Plan część finansowa (wzór załącznika nr I.2).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Zeznania podatkowe PIT/CIT lub Oświadczenie o braku PIT/CIT (wzór załącznika nr I.3). 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Sprawozdania finansowe lub Oświadczenie o braku obowiązku sporządzania sprawozdań (wzór zał. nr I.4).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</a:rPr>
              <a:t>Dokumenty potwierdzające prawo do dysponowania nieruchomością, stanowiącą  lokalizacje projektu.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Oświadczenie o statusie przedsiębiorstwa wnioskodawcy (wzór załącznika nr I.5).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Oświadczenie osoby upoważnionej do zarządzania projektem w CST2021 (wzór zał. nr I.6) .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Dokumenty dotyczące internacjonalizacji, tj. strategię biznesową w zakresie  umiędzynarodowienia działalności przedsiębiorstwa lub plan rozwoju przedsiębiorstwa lub inny równoważny dokument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Pismo przewodnie ocena formalna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Pismo przewodnie ocena merytoryczna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1900" b="1" dirty="0">
                <a:solidFill>
                  <a:schemeClr val="accent1"/>
                </a:solidFill>
                <a:latin typeface="+mn-lt"/>
              </a:rPr>
              <a:t>ZAŁĄCZNIKI OBLIGATORYJNE DO WNIOSKU Z UWAGI NA SPECYFIKĘ PROJEKTU – lista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Status/umowa/regulamin organizacyjny.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Upoważnienie do reprezentowania wnioskodawcy (wzór zał. nr II.1).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D877147-A81D-CE67-BAAB-9B71F06F3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4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5">
            <a:extLst>
              <a:ext uri="{FF2B5EF4-FFF2-40B4-BE49-F238E27FC236}">
                <a16:creationId xmlns:a16="http://schemas.microsoft.com/office/drawing/2014/main" id="{9A167606-689A-130B-E80A-9720093C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4" y="613314"/>
            <a:ext cx="8640763" cy="4283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400" dirty="0">
                <a:solidFill>
                  <a:schemeClr val="accent1"/>
                </a:solidFill>
                <a:latin typeface="+mj-lt"/>
              </a:rPr>
              <a:t>ZAŁĄCZNIKI DO WNIOSKU – lista (cześć 2 z 3) </a:t>
            </a:r>
          </a:p>
        </p:txBody>
      </p:sp>
      <p:sp>
        <p:nvSpPr>
          <p:cNvPr id="10" name="Symbol zastępczy zawartości 6">
            <a:extLst>
              <a:ext uri="{FF2B5EF4-FFF2-40B4-BE49-F238E27FC236}">
                <a16:creationId xmlns:a16="http://schemas.microsoft.com/office/drawing/2014/main" id="{0E0F13D9-5FB9-7B57-664F-6D78A7D60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395" y="1331565"/>
            <a:ext cx="10211022" cy="540060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chemeClr val="accent1"/>
                </a:solidFill>
                <a:latin typeface="+mn-lt"/>
              </a:rPr>
              <a:t>ZAŁĄCZNIKI NIEOBLIGATORYJNE – lista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Inne dokumenty/załączniki, które mogą okazać się pomocne w należytej ocenie przedstawionego wniosku.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Dodatkowe dokumenty, na podstawie których może otrzymać punkty na etapie oceny merytorycznej kryteriów trafności merytorycznej, np. 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dokument potwierdzający zapłatę zaliczki na podatek dochodowy do US na terenie województwa lubelskiego, 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dokumenty potwierdzające ponoszenie nakładów na działalność B+R i/lub posiadania prawa do wykorzystania patentu, wzoru użytkowego lub wzoru przemysłowego lub rozpoczęcie procedury uzyskania  prawa własności intelektualnej dotyczące co najmniej jednego produktu/usługi, które są przedmiotem internacjonalizacji, 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dokumenty potwierdzające realizację projektu komplementarnego, 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dokumenty poświadczające doświadczenie i/lub zaangażowanie w prowadzone działania współpracy międzyregionalnej, transgranicznej lub transnarodowej.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4EB41CF-92D6-6C8C-3297-8CCA07B7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5">
            <a:extLst>
              <a:ext uri="{FF2B5EF4-FFF2-40B4-BE49-F238E27FC236}">
                <a16:creationId xmlns:a16="http://schemas.microsoft.com/office/drawing/2014/main" id="{9A167606-689A-130B-E80A-9720093C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4" y="725036"/>
            <a:ext cx="8640763" cy="4283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400" dirty="0">
                <a:solidFill>
                  <a:schemeClr val="accent1"/>
                </a:solidFill>
                <a:latin typeface="+mj-lt"/>
              </a:rPr>
              <a:t>ZAŁĄCZNIKI DO WNIOSKU – lista (cześć 3 z 3) </a:t>
            </a:r>
          </a:p>
        </p:txBody>
      </p:sp>
      <p:sp>
        <p:nvSpPr>
          <p:cNvPr id="10" name="Symbol zastępczy zawartości 6">
            <a:extLst>
              <a:ext uri="{FF2B5EF4-FFF2-40B4-BE49-F238E27FC236}">
                <a16:creationId xmlns:a16="http://schemas.microsoft.com/office/drawing/2014/main" id="{0E0F13D9-5FB9-7B57-664F-6D78A7D60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395" y="1547589"/>
            <a:ext cx="10211022" cy="5256583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900" b="1" dirty="0">
                <a:solidFill>
                  <a:schemeClr val="accent1"/>
                </a:solidFill>
                <a:latin typeface="+mn-lt"/>
              </a:rPr>
              <a:t>ZAŁĄCZNIKI OBLIGATORYJNE PRZED PODPISANIEM UMOWY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</a:rPr>
              <a:t>Aktualne zaświadczenia o niezaleganiu z należnościami wobec Skarbu Państwa.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</a:rPr>
              <a:t>Oświadczenia o niekaralności.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</a:rPr>
              <a:t>Biznes Plan (część opisowa) – aktualizacja.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</a:rPr>
              <a:t>Biznes Plan (część finansowa) – aktualizacja.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</a:rPr>
              <a:t>Oświadczenie o statusie przedsiębiorstwa – aktualizacja.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</a:rPr>
              <a:t>Dokumenty finansowe </a:t>
            </a:r>
            <a:r>
              <a:rPr lang="pl-PL" sz="1900" dirty="0">
                <a:solidFill>
                  <a:schemeClr val="accent1"/>
                </a:solidFill>
                <a:latin typeface="+mn-lt"/>
              </a:rPr>
              <a:t>(dokumenty potwierdzające posiadanie środków finansowych w wysokości co najmniej wartości wkładu własnego, odnoszącego się do kosztów kwalifikowalnych, w tym Sprawozdania finansowe).</a:t>
            </a:r>
            <a:endParaRPr lang="pl-PL" sz="1900" dirty="0">
              <a:solidFill>
                <a:schemeClr val="accent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n-lt"/>
            </a:endParaRPr>
          </a:p>
          <a:p>
            <a:pPr marL="0" lvl="0" indent="0" fontAlgn="base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900" b="1" dirty="0">
                <a:solidFill>
                  <a:schemeClr val="accent1"/>
                </a:solidFill>
                <a:latin typeface="+mn-lt"/>
              </a:rPr>
              <a:t>ZAŁĄCZNIKI OBLIGATORYJNE PO PODPISANIU UMOWY O DOFINANSOWANIE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Weksel in blanco (wzór zał. nr V.1).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Deklaracja wystawcy weksla dla osób fizycznych (wzór zał. nr V.2).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accent1"/>
                </a:solidFill>
                <a:latin typeface="+mn-lt"/>
              </a:rPr>
              <a:t>Deklaracja wystawcy weksla dla osób prawnych stanowi (wzór zał. nr V.3).</a:t>
            </a:r>
            <a:endParaRPr lang="pl-PL" sz="19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4EB41CF-92D6-6C8C-3297-8CCA07B7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14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7">
            <a:extLst>
              <a:ext uri="{FF2B5EF4-FFF2-40B4-BE49-F238E27FC236}">
                <a16:creationId xmlns:a16="http://schemas.microsoft.com/office/drawing/2014/main" id="{93E56E84-2195-9780-B958-FEC6CC02EB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0830" y="738516"/>
            <a:ext cx="9350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801934" rtl="0" eaLnBrk="1" latinLnBrk="0" hangingPunct="1">
              <a:lnSpc>
                <a:spcPts val="2864"/>
              </a:lnSpc>
              <a:spcBef>
                <a:spcPct val="0"/>
              </a:spcBef>
              <a:buNone/>
              <a:defRPr sz="2228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PROCEDURA OCENY</a:t>
            </a:r>
          </a:p>
        </p:txBody>
      </p:sp>
      <p:grpSp>
        <p:nvGrpSpPr>
          <p:cNvPr id="64" name="Grupa 63" descr="schemat procedury oceny">
            <a:extLst>
              <a:ext uri="{FF2B5EF4-FFF2-40B4-BE49-F238E27FC236}">
                <a16:creationId xmlns:a16="http://schemas.microsoft.com/office/drawing/2014/main" id="{5024E949-EFB1-9F28-CFAE-461BDF14ECF3}"/>
              </a:ext>
            </a:extLst>
          </p:cNvPr>
          <p:cNvGrpSpPr/>
          <p:nvPr/>
        </p:nvGrpSpPr>
        <p:grpSpPr>
          <a:xfrm>
            <a:off x="535991" y="1784398"/>
            <a:ext cx="9244837" cy="5027908"/>
            <a:chOff x="535991" y="1784398"/>
            <a:chExt cx="9244837" cy="5027908"/>
          </a:xfrm>
        </p:grpSpPr>
        <p:sp>
          <p:nvSpPr>
            <p:cNvPr id="2" name="Łącznik prostoliniowy 3">
              <a:extLst>
                <a:ext uri="{FF2B5EF4-FFF2-40B4-BE49-F238E27FC236}">
                  <a16:creationId xmlns:a16="http://schemas.microsoft.com/office/drawing/2014/main" id="{A111E0CA-C1C2-CC4E-E58E-1C2E1463D422}"/>
                </a:ext>
              </a:extLst>
            </p:cNvPr>
            <p:cNvSpPr/>
            <p:nvPr/>
          </p:nvSpPr>
          <p:spPr>
            <a:xfrm flipV="1">
              <a:off x="7681792" y="4447618"/>
              <a:ext cx="45719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Łącznik prostoliniowy 3">
              <a:extLst>
                <a:ext uri="{FF2B5EF4-FFF2-40B4-BE49-F238E27FC236}">
                  <a16:creationId xmlns:a16="http://schemas.microsoft.com/office/drawing/2014/main" id="{2B750A22-7F3F-A8D8-B441-FE8487F99EDD}"/>
                </a:ext>
              </a:extLst>
            </p:cNvPr>
            <p:cNvSpPr/>
            <p:nvPr/>
          </p:nvSpPr>
          <p:spPr>
            <a:xfrm>
              <a:off x="2438636" y="2668735"/>
              <a:ext cx="2268537" cy="4032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67856" y="0"/>
                  </a:moveTo>
                  <a:lnTo>
                    <a:pt x="2267856" y="241168"/>
                  </a:lnTo>
                  <a:lnTo>
                    <a:pt x="0" y="241168"/>
                  </a:lnTo>
                  <a:lnTo>
                    <a:pt x="0" y="40454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Łącznik prostoliniowy 3">
              <a:extLst>
                <a:ext uri="{FF2B5EF4-FFF2-40B4-BE49-F238E27FC236}">
                  <a16:creationId xmlns:a16="http://schemas.microsoft.com/office/drawing/2014/main" id="{23E09FD1-A073-F706-51FB-E0770165736D}"/>
                </a:ext>
              </a:extLst>
            </p:cNvPr>
            <p:cNvSpPr/>
            <p:nvPr/>
          </p:nvSpPr>
          <p:spPr>
            <a:xfrm>
              <a:off x="4707173" y="2668735"/>
              <a:ext cx="2266950" cy="4048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1168"/>
                  </a:lnTo>
                  <a:lnTo>
                    <a:pt x="2267856" y="241168"/>
                  </a:lnTo>
                  <a:lnTo>
                    <a:pt x="2267856" y="40454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EE8116D7-C742-6DD1-2DE2-C8A3EA9B7F2F}"/>
                </a:ext>
              </a:extLst>
            </p:cNvPr>
            <p:cNvSpPr/>
            <p:nvPr/>
          </p:nvSpPr>
          <p:spPr>
            <a:xfrm>
              <a:off x="3737757" y="1784398"/>
              <a:ext cx="2026840" cy="884337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Kryteria oceny projektów</a:t>
              </a: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9C6E949-6DF8-2882-5BF4-E1D85B940C8D}"/>
                </a:ext>
              </a:extLst>
            </p:cNvPr>
            <p:cNvSpPr/>
            <p:nvPr/>
          </p:nvSpPr>
          <p:spPr>
            <a:xfrm>
              <a:off x="2033935" y="3097856"/>
              <a:ext cx="1668463" cy="715962"/>
            </a:xfrm>
            <a:prstGeom prst="rect">
              <a:avLst/>
            </a:prstGeom>
            <a:solidFill>
              <a:srgbClr val="FFFACE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Ocena formalna </a:t>
              </a: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CFD5ECA2-D994-DDFF-BE9A-1F42B41447FB}"/>
                </a:ext>
              </a:extLst>
            </p:cNvPr>
            <p:cNvSpPr/>
            <p:nvPr/>
          </p:nvSpPr>
          <p:spPr>
            <a:xfrm>
              <a:off x="5753609" y="3097856"/>
              <a:ext cx="1728192" cy="7159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Ocena merytoryczna</a:t>
              </a:r>
            </a:p>
          </p:txBody>
        </p:sp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8E7DEAFE-52DC-B40F-1233-51248DBEFD71}"/>
                </a:ext>
              </a:extLst>
            </p:cNvPr>
            <p:cNvSpPr/>
            <p:nvPr/>
          </p:nvSpPr>
          <p:spPr>
            <a:xfrm>
              <a:off x="1849490" y="4193232"/>
              <a:ext cx="1081535" cy="5912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Kryteria formalne poprawności</a:t>
              </a:r>
            </a:p>
          </p:txBody>
        </p:sp>
        <p:sp>
          <p:nvSpPr>
            <p:cNvPr id="41" name="Łącznik prostoliniowy 3">
              <a:extLst>
                <a:ext uri="{FF2B5EF4-FFF2-40B4-BE49-F238E27FC236}">
                  <a16:creationId xmlns:a16="http://schemas.microsoft.com/office/drawing/2014/main" id="{E7E54843-6562-F478-3193-AB2610946A5E}"/>
                </a:ext>
              </a:extLst>
            </p:cNvPr>
            <p:cNvSpPr/>
            <p:nvPr/>
          </p:nvSpPr>
          <p:spPr>
            <a:xfrm>
              <a:off x="4803192" y="3818581"/>
              <a:ext cx="1770063" cy="4048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4285" y="0"/>
                  </a:moveTo>
                  <a:lnTo>
                    <a:pt x="1814285" y="241168"/>
                  </a:lnTo>
                  <a:lnTo>
                    <a:pt x="0" y="241168"/>
                  </a:lnTo>
                  <a:lnTo>
                    <a:pt x="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Łącznik prostoliniowy 3">
              <a:extLst>
                <a:ext uri="{FF2B5EF4-FFF2-40B4-BE49-F238E27FC236}">
                  <a16:creationId xmlns:a16="http://schemas.microsoft.com/office/drawing/2014/main" id="{9638CB5C-E7AE-1508-8D8D-AE300B428619}"/>
                </a:ext>
              </a:extLst>
            </p:cNvPr>
            <p:cNvSpPr/>
            <p:nvPr/>
          </p:nvSpPr>
          <p:spPr>
            <a:xfrm>
              <a:off x="6237435" y="4071527"/>
              <a:ext cx="44450" cy="2619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25A7C687-8638-EFAE-04F6-0653E2AEA3F4}"/>
                </a:ext>
              </a:extLst>
            </p:cNvPr>
            <p:cNvSpPr/>
            <p:nvPr/>
          </p:nvSpPr>
          <p:spPr>
            <a:xfrm>
              <a:off x="8601955" y="4275295"/>
              <a:ext cx="1178873" cy="5686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Kryteria rozstrzygające</a:t>
              </a:r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73685907-929E-8FD1-1C8C-F08944EC9989}"/>
                </a:ext>
              </a:extLst>
            </p:cNvPr>
            <p:cNvSpPr/>
            <p:nvPr/>
          </p:nvSpPr>
          <p:spPr>
            <a:xfrm>
              <a:off x="7129874" y="4281770"/>
              <a:ext cx="1182926" cy="56454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Kryteria trafności merytorycznej</a:t>
              </a:r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82130536-AF30-0763-6D43-6052E8433883}"/>
                </a:ext>
              </a:extLst>
            </p:cNvPr>
            <p:cNvSpPr/>
            <p:nvPr/>
          </p:nvSpPr>
          <p:spPr>
            <a:xfrm>
              <a:off x="4348380" y="4249510"/>
              <a:ext cx="1115205" cy="582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Kryteria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merytoryczne  techniczne</a:t>
              </a:r>
            </a:p>
          </p:txBody>
        </p:sp>
        <p:sp>
          <p:nvSpPr>
            <p:cNvPr id="47" name="Prostokąt zaokrąglony 39">
              <a:extLst>
                <a:ext uri="{FF2B5EF4-FFF2-40B4-BE49-F238E27FC236}">
                  <a16:creationId xmlns:a16="http://schemas.microsoft.com/office/drawing/2014/main" id="{D62BF47A-FA51-F854-ABBF-BB072C2D68B0}"/>
                </a:ext>
              </a:extLst>
            </p:cNvPr>
            <p:cNvSpPr/>
            <p:nvPr/>
          </p:nvSpPr>
          <p:spPr>
            <a:xfrm>
              <a:off x="535991" y="5564830"/>
              <a:ext cx="6663380" cy="453181"/>
            </a:xfrm>
            <a:prstGeom prst="roundRect">
              <a:avLst/>
            </a:prstGeom>
            <a:solidFill>
              <a:srgbClr val="E7FE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Obligatoryjne, ocena zerojedynkowa</a:t>
              </a:r>
            </a:p>
          </p:txBody>
        </p:sp>
        <p:sp>
          <p:nvSpPr>
            <p:cNvPr id="48" name="Prostokąt zaokrąglony 44">
              <a:extLst>
                <a:ext uri="{FF2B5EF4-FFF2-40B4-BE49-F238E27FC236}">
                  <a16:creationId xmlns:a16="http://schemas.microsoft.com/office/drawing/2014/main" id="{154EA949-142D-68DB-04BF-6D777AE24365}"/>
                </a:ext>
              </a:extLst>
            </p:cNvPr>
            <p:cNvSpPr/>
            <p:nvPr/>
          </p:nvSpPr>
          <p:spPr>
            <a:xfrm>
              <a:off x="7427105" y="5596026"/>
              <a:ext cx="2349699" cy="1216280"/>
            </a:xfrm>
            <a:prstGeom prst="roundRect">
              <a:avLst/>
            </a:prstGeom>
            <a:solidFill>
              <a:srgbClr val="E7FEE2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Fakultatywne,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ocena punktowa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max. 100 punktów.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Pozytywna ocena min. 51 pkt. </a:t>
              </a:r>
            </a:p>
          </p:txBody>
        </p:sp>
        <p:sp>
          <p:nvSpPr>
            <p:cNvPr id="49" name="Strzałka w dół 49">
              <a:extLst>
                <a:ext uri="{FF2B5EF4-FFF2-40B4-BE49-F238E27FC236}">
                  <a16:creationId xmlns:a16="http://schemas.microsoft.com/office/drawing/2014/main" id="{D7FB46B0-7386-6899-FCE3-35376E426BA7}"/>
                </a:ext>
              </a:extLst>
            </p:cNvPr>
            <p:cNvSpPr/>
            <p:nvPr/>
          </p:nvSpPr>
          <p:spPr>
            <a:xfrm>
              <a:off x="975664" y="5070403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D507666E-F290-3DB4-2543-A0002ECC7621}"/>
                </a:ext>
              </a:extLst>
            </p:cNvPr>
            <p:cNvSpPr/>
            <p:nvPr/>
          </p:nvSpPr>
          <p:spPr>
            <a:xfrm>
              <a:off x="5692190" y="4261741"/>
              <a:ext cx="1178872" cy="582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Kryteria merytoryczne specyficzne</a:t>
              </a:r>
            </a:p>
          </p:txBody>
        </p:sp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EE7D3D55-FA29-3A0D-6A98-7B1917F82F43}"/>
                </a:ext>
              </a:extLst>
            </p:cNvPr>
            <p:cNvSpPr/>
            <p:nvPr/>
          </p:nvSpPr>
          <p:spPr>
            <a:xfrm>
              <a:off x="564750" y="4189056"/>
              <a:ext cx="1045623" cy="5912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Kryteria formalne dostępu</a:t>
              </a:r>
            </a:p>
          </p:txBody>
        </p:sp>
        <p:sp>
          <p:nvSpPr>
            <p:cNvPr id="3" name="Strzałka w dół 49">
              <a:extLst>
                <a:ext uri="{FF2B5EF4-FFF2-40B4-BE49-F238E27FC236}">
                  <a16:creationId xmlns:a16="http://schemas.microsoft.com/office/drawing/2014/main" id="{D360F533-414C-60E6-1774-0BCC0E405E61}"/>
                </a:ext>
              </a:extLst>
            </p:cNvPr>
            <p:cNvSpPr/>
            <p:nvPr/>
          </p:nvSpPr>
          <p:spPr>
            <a:xfrm>
              <a:off x="2345454" y="5056009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Strzałka w dół 49">
              <a:extLst>
                <a:ext uri="{FF2B5EF4-FFF2-40B4-BE49-F238E27FC236}">
                  <a16:creationId xmlns:a16="http://schemas.microsoft.com/office/drawing/2014/main" id="{4EE223CB-BA8A-C76F-304D-FABE13466536}"/>
                </a:ext>
              </a:extLst>
            </p:cNvPr>
            <p:cNvSpPr/>
            <p:nvPr/>
          </p:nvSpPr>
          <p:spPr>
            <a:xfrm>
              <a:off x="4748484" y="5056010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trzałka w dół 49">
              <a:extLst>
                <a:ext uri="{FF2B5EF4-FFF2-40B4-BE49-F238E27FC236}">
                  <a16:creationId xmlns:a16="http://schemas.microsoft.com/office/drawing/2014/main" id="{D46754F8-0664-364A-7E79-FE129AE49E7F}"/>
                </a:ext>
              </a:extLst>
            </p:cNvPr>
            <p:cNvSpPr/>
            <p:nvPr/>
          </p:nvSpPr>
          <p:spPr>
            <a:xfrm>
              <a:off x="6231637" y="5076661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trzałka w dół 49">
              <a:extLst>
                <a:ext uri="{FF2B5EF4-FFF2-40B4-BE49-F238E27FC236}">
                  <a16:creationId xmlns:a16="http://schemas.microsoft.com/office/drawing/2014/main" id="{A127AE00-362F-4C05-15E2-5C5F66A0C546}"/>
                </a:ext>
              </a:extLst>
            </p:cNvPr>
            <p:cNvSpPr/>
            <p:nvPr/>
          </p:nvSpPr>
          <p:spPr>
            <a:xfrm>
              <a:off x="7714790" y="5080194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Łącznik: łamany 18">
              <a:extLst>
                <a:ext uri="{FF2B5EF4-FFF2-40B4-BE49-F238E27FC236}">
                  <a16:creationId xmlns:a16="http://schemas.microsoft.com/office/drawing/2014/main" id="{8F9135EF-E90F-8788-E5FF-66E2CC8D11E2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6617705" y="4071527"/>
              <a:ext cx="2573687" cy="203768"/>
            </a:xfrm>
            <a:prstGeom prst="bentConnector2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645FD218-8EBD-9ED9-A90D-0A492FF59158}"/>
                </a:ext>
              </a:extLst>
            </p:cNvPr>
            <p:cNvSpPr/>
            <p:nvPr/>
          </p:nvSpPr>
          <p:spPr>
            <a:xfrm>
              <a:off x="3098935" y="4223394"/>
              <a:ext cx="1081535" cy="5912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Kryteria formalne specyficzne</a:t>
              </a:r>
            </a:p>
          </p:txBody>
        </p:sp>
        <p:cxnSp>
          <p:nvCxnSpPr>
            <p:cNvPr id="38" name="Łącznik: łamany 37">
              <a:extLst>
                <a:ext uri="{FF2B5EF4-FFF2-40B4-BE49-F238E27FC236}">
                  <a16:creationId xmlns:a16="http://schemas.microsoft.com/office/drawing/2014/main" id="{1C9A4B98-1211-76DB-31A1-B337FB73D059}"/>
                </a:ext>
              </a:extLst>
            </p:cNvPr>
            <p:cNvCxnSpPr>
              <a:cxnSpLocks/>
              <a:stCxn id="8" idx="2"/>
              <a:endCxn id="58" idx="0"/>
            </p:cNvCxnSpPr>
            <p:nvPr/>
          </p:nvCxnSpPr>
          <p:spPr>
            <a:xfrm rot="5400000">
              <a:off x="1790246" y="3111135"/>
              <a:ext cx="375238" cy="1780605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Łącznik: łamany 50">
              <a:extLst>
                <a:ext uri="{FF2B5EF4-FFF2-40B4-BE49-F238E27FC236}">
                  <a16:creationId xmlns:a16="http://schemas.microsoft.com/office/drawing/2014/main" id="{FF233563-5993-100B-6131-76A99536592B}"/>
                </a:ext>
              </a:extLst>
            </p:cNvPr>
            <p:cNvCxnSpPr>
              <a:cxnSpLocks/>
              <a:stCxn id="8" idx="2"/>
              <a:endCxn id="35" idx="0"/>
            </p:cNvCxnSpPr>
            <p:nvPr/>
          </p:nvCxnSpPr>
          <p:spPr>
            <a:xfrm rot="16200000" flipH="1">
              <a:off x="3049147" y="3632838"/>
              <a:ext cx="409576" cy="771536"/>
            </a:xfrm>
            <a:prstGeom prst="bentConnector3">
              <a:avLst>
                <a:gd name="adj1" fmla="val 44747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Łącznik prosty 54">
              <a:extLst>
                <a:ext uri="{FF2B5EF4-FFF2-40B4-BE49-F238E27FC236}">
                  <a16:creationId xmlns:a16="http://schemas.microsoft.com/office/drawing/2014/main" id="{68C1C808-B59C-C841-2774-49C57A19F6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9013" y="3995861"/>
              <a:ext cx="5210" cy="187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Strzałka w dół 49">
              <a:extLst>
                <a:ext uri="{FF2B5EF4-FFF2-40B4-BE49-F238E27FC236}">
                  <a16:creationId xmlns:a16="http://schemas.microsoft.com/office/drawing/2014/main" id="{C0D91E3D-07F7-E15E-4B42-9D3074C92B7B}"/>
                </a:ext>
              </a:extLst>
            </p:cNvPr>
            <p:cNvSpPr/>
            <p:nvPr/>
          </p:nvSpPr>
          <p:spPr>
            <a:xfrm>
              <a:off x="9191391" y="5076661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Strzałka w dół 49">
              <a:extLst>
                <a:ext uri="{FF2B5EF4-FFF2-40B4-BE49-F238E27FC236}">
                  <a16:creationId xmlns:a16="http://schemas.microsoft.com/office/drawing/2014/main" id="{03B0793D-AFB7-BC4D-9B8D-C96B3E1FB971}"/>
                </a:ext>
              </a:extLst>
            </p:cNvPr>
            <p:cNvSpPr/>
            <p:nvPr/>
          </p:nvSpPr>
          <p:spPr>
            <a:xfrm>
              <a:off x="3546969" y="5056010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D7A19A94-D44E-80A1-577A-5859A83C1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2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0357466-2FBD-4978-36DD-7749FC2D8A6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49361" y="396392"/>
            <a:ext cx="9793089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uLnTx/>
                <a:uFillTx/>
                <a:latin typeface="+mj-lt"/>
                <a:ea typeface="+mn-ea"/>
                <a:cs typeface="+mn-cs"/>
              </a:rPr>
              <a:t>KRYTERIA WYBORU PROJEKTÓW - OCENA FORMALNA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/>
          <p:nvPr/>
        </p:nvSpPr>
        <p:spPr>
          <a:xfrm>
            <a:off x="416725" y="1026473"/>
            <a:ext cx="9350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KRYTERIA FORMALNE DOSTĘPU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2DCA04-D17F-83EF-6160-328C7E08FD45}"/>
              </a:ext>
            </a:extLst>
          </p:cNvPr>
          <p:cNvSpPr txBox="1"/>
          <p:nvPr/>
        </p:nvSpPr>
        <p:spPr>
          <a:xfrm>
            <a:off x="420906" y="1488138"/>
            <a:ext cx="9739370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Wniosek o dofinansowanie został złożony w terminie i formie określonej w Regulaminie wyboru projektów.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BE5E3AA-AD60-CF26-4D5F-4C8E97102F07}"/>
              </a:ext>
            </a:extLst>
          </p:cNvPr>
          <p:cNvSpPr txBox="1"/>
          <p:nvPr/>
        </p:nvSpPr>
        <p:spPr>
          <a:xfrm>
            <a:off x="449361" y="2312946"/>
            <a:ext cx="9350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KRYTERIA FORMALNE POPRAWNOŚCI (cześć 1 z 2)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1169FAF-D8C0-B642-FD7B-C9D01D502003}"/>
              </a:ext>
            </a:extLst>
          </p:cNvPr>
          <p:cNvSpPr txBox="1"/>
          <p:nvPr/>
        </p:nvSpPr>
        <p:spPr>
          <a:xfrm>
            <a:off x="420906" y="2774611"/>
            <a:ext cx="9739370" cy="417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Wniosek o dofinansowanie wraz załącznikami spełnia wymogi formalne zgodnie z Regulaminem wyboru projektów. Ocenie podlega: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wszystkie wymagane pola są uzupełnione?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złożono wszystkie wymagane załączniki?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wszystkie załączniki dotyczą wnioskodawcy i projektu?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wszystkie załączniki i dokumenty są czytelne i kompletne?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załączniki zostały sporządzone na udostępnionych formularzach?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wszystkie oświadczenia i załączniki zostały podpisane ważnym podpisem kwalifikowanym przez wnioskodawcę lub osobę upoważnioną do jego reprezentowania (z załączeniem dokumentu poświadczającego umocowanie takiej osoby do reprezentowania wnioskodawcy)?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43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8BE5E3AA-AD60-CF26-4D5F-4C8E97102F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74" y="251445"/>
            <a:ext cx="9350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KRYTERIA FORMALNE POPRAWNOŚCI </a:t>
            </a:r>
            <a:r>
              <a:rPr lang="pl-PL" sz="2400" dirty="0">
                <a:solidFill>
                  <a:srgbClr val="2F5597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część 2 z 2)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1169FAF-D8C0-B642-FD7B-C9D01D502003}"/>
              </a:ext>
            </a:extLst>
          </p:cNvPr>
          <p:cNvSpPr txBox="1"/>
          <p:nvPr/>
        </p:nvSpPr>
        <p:spPr>
          <a:xfrm>
            <a:off x="448174" y="713110"/>
            <a:ext cx="9739370" cy="72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Całkowita wartość projektu, wartość wydatków kwalifikowalnych oraz kwota dofinansowania mieszczą się w limitach określonych w SZOP oraz Regulaminie wyboru projektów. Ocenie podlega: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ECBF0A4-B494-FA8A-94F8-87BB68863AA4}"/>
              </a:ext>
            </a:extLst>
          </p:cNvPr>
          <p:cNvSpPr txBox="1"/>
          <p:nvPr/>
        </p:nvSpPr>
        <p:spPr>
          <a:xfrm>
            <a:off x="448174" y="1441596"/>
            <a:ext cx="9739370" cy="5563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oraz partner (jeśli dotyczy) wpisuje się w typ Beneficjenta zgodnie z SZOP oraz Regulaminem wyboru projektów i spełnia wymogi wynikające z obowiązujących przepisów prawa.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wnioskodawca, z uwzględnieniem relacji o charakterze powiązań lub partnerstwa w rozumieniu Rozporządzenia Komisji (UE) Nr 651/2014 (jeśli dotyczy) jest uprawniony do aplikowania w ramach danego postępowania zgodnie z typami beneficjentów określonymi w SZOP?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wnioskodawca nie jest przedsiębiorstwem znajdującym się w trudnej sytuacji i nie należy do grupy gospodarczej znajdującej się w trudnej sytuacji w rozumieniu art. 2 pkt 18 Rozporządzenia Komisji (UE) Nr 651/2014 (jeśli dotyczy)?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wnioskodawca nie został wykluczony z możliwości ubiegania się o wsparcie na podstawie Ustawy o finansach publicznych, Ustawy o skutkach powierzenia wykonywania pracy cudzoziemcom przebywającym wbrew przepisom na terenie Rzeczypospolitej Polskiej, Ustawy o odpowiedzialności podmiotów zbiorowych za czyny zabronione pod groźbą kary, Ustawy o szczególnych rozwiązaniach w zakresie przeciwdziałania wspieraniu agresji na Ukrainę oraz służących ochronie bezpieczeństwa narodowego?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na wnioskodawcy nie ciąży obowiązek zwrotu pomocy wynikający z decyzji Komisji Europejskiej uznającej taką pomoc za niezgodną z prawem oraz z rynkiem wewnętrznym?</a:t>
            </a:r>
          </a:p>
        </p:txBody>
      </p:sp>
    </p:spTree>
    <p:extLst>
      <p:ext uri="{BB962C8B-B14F-4D97-AF65-F5344CB8AC3E}">
        <p14:creationId xmlns:p14="http://schemas.microsoft.com/office/powerpoint/2010/main" val="1806348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537" y="502162"/>
            <a:ext cx="9350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KRYTERIA FORMALNE SPECYFICZNE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2DCA04-D17F-83EF-6160-328C7E08FD45}"/>
              </a:ext>
            </a:extLst>
          </p:cNvPr>
          <p:cNvSpPr txBox="1"/>
          <p:nvPr/>
        </p:nvSpPr>
        <p:spPr>
          <a:xfrm>
            <a:off x="487396" y="934947"/>
            <a:ext cx="9739370" cy="1807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Posiadanie siedziby/oddziału na terenie województwa lubelskiego.</a:t>
            </a:r>
          </a:p>
          <a:p>
            <a:pPr marL="72000" marR="0" lvl="0" indent="0" algn="l" defTabSz="4572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Wnioskodawca posiada siedzibę/oddział lub w przypadku jednoosobowej działalności gospodarczej – stałe miejsce wykonywania działalności gospodarczej lub dodatkowe stałe miejsce wykonywania działalności gospodarczej na terenie województwa lubelskiego, wykazane w dokumencie rejestrowym wnioskodawcy najpóźniej na dzień ogłoszenia naboru.</a:t>
            </a:r>
          </a:p>
        </p:txBody>
      </p:sp>
      <p:sp>
        <p:nvSpPr>
          <p:cNvPr id="6" name="Tytuł 10">
            <a:extLst>
              <a:ext uri="{FF2B5EF4-FFF2-40B4-BE49-F238E27FC236}">
                <a16:creationId xmlns:a16="http://schemas.microsoft.com/office/drawing/2014/main" id="{6696EE2E-3966-AC64-DA5A-EBFEAAC6B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96" y="3185883"/>
            <a:ext cx="9793089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801934" rtl="0" eaLnBrk="1" latinLnBrk="0" hangingPunct="1">
              <a:lnSpc>
                <a:spcPts val="2864"/>
              </a:lnSpc>
              <a:spcBef>
                <a:spcPct val="0"/>
              </a:spcBef>
              <a:buNone/>
              <a:defRPr sz="2228" b="1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dirty="0">
                <a:solidFill>
                  <a:srgbClr val="B00000"/>
                </a:solidFill>
                <a:latin typeface="+mj-lt"/>
                <a:ea typeface="+mn-ea"/>
                <a:cs typeface="+mn-cs"/>
              </a:rPr>
              <a:t>KRYTERIA WYBORU PROJEKTÓW - OCENA MERYTORYCZNA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C1FF04A-1734-8A9D-E857-5C5812169FBD}"/>
              </a:ext>
            </a:extLst>
          </p:cNvPr>
          <p:cNvSpPr txBox="1"/>
          <p:nvPr/>
        </p:nvSpPr>
        <p:spPr>
          <a:xfrm>
            <a:off x="487396" y="3866713"/>
            <a:ext cx="9350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KRYTERIA MERYTORYCZNE TECHNICZNE – część 1 z 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471768-2C01-1C0E-C179-31F8B5467E1E}"/>
              </a:ext>
            </a:extLst>
          </p:cNvPr>
          <p:cNvSpPr txBox="1"/>
          <p:nvPr/>
        </p:nvSpPr>
        <p:spPr>
          <a:xfrm>
            <a:off x="456565" y="4397245"/>
            <a:ext cx="9739370" cy="197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Możliwość dokonania szczegółowej oceny projektu na podstawie wniosku o dofinansowanie oraz załączników. Ocenie podlega.</a:t>
            </a:r>
          </a:p>
          <a:p>
            <a:pPr marL="540000" marR="0" lvl="1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poprawnie sporządzono oraz wypełniono wniosek o dofinansowanie i załączniki do wniosku o dofinansowanie zgodnie z właściwymi instrukcjami w zakresie ich wypełniania?</a:t>
            </a:r>
          </a:p>
          <a:p>
            <a:pPr marL="540000" marR="0" lvl="1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informacje niezbędne do dokonania oceny projektu są jednoznaczne i spójne?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42" y="395461"/>
            <a:ext cx="6408712" cy="890103"/>
          </a:xfrm>
        </p:spPr>
        <p:txBody>
          <a:bodyPr>
            <a:noAutofit/>
          </a:bodyPr>
          <a:lstStyle/>
          <a:p>
            <a:pPr marL="0" marR="0" lvl="0" indent="0" defTabSz="801929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lang="pl-PL" sz="3400" dirty="0">
                <a:solidFill>
                  <a:srgbClr val="B00000"/>
                </a:solidFill>
                <a:latin typeface="+mj-lt"/>
                <a:ea typeface="+mn-ea"/>
                <a:cs typeface="Arial" panose="020B0604020202020204" pitchFamily="34" charset="0"/>
              </a:rPr>
              <a:t>Terminy i alokacja w naborze</a:t>
            </a:r>
            <a:endParaRPr lang="pl-PL" sz="3400" dirty="0">
              <a:solidFill>
                <a:srgbClr val="B00000"/>
              </a:solidFill>
              <a:latin typeface="+mj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64" y="1187549"/>
            <a:ext cx="10301684" cy="5760759"/>
          </a:xfrm>
        </p:spPr>
        <p:txBody>
          <a:bodyPr>
            <a:noAutofit/>
          </a:bodyPr>
          <a:lstStyle/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pl-PL" sz="2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3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Planowany termin naboru: 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3400" b="1" dirty="0">
                <a:solidFill>
                  <a:srgbClr val="B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września 2023 r. – 2 października 2023 r.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3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Alokacja naboru: 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3400" b="1" dirty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2 550 000 </a:t>
            </a:r>
            <a:r>
              <a:rPr lang="pl-PL" altLang="pl-PL" sz="3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0" lang="pl-PL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 stanowi równowartość </a:t>
            </a: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11 248 815,00</a:t>
            </a:r>
            <a:r>
              <a:rPr kumimoji="0" lang="pl-PL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PLN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0" lang="pl-PL" altLang="pl-PL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(kurs 1 EUR = 4,4113 PLN)</a:t>
            </a:r>
            <a:endParaRPr lang="pl-PL" sz="3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6393481-1369-4B70-3154-1CAC399E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4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378" y="323453"/>
            <a:ext cx="9350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KRYTERIA MERYTORYCZNE TECHNICZNE </a:t>
            </a:r>
            <a:r>
              <a:rPr lang="pl-PL" sz="2400" dirty="0">
                <a:solidFill>
                  <a:srgbClr val="2F5597"/>
                </a:solidFill>
                <a:latin typeface="+mj-lt"/>
                <a:ea typeface="+mn-ea"/>
                <a:cs typeface="Arial" panose="020B0604020202020204" pitchFamily="34" charset="0"/>
              </a:rPr>
              <a:t>– część 2 z 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2DCA04-D17F-83EF-6160-328C7E08FD45}"/>
              </a:ext>
            </a:extLst>
          </p:cNvPr>
          <p:cNvSpPr txBox="1"/>
          <p:nvPr/>
        </p:nvSpPr>
        <p:spPr>
          <a:xfrm>
            <a:off x="464928" y="899517"/>
            <a:ext cx="9739370" cy="6060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Zgodność projektu z obowiązującymi przepisami prawa na poziomie unijnym i krajowym oraz z zapisami Regulaminu wyboru projektów. Ocenie podlega.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prawidłowo określono intensywność wsparcia (%)?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projekt wpisuje się w typ projektu określony w Regulaminie wyboru projektów?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projekt w zakresie którego wsparcie stanowi pomoc publiczną i/lub pomoc de </a:t>
            </a:r>
            <a:r>
              <a:rPr kumimoji="0" lang="pl-PL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minimis</a:t>
            </a: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nie dotyczy rodzajów działalności wykluczonych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projekt jest zgodny z zasadami udzielania pomocy publicznej na podstawie właściwego programu pomocowego, zgodnie z Rozporządzeniem Komisji (UE) Nr 651/2014 (jeśli dotyczy)?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projekt jest zgodny z zasadami udzielania pomocy de </a:t>
            </a:r>
            <a:r>
              <a:rPr kumimoji="0" lang="pl-PL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minimis</a:t>
            </a: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na podstawie Rozporządzenia Komisji (UE) Nr 1407/2013 (jeśli dotyczy)?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projekt jest zgodny z przepisami prawa polskiego i unijnego?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okres realizacji projektu nie wykracza poza okres zgodny z zasadą n+3, a w przypadku umów podpisanych w roku 2027 n+2?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rozpoczęcie realizacji projektu nie nastąpiło wcześniej niż w dniu następującym po dniu złożenia wniosku o dofinansowanie?</a:t>
            </a:r>
          </a:p>
        </p:txBody>
      </p:sp>
    </p:spTree>
    <p:extLst>
      <p:ext uri="{BB962C8B-B14F-4D97-AF65-F5344CB8AC3E}">
        <p14:creationId xmlns:p14="http://schemas.microsoft.com/office/powerpoint/2010/main" val="2270324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9818" y="266343"/>
            <a:ext cx="925124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KRYTERIA MERYTORYCZNE TECHNICZNE </a:t>
            </a:r>
            <a:r>
              <a:rPr lang="pl-PL" sz="2400" dirty="0">
                <a:solidFill>
                  <a:srgbClr val="2F5597"/>
                </a:solidFill>
                <a:latin typeface="+mj-lt"/>
                <a:ea typeface="+mn-ea"/>
                <a:cs typeface="Arial" panose="020B0604020202020204" pitchFamily="34" charset="0"/>
              </a:rPr>
              <a:t>– część 3 z 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2DCA04-D17F-83EF-6160-328C7E08FD45}"/>
              </a:ext>
            </a:extLst>
          </p:cNvPr>
          <p:cNvSpPr txBox="1"/>
          <p:nvPr/>
        </p:nvSpPr>
        <p:spPr>
          <a:xfrm>
            <a:off x="432625" y="724276"/>
            <a:ext cx="9739370" cy="143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Poprawność i realność przyjętych w projekcie wskaźników. Ocenie podlega.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wnioskodawca wybrał wszystkie obligatoryjne wskaźniki?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oszacowane wartości wskaźników wynikają z założeń w opisie projektu?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oszacowane przez wnioskodawcę wartości wskaźników są realne i możliwe do osiągnięcia?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F0428E-C4CC-3957-26BA-29EA35B26D2A}"/>
              </a:ext>
            </a:extLst>
          </p:cNvPr>
          <p:cNvSpPr txBox="1"/>
          <p:nvPr/>
        </p:nvSpPr>
        <p:spPr>
          <a:xfrm>
            <a:off x="382437" y="2223119"/>
            <a:ext cx="9926937" cy="19790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Kwalifikowalność wydatków. Ocenie podlega.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wydatki są zgodne z katalogiem kosztów kwalifikowalnych, z celami danego naboru oraz niezbędne do realizacji celów projektu?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wydatki są racjonalne, adekwatne oraz uzasadnione w stosunku do zaplanowanych przez wnioskodawcę działań i celów projektu oraz celów określonych dla Działania?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C1ED56E-1C87-1E39-6716-217E58DBE224}"/>
              </a:ext>
            </a:extLst>
          </p:cNvPr>
          <p:cNvSpPr txBox="1"/>
          <p:nvPr/>
        </p:nvSpPr>
        <p:spPr>
          <a:xfrm>
            <a:off x="382437" y="4252612"/>
            <a:ext cx="9739370" cy="2618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Wykonalność techniczna i organizacyjna projektu. Ocenie podlega: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wybrany wariant realizacji projektu jest wykonalny organizacyjnie, technicznie i pod względem zasobów osobowych?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wnioskodawca przedstawił zapewnienie, że przedłoży dokumenty potwierdzające posiadanie środków finansowych na realizację projektu najpóźniej na dzień podpisania umowy o dofinansowanie?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wnioskodawca przedstawił założenia dotyczące prognoz finansowych, w tym przychodów i kosztów oraz czy ww. założenia są wiarygodne?</a:t>
            </a:r>
          </a:p>
        </p:txBody>
      </p:sp>
    </p:spTree>
    <p:extLst>
      <p:ext uri="{BB962C8B-B14F-4D97-AF65-F5344CB8AC3E}">
        <p14:creationId xmlns:p14="http://schemas.microsoft.com/office/powerpoint/2010/main" val="4143473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50525"/>
            <a:ext cx="4792615" cy="31540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6053" y="251445"/>
            <a:ext cx="9239573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KRYTERIA MERYTORYCZNE TECHNICZNE </a:t>
            </a:r>
            <a:r>
              <a:rPr lang="pl-PL" sz="2400" dirty="0">
                <a:solidFill>
                  <a:srgbClr val="2F5597"/>
                </a:solidFill>
                <a:latin typeface="+mj-lt"/>
                <a:ea typeface="+mn-ea"/>
                <a:cs typeface="Arial" panose="020B0604020202020204" pitchFamily="34" charset="0"/>
              </a:rPr>
              <a:t>– część 4 z 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2DCA04-D17F-83EF-6160-328C7E08FD45}"/>
              </a:ext>
            </a:extLst>
          </p:cNvPr>
          <p:cNvSpPr txBox="1"/>
          <p:nvPr/>
        </p:nvSpPr>
        <p:spPr>
          <a:xfrm>
            <a:off x="406389" y="713110"/>
            <a:ext cx="9739370" cy="775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Projekt jest zgodny z Konwencją o Prawach Osób Niepełnosprawnych.</a:t>
            </a:r>
          </a:p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Projekt jest zgodny z Kartą Praw Podstawowych Unii Europejskiej.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176C0CC-485C-23FD-0312-C4A507672EB6}"/>
              </a:ext>
            </a:extLst>
          </p:cNvPr>
          <p:cNvSpPr txBox="1"/>
          <p:nvPr/>
        </p:nvSpPr>
        <p:spPr>
          <a:xfrm>
            <a:off x="406389" y="1455639"/>
            <a:ext cx="9739370" cy="269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Przestrzeganie zasad równości kobiet i mężczyzn</a:t>
            </a:r>
          </a:p>
          <a:p>
            <a:pPr marL="3429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Przestrzeganie zasad niedyskryminacji, w tym zapewnienie dostępności dla osób z niepełnosprawnościami. Ocenie podlega: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realizacja projektu nie będzie skutkować jakąkolwiek dyskryminacją ze względu na płeć, rasę lub pochodzenie etniczne, religię lub światopogląd, niepełnosprawność, wiek lub orientację seksualną?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kern="100" dirty="0">
                <a:solidFill>
                  <a:srgbClr val="2F559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pl-PL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zy</a:t>
            </a: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projekt ma pozytywny bądź neutralny wpływ na realizację zasad dostępności dla osób z niepełnosprawnościami?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094F7F9-7298-4534-488C-164DC3A9B53D}"/>
              </a:ext>
            </a:extLst>
          </p:cNvPr>
          <p:cNvSpPr txBox="1"/>
          <p:nvPr/>
        </p:nvSpPr>
        <p:spPr>
          <a:xfrm>
            <a:off x="428691" y="4125918"/>
            <a:ext cx="9739370" cy="203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10. Przestrzeganie zasad zrównoważonego rozwoju, w tym zasady „nie czyń poważnych szkód”.</a:t>
            </a:r>
          </a:p>
          <a:p>
            <a:pPr marL="0" marR="0" lvl="0" indent="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Ocenie podlega.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czy projekt spełnia zasady zrównoważonego rozwoju, zgodnie z celami zrównoważonego rozwoju ONZ oraz celami Porozumienia Paryskiego, przyjętego na mocy Ramowej konwencji Narodów Zjednoczonych w sprawie zmian klimatu  oraz czy projekt spełnia zasadę „nie czyń poważnych szkód” (DNSH – Do No </a:t>
            </a:r>
            <a:r>
              <a:rPr kumimoji="0" lang="pl-PL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Significant</a:t>
            </a: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Harm</a:t>
            </a: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320858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FED4-E021-D9B1-7E02-EC236AC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198149"/>
            <a:ext cx="9712150" cy="552689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1"/>
                </a:solidFill>
                <a:latin typeface="+mj-lt"/>
              </a:rPr>
              <a:t>KRYTERIA MERYTORYCZNE SPECYFICZNE– część 1 z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FF7A5-09BD-AE57-2AE0-FD7E8F3B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408" y="750838"/>
            <a:ext cx="10081120" cy="639968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l-PL" b="1" dirty="0">
                <a:solidFill>
                  <a:schemeClr val="accent1"/>
                </a:solidFill>
                <a:latin typeface="+mn-lt"/>
              </a:rPr>
              <a:t>Zgodność projektu z dokumentami strategicznymi wnioskodawcy.</a:t>
            </a:r>
            <a:endParaRPr lang="pl-PL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Czy projekt oparty jest na Strategii biznesowej w zakresie umiędzynarodowienia działalności przedsiębiorstwa/Planie rozwoju przedsiębiorstwa lub innym równoważnym dokumencie, identyfikującym adekwatne działania mające na celu skuteczną i efektywną internacjonalizację przedsiębiorstwa?</a:t>
            </a:r>
          </a:p>
          <a:p>
            <a:pPr marL="1440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dirty="0">
                <a:solidFill>
                  <a:schemeClr val="accent1"/>
                </a:solidFill>
                <a:latin typeface="+mn-lt"/>
              </a:rPr>
              <a:t>Kryterium zostanie spełnione, jeżeli Strategia/Plan lub inny równoważny dokument będzie wskazywał zasadność zaplanowanych działań dotyczących internacjonalizacji oraz zawierał rzetelne, pogłębione analizy następujących elementów: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/>
                </a:solidFill>
                <a:latin typeface="+mn-lt"/>
              </a:rPr>
              <a:t>analiza i opis posiadanych przez przedsiębiorstwo produktów/usług ze wskazaniem, które z nich mają być przedmiotem internacjonalizacji;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/>
                </a:solidFill>
                <a:latin typeface="+mn-lt"/>
              </a:rPr>
              <a:t>analiza struktury organizacyjnej i zdolności produkcyjnych przedsiębiorstwa oraz wskazanie możliwości reorganizacyjnych przedsiębiorstwa w zakresie działalności eksportowej opisanej w projekcie;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/>
                </a:solidFill>
                <a:latin typeface="+mn-lt"/>
              </a:rPr>
              <a:t>analiza rynków docelowych działalności eksportowej pod kątem produktu/usługi przedsiębiorcy, które mają być przedmiotem internacjonalizacji;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/>
                </a:solidFill>
                <a:latin typeface="+mn-lt"/>
              </a:rPr>
              <a:t>analiza pozycji konkurencyjnej produktu/usługi, które mają być przedmiotem internacjonalizacji na rynkach docelowych oraz wskazanie, czy wnioskodawca wykazał przewagę konkurencyjną produktu/usługi na wybranych rynkach;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/>
                </a:solidFill>
                <a:latin typeface="+mn-lt"/>
              </a:rPr>
              <a:t>analiza warunków wejścia na rynek w tym: analizy aktów prawnych, procedur, zwyczajów, praktyk handlowych i zasad warunkujących dostęp do rynku pod kątem produktów/usług, które mają być przedmiotem internacjonalizacji.</a:t>
            </a:r>
          </a:p>
          <a:p>
            <a:pPr marL="2520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1E0BD0C-D422-F7DE-2240-51673A9CA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4B1B93-D3BF-2F1F-D9DD-264AAA258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50525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2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FED4-E021-D9B1-7E02-EC236AC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610141"/>
            <a:ext cx="9865096" cy="552689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1"/>
                </a:solidFill>
                <a:latin typeface="+mj-lt"/>
              </a:rPr>
              <a:t>KRYTERIA MERYTORYCZNE SPECYFICZNE – część 2 z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FF7A5-09BD-AE57-2AE0-FD7E8F3B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408174"/>
            <a:ext cx="10081120" cy="25516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2000" b="1" dirty="0">
                <a:solidFill>
                  <a:schemeClr val="accent1"/>
                </a:solidFill>
                <a:latin typeface="+mn-lt"/>
              </a:rPr>
              <a:t>Udział jako wystawca w międzynarodowych targach i wystawach lub misjach gospodarczych zagranicznych lub międzynarodowych odbywających się na terenie RP.</a:t>
            </a:r>
            <a:endParaRPr lang="pl-PL" sz="20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Czy projekt dotyczy udziału wnioskodawcy, w charakterze wystawcy, w targach i/lub wystawach międzynarodowych (zagranicznych lub odbywających się na terytorium Rzeczypospolitej Polskiej) i/lub misjach gospodarczych zagranicznych lub międzynarodowych odbywających się na terenie RP?</a:t>
            </a:r>
          </a:p>
          <a:p>
            <a:pPr marL="2520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Kryterium weryfikowane będzie na podstawie wniosku o dofinansowanie i załączników.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4B1B93-D3BF-2F1F-D9DD-264AAA258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50525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1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FED4-E021-D9B1-7E02-EC236AC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265259"/>
            <a:ext cx="10081120" cy="509049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1"/>
                </a:solidFill>
                <a:latin typeface="+mj-lt"/>
              </a:rPr>
              <a:t>KRYTERIA TRAFNOŚCI MERYTORYCZNEJ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FF7A5-09BD-AE57-2AE0-FD7E8F3B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8" y="689743"/>
            <a:ext cx="9865096" cy="64607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1. Inteligentne specjalizacje województwa lubelskiego. –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20 pkt.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2. Produkty i usługi wysokiej techniki. –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5 pkt.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3. Miejsce odprowadzania podatku dochodowego. –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15 pkt.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4. Komplementarność projektu. –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10 pkt</a:t>
            </a:r>
            <a:r>
              <a:rPr lang="pl-PL" sz="2000" dirty="0">
                <a:solidFill>
                  <a:schemeClr val="accent1"/>
                </a:solidFill>
                <a:latin typeface="+mn-lt"/>
              </a:rPr>
              <a:t>.</a:t>
            </a:r>
          </a:p>
          <a:p>
            <a:pPr marL="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Komplementarność projektu z innymi projektami realizowanymi przez wnioskodawcę – 5 pkt.</a:t>
            </a:r>
          </a:p>
          <a:p>
            <a:pPr marL="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Komplementarność projektu w zakresie produktów/usług, które są przedmiotem internacjonalizacji – 5 pkt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5. Przedmiotem projektu jest produkt/usługa z województwa lubelskiego. –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10 pkt.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6. Kompleksowość działań promocyjnych. –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15 pkt.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7. Nowe rynki zagraniczne. –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10 pkt.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8. Doświadczenie i/lub zaangażowanie w prowadzone działania współpracy międzyregionalnej, transgranicznej i transnarodowej. –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15 pkt.</a:t>
            </a:r>
          </a:p>
          <a:p>
            <a:pPr marL="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Wnioskodawca posiada doświadczenie i/lub zaangażowanie w prowadzone działania współpracy o zasięgu międzyregionalnym – 5 pkt.</a:t>
            </a:r>
          </a:p>
          <a:p>
            <a:pPr marL="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Wnioskodawca posiada doświadczenie i/lub zaangażowanie w prowadzone działania współpracy o zasięgu transgranicznym – 5 pkt.</a:t>
            </a:r>
          </a:p>
          <a:p>
            <a:pPr marL="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Wnioskodawca posiada doświadczenie i/lub zaangażowanie w prowadzone działania współpracy o zasięgu transnarodowym (z wyłączeniem obszarów transgranicznych) – 5 pkt.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2000" b="1" dirty="0">
              <a:solidFill>
                <a:schemeClr val="accent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FEFFF84-BDDE-325A-34C2-ECC2F32A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50525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17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FED4-E021-D9B1-7E02-EC236AC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8" y="643282"/>
            <a:ext cx="10081120" cy="509049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1"/>
                </a:solidFill>
                <a:latin typeface="+mj-lt"/>
              </a:rPr>
              <a:t>KRYTERIA ROZSTRZYGAJĄCE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FF7A5-09BD-AE57-2AE0-FD7E8F3B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418428"/>
            <a:ext cx="10081120" cy="28654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chemeClr val="accent1"/>
                </a:solidFill>
                <a:latin typeface="+mn-lt"/>
              </a:rPr>
              <a:t>Kryteria rozstrzygające:</a:t>
            </a:r>
            <a:endParaRPr lang="pl-PL" sz="200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Komplementarność projektu.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Produkty i usługi wysokiej techniki.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Nowe rynki zagraniczne.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endParaRPr lang="pl-PL" sz="2000" dirty="0">
              <a:solidFill>
                <a:schemeClr val="accent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Kryteria rozstrzygające będą miały zastosowanie w przypadku wyboru projektów, które uzyskają taką sama liczbę punktów,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2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FEFFF84-BDDE-325A-34C2-ECC2F32A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50525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22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D50CB46-4AE4-39C1-5F4E-068E0E7A73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1430" y="2843733"/>
            <a:ext cx="8568952" cy="3046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-7200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Dziękuję za uwagę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Lubelska Agencja Wspierania Przedsiębiorczości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w Lublinie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ul. Wojciechowska 9A, 20-704 Lublin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lawp@lubelskie.pl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tel. (81) 46 23 831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(81) 46 23 812</a:t>
            </a:r>
          </a:p>
        </p:txBody>
      </p:sp>
    </p:spTree>
    <p:extLst>
      <p:ext uri="{BB962C8B-B14F-4D97-AF65-F5344CB8AC3E}">
        <p14:creationId xmlns:p14="http://schemas.microsoft.com/office/powerpoint/2010/main" val="109918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51A29-404E-F7A2-AC4B-E4BCA540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56" y="484317"/>
            <a:ext cx="9000900" cy="431727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Beneficjenci: </a:t>
            </a:r>
            <a:r>
              <a:rPr lang="pl-PL" sz="2400" b="1" dirty="0">
                <a:solidFill>
                  <a:srgbClr val="860000"/>
                </a:solidFill>
                <a:latin typeface="+mj-lt"/>
                <a:ea typeface="Calibri" panose="020F0502020204030204" pitchFamily="34" charset="0"/>
              </a:rPr>
              <a:t>mikroprzedsiębiorstwa, małe i średnie przedsiębiorstwa MŚP)</a:t>
            </a:r>
            <a:br>
              <a:rPr lang="pl-PL" sz="2400" dirty="0">
                <a:solidFill>
                  <a:srgbClr val="860000"/>
                </a:solidFill>
                <a:latin typeface="+mj-lt"/>
                <a:ea typeface="Calibri" panose="020F0502020204030204" pitchFamily="34" charset="0"/>
              </a:rPr>
            </a:br>
            <a:endParaRPr lang="pl-PL" sz="2400" dirty="0">
              <a:solidFill>
                <a:srgbClr val="860000"/>
              </a:solidFill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564144-6EA1-42F4-5E72-56BBB674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015590"/>
            <a:ext cx="9793088" cy="61104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srgbClr val="2F5597"/>
                </a:solidFill>
                <a:effectLst/>
                <a:latin typeface="+mn-lt"/>
              </a:rPr>
              <a:t>Mikroprzedsiębiorstwa</a:t>
            </a:r>
            <a:r>
              <a:rPr lang="pl-PL" sz="2000" dirty="0">
                <a:solidFill>
                  <a:srgbClr val="2F5597"/>
                </a:solidFill>
                <a:effectLst/>
                <a:latin typeface="+mn-lt"/>
              </a:rPr>
              <a:t> - zatrudniają mniej niż 10 pracowników i których obrót roczny lub roczna suma bilansowa nie przekracza 2 mln EUR.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srgbClr val="2F5597"/>
                </a:solidFill>
                <a:effectLst/>
                <a:latin typeface="+mn-lt"/>
              </a:rPr>
              <a:t>Małe przedsiębiorstwa - </a:t>
            </a:r>
            <a:r>
              <a:rPr lang="pl-PL" sz="2000" dirty="0">
                <a:solidFill>
                  <a:srgbClr val="2F5597"/>
                </a:solidFill>
                <a:effectLst/>
                <a:latin typeface="+mn-lt"/>
              </a:rPr>
              <a:t>zatrudniają mniej niż 50 pracowników i których obrót roczny lub roczna suma bilansowa nie przekracza 10 mln EUR.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srgbClr val="2F5597"/>
                </a:solidFill>
                <a:effectLst/>
                <a:latin typeface="+mn-lt"/>
              </a:rPr>
              <a:t>Średnie przedsiębiorstwa - </a:t>
            </a:r>
            <a:r>
              <a:rPr lang="pl-PL" sz="2000" dirty="0">
                <a:solidFill>
                  <a:srgbClr val="2F5597"/>
                </a:solidFill>
                <a:effectLst/>
                <a:latin typeface="+mn-lt"/>
              </a:rPr>
              <a:t>zatrudniają mniej niż 250 pracowników i których obrót roczny nie przekracza 50 mln EUR lub roczna suma bilansowa nie przekracza 43 mln EUR.</a:t>
            </a:r>
            <a:r>
              <a:rPr lang="pl-PL" sz="2000" dirty="0">
                <a:solidFill>
                  <a:srgbClr val="2F5597"/>
                </a:solidFill>
                <a:latin typeface="+mn-lt"/>
              </a:rPr>
              <a:t> 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>
                <a:solidFill>
                  <a:srgbClr val="2F5597"/>
                </a:solidFill>
                <a:latin typeface="+mn-lt"/>
              </a:rPr>
              <a:t>Zasady ustalania statusu reguluje Załącznik I do Rozporządzenia 651/2014. 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>
                <a:solidFill>
                  <a:srgbClr val="2F5597"/>
                </a:solidFill>
                <a:latin typeface="+mn-lt"/>
              </a:rPr>
              <a:t>Należy wziąć pod uwagę relacje, występujące pomiędzy wnioskodawcą a innymi podmiotami, w rozumieniu Załącznika I do Rozporządzenia 651/2014.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>
                <a:solidFill>
                  <a:srgbClr val="2F5597"/>
                </a:solidFill>
                <a:latin typeface="+mn-lt"/>
              </a:rPr>
              <a:t>Przedsiębiorstwo może być samodzielne lub może pozostawać w relacjach powiązania i/lub partnerstwa.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Przedsiębiorstwa nie można uznać za MŚP, jeżeli </a:t>
            </a:r>
            <a:r>
              <a:rPr lang="pl-PL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25% lub więcej kapitału </a:t>
            </a:r>
            <a:r>
              <a:rPr lang="pl-PL" sz="20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lub praw głosu kontroluje bezpośrednio lub pośrednio, wspólnie lub indywidualnie, </a:t>
            </a:r>
            <a:r>
              <a:rPr lang="pl-PL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co najmniej jeden organ publiczny</a:t>
            </a:r>
            <a:r>
              <a:rPr lang="pl-PL" sz="20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pl-PL" sz="2000" dirty="0">
              <a:solidFill>
                <a:schemeClr val="accent1"/>
              </a:solidFill>
              <a:latin typeface="+mn-lt"/>
            </a:endParaRP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900" dirty="0">
              <a:solidFill>
                <a:srgbClr val="2F5597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FA1CF9-BDCC-9808-C064-63580FB44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3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49646D6-8003-DC35-2BF1-FA432064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539477"/>
            <a:ext cx="8640381" cy="418220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j-lt"/>
                <a:cs typeface="Calibri" panose="020F0502020204030204" pitchFamily="34" charset="0"/>
              </a:rPr>
              <a:t>RELACJE POWIĄZANIA I PARTNERSTWA POMIĘDZY PODMIOTAMI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564144-6EA1-42F4-5E72-56BBB674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073893"/>
            <a:ext cx="9829092" cy="615378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schemeClr val="accent1"/>
                </a:solidFill>
                <a:latin typeface="+mn-lt"/>
              </a:rPr>
              <a:t>Przedsiębiorstwa powiązane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Tx/>
              <a:buChar char="-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przedsiębiorstwo ma większość praw głosu na inne przedsiębiorstwo lub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Tx/>
              <a:buChar char="-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ma prawo wyznaczać/odwoływać członków organu administracyjnego/zarządzającego/nadzorczego w innym przedsiębiorstwie lub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Tx/>
              <a:buChar char="-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ma prawo wywierać dominujący wpływ na inne przedsiębiorstwo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752600" algn="l"/>
              </a:tabLst>
            </a:pPr>
            <a:r>
              <a:rPr lang="pl-PL" sz="20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Przedsiębiorstwa pozostające w jednym z takich związków </a:t>
            </a:r>
            <a:r>
              <a:rPr lang="pl-PL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 pośrednictwem osoby fizycznej lub grupy osób fizycznych </a:t>
            </a:r>
            <a:r>
              <a:rPr lang="pl-PL" sz="20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działających wspólnie również uznaje się za przedsiębiorstwa powiązane, jeżeli prowadzą one swoją działalność lub część działalności </a:t>
            </a:r>
            <a:r>
              <a:rPr lang="pl-PL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tym samym rynku właściwym lub rynkach pokrewnych</a:t>
            </a:r>
            <a:r>
              <a:rPr lang="pl-PL" sz="20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752600" algn="l"/>
              </a:tabLst>
            </a:pPr>
            <a:r>
              <a:rPr lang="pl-PL" sz="20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Osoby fizyczne prowadzące działalność gospodarczą są traktowane jak przedsiębiorstwa, a nie jak osoby fizyczne, o których mowa wyżej.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schemeClr val="accent1"/>
                </a:solidFill>
                <a:latin typeface="+mn-lt"/>
              </a:rPr>
              <a:t>Przedsiębiorstwa partnerskie: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Tx/>
              <a:buChar char="-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nie występuje relacja powiązania, </a:t>
            </a:r>
          </a:p>
          <a:p>
            <a:pPr>
              <a:lnSpc>
                <a:spcPct val="114000"/>
              </a:lnSpc>
              <a:spcBef>
                <a:spcPts val="300"/>
              </a:spcBef>
              <a:buFontTx/>
              <a:buChar char="-"/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przedsiębiorstwo posiada co najmniej 25% kapitału lub praw głosu w innym przedsiębiorstwie.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752600" algn="l"/>
              </a:tabLst>
            </a:pPr>
            <a:endParaRPr lang="pl-PL" sz="1800" dirty="0">
              <a:solidFill>
                <a:schemeClr val="accent1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solidFill>
                <a:srgbClr val="2F5597"/>
              </a:solidFill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7B910C2-ADDF-2F4A-E015-FFC8C429C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433663"/>
            <a:ext cx="8973138" cy="532515"/>
          </a:xfrm>
        </p:spPr>
        <p:txBody>
          <a:bodyPr>
            <a:normAutofit/>
          </a:bodyPr>
          <a:lstStyle/>
          <a:p>
            <a:pPr marL="0" marR="0" lvl="0" indent="0" defTabSz="801929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lang="pl-PL" sz="2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KLUCZOWE WARUNKI WSPARCIA</a:t>
            </a:r>
            <a:endParaRPr lang="pl-PL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345794"/>
            <a:ext cx="9937104" cy="4868085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l-PL" sz="21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argi i wystawy, w których wnioskodawca będzie brał udział muszą mieć charakter międzynarodowy, przy czym mogą się odbywać na terenie Rzeczypospolitej Polski lub poza jej granicami.</a:t>
            </a:r>
            <a:endParaRPr lang="pl-PL" sz="21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pl-PL" sz="21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dział wnioskodawcy w międzynarodowych targach i/lub wystawach możliwy jest jedynie w charakterze wystawcy.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l-PL" sz="21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ealizacja projektu musi wynikać ze strategii biznesowej w zakresie umiędzynarodowienia działalności przedsiębiorstwa, planu rozwoju przedsiębiorstwa lub innego równoważnego dokumentu, identyfikującego adekwatne działania, mające na celu skuteczną i efektywną internacjonalizację przedsiębiorstwa.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Wsparcie musi być zgodne z Wytycznymi dotyczącymi realizacji zasad równościowych w ramach funduszy unijnych na lata 2021-2027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824648-B1DE-2A09-C3A7-2560F1C9E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539477"/>
            <a:ext cx="7776864" cy="540001"/>
          </a:xfrm>
        </p:spPr>
        <p:txBody>
          <a:bodyPr>
            <a:normAutofit/>
          </a:bodyPr>
          <a:lstStyle/>
          <a:p>
            <a:pPr marL="0" marR="0" lvl="0" indent="0" defTabSz="801929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lang="pl-PL" sz="2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WYKLUCZENIA</a:t>
            </a:r>
            <a:endParaRPr lang="pl-PL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75" y="1331565"/>
            <a:ext cx="9937104" cy="2880320"/>
          </a:xfrm>
        </p:spPr>
        <p:txBody>
          <a:bodyPr>
            <a:noAutofit/>
          </a:bodyPr>
          <a:lstStyle/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52600" algn="l"/>
              </a:tabLst>
            </a:pPr>
            <a:r>
              <a:rPr lang="pl-PL" sz="20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Wsparcie nie może zostać udzielone przedsiębiorstwom znajdującym się w trudnej sytuacji w rozumieniu Rozporządzenia 651/2014.</a:t>
            </a:r>
          </a:p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52600" algn="l"/>
              </a:tabLst>
            </a:pPr>
            <a:r>
              <a:rPr lang="pl-PL" sz="20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Wsparcie nie może być udzielone na internacjonalizację i promocję oferty MŚP:</a:t>
            </a:r>
          </a:p>
          <a:p>
            <a:pPr marL="627063" lvl="0" indent="-352425" algn="just">
              <a:lnSpc>
                <a:spcPct val="114000"/>
              </a:lnSpc>
              <a:spcBef>
                <a:spcPts val="400"/>
              </a:spcBef>
              <a:buFont typeface="Wingdings" panose="05000000000000000000" pitchFamily="2" charset="2"/>
              <a:buChar char="§"/>
              <a:tabLst>
                <a:tab pos="1752600" algn="l"/>
              </a:tabLst>
            </a:pPr>
            <a:r>
              <a:rPr lang="pl-PL" altLang="pl-PL" sz="2000" dirty="0">
                <a:solidFill>
                  <a:schemeClr val="accent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pl-PL" altLang="pl-PL" sz="20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sektorze produkcji podstawowej produktów rolnych</a:t>
            </a:r>
          </a:p>
          <a:p>
            <a:pPr marL="627063" lvl="0" indent="-352425" algn="just">
              <a:lnSpc>
                <a:spcPct val="114000"/>
              </a:lnSpc>
              <a:spcBef>
                <a:spcPts val="400"/>
              </a:spcBef>
              <a:buFont typeface="Wingdings" panose="05000000000000000000" pitchFamily="2" charset="2"/>
              <a:buChar char="§"/>
              <a:tabLst>
                <a:tab pos="1752600" algn="l"/>
              </a:tabLst>
            </a:pPr>
            <a:r>
              <a:rPr kumimoji="0" lang="pl-PL" altLang="pl-PL" sz="20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w sektorze rybołówstwa i akwakultury,</a:t>
            </a:r>
          </a:p>
          <a:p>
            <a:pPr marL="627063" lvl="0" indent="-352425" algn="just">
              <a:lnSpc>
                <a:spcPct val="114000"/>
              </a:lnSpc>
              <a:spcBef>
                <a:spcPts val="400"/>
              </a:spcBef>
              <a:buFont typeface="Wingdings" panose="05000000000000000000" pitchFamily="2" charset="2"/>
              <a:buChar char="§"/>
              <a:tabLst>
                <a:tab pos="1752600" algn="l"/>
              </a:tabLst>
            </a:pPr>
            <a:r>
              <a:rPr lang="pl-PL" sz="2000" dirty="0">
                <a:solidFill>
                  <a:schemeClr val="accent1"/>
                </a:solidFill>
                <a:latin typeface="+mn-lt"/>
              </a:rPr>
              <a:t>w zakresie wytwarzania, przetwórstwa i wprowadzania do obrotu tytoniu i wyrobów tytoniowych.</a:t>
            </a:r>
            <a:endParaRPr kumimoji="0" lang="pl-PL" altLang="pl-PL" sz="20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1588AEA-F5FF-4AF6-A1D8-CE2F9DAD9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4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CFA3B0-F6DA-5FBA-A854-3E5E1580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1331565"/>
            <a:ext cx="7911241" cy="432048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POZIOMY I KWOTY DOFINANSOWANIA</a:t>
            </a:r>
            <a:br>
              <a:rPr lang="pl-PL" sz="24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</a:br>
            <a:endParaRPr lang="pl-PL" sz="24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43E965-4412-0F43-EFCE-C47E0996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019" y="2231665"/>
            <a:ext cx="9567425" cy="3096344"/>
          </a:xfrm>
        </p:spPr>
        <p:txBody>
          <a:bodyPr>
            <a:noAutofit/>
          </a:bodyPr>
          <a:lstStyle/>
          <a:p>
            <a:pPr marL="342900" indent="-342900" defTabSz="801929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  <a:defRPr/>
            </a:pPr>
            <a:r>
              <a:rPr lang="pl-PL" sz="21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Brak ograniczeń kwotowych w zakresie minimalnej i maksymalnej wartości projektu oraz minimalnej i maksymalnej wartości wydatków kwalifikowalnych, z zastrzeżeniem pkt. 2-4.</a:t>
            </a:r>
          </a:p>
          <a:p>
            <a:pPr marL="342900" indent="-342900" defTabSz="801929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pl-PL" sz="21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Maksymalna kwota dofinansowania wydatków kwalifikowalnych: </a:t>
            </a:r>
            <a:r>
              <a:rPr lang="pl-PL" sz="2100" b="1" dirty="0">
                <a:solidFill>
                  <a:srgbClr val="700000"/>
                </a:solidFill>
                <a:latin typeface="+mn-lt"/>
                <a:cs typeface="Calibri" panose="020F0502020204030204" pitchFamily="34" charset="0"/>
              </a:rPr>
              <a:t>250 000 PLN</a:t>
            </a:r>
            <a:r>
              <a:rPr lang="pl-PL" sz="21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342900" indent="-342900" defTabSz="801929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  <a:defRPr/>
            </a:pPr>
            <a:r>
              <a:rPr lang="pl-PL" sz="21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Maksymalny poziom dofinansowania wydatków kwalifikowalnych: </a:t>
            </a:r>
            <a:r>
              <a:rPr lang="pl-PL" sz="2100" b="1" dirty="0">
                <a:solidFill>
                  <a:srgbClr val="7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50%</a:t>
            </a:r>
          </a:p>
          <a:p>
            <a:pPr marL="342900" indent="-342900" defTabSz="801929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  <a:defRPr/>
            </a:pPr>
            <a:r>
              <a:rPr lang="pl-PL" sz="21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Minimalny wkład własny beneficjenta rozumiany jako % wydatków kwalifikowalnych: </a:t>
            </a:r>
            <a:r>
              <a:rPr lang="pl-PL" sz="2100" b="1" dirty="0">
                <a:solidFill>
                  <a:srgbClr val="7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50%.</a:t>
            </a:r>
            <a:endParaRPr lang="pl-PL" sz="2100" dirty="0">
              <a:solidFill>
                <a:schemeClr val="accent1"/>
              </a:solidFill>
              <a:latin typeface="+mn-lt"/>
              <a:cs typeface="Calibri" panose="020F0502020204030204" pitchFamily="34" charset="0"/>
            </a:endParaRPr>
          </a:p>
          <a:p>
            <a:pPr marL="0" indent="0" algn="just" defTabSz="801929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pl-PL" sz="700" dirty="0">
              <a:solidFill>
                <a:schemeClr val="accent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4D1A28-888E-4D54-EA72-8A41E30B7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7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73" y="755620"/>
            <a:ext cx="9162778" cy="503937"/>
          </a:xfrm>
        </p:spPr>
        <p:txBody>
          <a:bodyPr>
            <a:normAutofit fontScale="90000"/>
          </a:bodyPr>
          <a:lstStyle/>
          <a:p>
            <a:pPr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pl-PL" altLang="pl-PL" sz="27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LOKALIZACJA</a:t>
            </a:r>
            <a:r>
              <a:rPr kumimoji="0" lang="pl-PL" altLang="pl-PL" sz="29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PROJEKTU</a:t>
            </a:r>
            <a:b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br>
              <a:rPr lang="pl-PL" sz="2800" b="1" dirty="0">
                <a:solidFill>
                  <a:srgbClr val="2F5597"/>
                </a:solidFill>
                <a:latin typeface="Calibri" panose="020F0502020204030204"/>
                <a:cs typeface="Arial" panose="020B0604020202020204" pitchFamily="34" charset="0"/>
              </a:rPr>
            </a:b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73" y="1619597"/>
            <a:ext cx="8964997" cy="4104456"/>
          </a:xfrm>
        </p:spPr>
        <p:txBody>
          <a:bodyPr>
            <a:noAutofit/>
          </a:bodyPr>
          <a:lstStyle/>
          <a:p>
            <a:pPr marL="422275" indent="-422275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lokalizację projektu uznaje się adres siedziby/oddziału lub w przypadku jednoosobowej działalności gospodarczej adres stałego miejsca wykonywania działalności gospodarczej lub dodatkowego stałego miejsca wykonywania działalności gospodarczej</a:t>
            </a:r>
            <a:endParaRPr lang="pl-PL" sz="2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22275" indent="-422275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Ww. adres musi znajdować się na terenie województwa lubelskiego.</a:t>
            </a:r>
          </a:p>
          <a:p>
            <a:pPr marL="422275" indent="-422275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Ww. adres najpóźniej w dniu ogłoszenia naboru musi być wpisany w dokumencie rejestrowym (w przypadku spółek cywilnych w umowie spółki).</a:t>
            </a:r>
          </a:p>
          <a:p>
            <a:pPr marL="422275" indent="-422275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Wnioskodawcy dodatkowo muszą uzasadnić, w jaki sposób projekt przyczyni się do realizacji celów Działania, FEL 2021-2027 oraz rozwoju gospodarczego województwa lubelskiego.</a:t>
            </a:r>
            <a:endParaRPr lang="pl-PL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6FF3C9B-C25B-16FA-B44E-3BAD52B25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74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szablon z dopiskiem efs_osadzone.potx" id="{1BF763A3-92CE-42F9-AA6B-0EF8232C8EF2}" vid="{68AC6CD1-4E40-4B73-8978-69AC68CE4E29}"/>
    </a:ext>
  </a:extLst>
</a:theme>
</file>

<file path=ppt/theme/theme2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  <a:prstDash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l" defTabSz="801929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smtClean="0">
            <a:ln>
              <a:noFill/>
            </a:ln>
            <a:solidFill>
              <a:schemeClr val="accent5">
                <a:lumMod val="50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3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szablon z dopiskiem efs_osadzone</Template>
  <TotalTime>1409</TotalTime>
  <Words>4391</Words>
  <Application>Microsoft Office PowerPoint</Application>
  <PresentationFormat>Niestandardowy</PresentationFormat>
  <Paragraphs>296</Paragraphs>
  <Slides>37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Open Sans</vt:lpstr>
      <vt:lpstr>Wingdings</vt:lpstr>
      <vt:lpstr>Motyw pakietu Office</vt:lpstr>
      <vt:lpstr>2_Motyw pakietu Office</vt:lpstr>
      <vt:lpstr>3_Motyw pakietu Office</vt:lpstr>
      <vt:lpstr> FUNDUSZE EUROPEJSKIE DLA LUBELSKIEGO  2021-2027</vt:lpstr>
      <vt:lpstr>PRIORYTET II – TRANSFORMACJA GOSPODARCZA I CYFROWA REGIONU  Działanie 2.7 Lubelskie MŚP na rynkach zagranicznych </vt:lpstr>
      <vt:lpstr>Terminy i alokacja w naborze</vt:lpstr>
      <vt:lpstr>Beneficjenci: mikroprzedsiębiorstwa, małe i średnie przedsiębiorstwa MŚP) </vt:lpstr>
      <vt:lpstr>RELACJE POWIĄZANIA I PARTNERSTWA POMIĘDZY PODMIOTAMI</vt:lpstr>
      <vt:lpstr>KLUCZOWE WARUNKI WSPARCIA</vt:lpstr>
      <vt:lpstr>WYKLUCZENIA</vt:lpstr>
      <vt:lpstr>POZIOMY I KWOTY DOFINANSOWANIA </vt:lpstr>
      <vt:lpstr>LOKALIZACJA PROJEKTU  </vt:lpstr>
      <vt:lpstr>WSKAŹNIKI W PROJEKCIE (cześć 1 z 2): </vt:lpstr>
      <vt:lpstr>WSKAŹNIKI W PROJEKCIE (cześć 2 z 2): </vt:lpstr>
      <vt:lpstr>KOSZTY KWALIFIKOWALNE – GŁÓWNE ZASADY KWALIFIKOWALNOŚCI</vt:lpstr>
      <vt:lpstr>KOSZTY KWALIFIKOWALNE (część 1 z 3)</vt:lpstr>
      <vt:lpstr>KOSZTY KWALIFIKOWALNE (część 2 z 3)</vt:lpstr>
      <vt:lpstr>KOSZTY KWALIFIKOWALNE (cześć 3 z 3):</vt:lpstr>
      <vt:lpstr>SKŁADANIE WNIOSÓW O DOFINANSOWANIE</vt:lpstr>
      <vt:lpstr>Widok wniosku o dofinansowanie projektu, zakładka zadania</vt:lpstr>
      <vt:lpstr>Widok wniosku o dofinansowanie projektu, zakładka budżet projektu</vt:lpstr>
      <vt:lpstr>Widok wniosku o dofinansowanie projektu, zakładka załączniki</vt:lpstr>
      <vt:lpstr>ZAŁĄCZNIKI DO WNIOSKU – ogólne wymogi (cześć 1 z 2)</vt:lpstr>
      <vt:lpstr>ZAŁĄCZNIKI DO WNIOSKU – ogólne wymogi (cześć 2 z 2)</vt:lpstr>
      <vt:lpstr>POPRAWIANIE WNIOSKU NA ETAPIE OCENY</vt:lpstr>
      <vt:lpstr> ZAŁĄCZNIKI DO WNIOSKU – lista (cześć 1 z 3)</vt:lpstr>
      <vt:lpstr>ZAŁĄCZNIKI DO WNIOSKU – lista (cześć 2 z 3) </vt:lpstr>
      <vt:lpstr>ZAŁĄCZNIKI DO WNIOSKU – lista (cześć 3 z 3) </vt:lpstr>
      <vt:lpstr>PROCEDURA OCENY</vt:lpstr>
      <vt:lpstr>KRYTERIA WYBORU PROJEKTÓW - OCENA FORMALNA</vt:lpstr>
      <vt:lpstr>KRYTERIA FORMALNE POPRAWNOŚCI (część 2 z 2)</vt:lpstr>
      <vt:lpstr>KRYTERIA FORMALNE SPECYFICZNE</vt:lpstr>
      <vt:lpstr>KRYTERIA MERYTORYCZNE TECHNICZNE – część 2 z 4</vt:lpstr>
      <vt:lpstr>KRYTERIA MERYTORYCZNE TECHNICZNE – część 3 z 4</vt:lpstr>
      <vt:lpstr>KRYTERIA MERYTORYCZNE TECHNICZNE – część 4 z 4</vt:lpstr>
      <vt:lpstr>KRYTERIA MERYTORYCZNE SPECYFICZNE– część 1 z 2</vt:lpstr>
      <vt:lpstr>KRYTERIA MERYTORYCZNE SPECYFICZNE – część 2 z 2</vt:lpstr>
      <vt:lpstr>KRYTERIA TRAFNOŚCI MERYTORYCZNEJ</vt:lpstr>
      <vt:lpstr>KRYTERIA ROZSTRZYGAJĄCE</vt:lpstr>
      <vt:lpstr>   Dziękuję za uwagę       Lubelska Agencja Wspierania Przedsiębiorczości          w Lublinie ul. Wojciechowska 9A, 20-704 Lublin lawp@lubelskie.pl tel. (81) 46 23 831 (81) 46 23 812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Emilia Kryszeniuk</dc:creator>
  <cp:lastModifiedBy>OOP LAWP</cp:lastModifiedBy>
  <cp:revision>14</cp:revision>
  <cp:lastPrinted>2023-08-28T07:12:39Z</cp:lastPrinted>
  <dcterms:created xsi:type="dcterms:W3CDTF">2023-08-16T10:44:12Z</dcterms:created>
  <dcterms:modified xsi:type="dcterms:W3CDTF">2023-08-28T08:03:26Z</dcterms:modified>
</cp:coreProperties>
</file>