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18288000" cy="1028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394494" y="9021569"/>
            <a:ext cx="1728470" cy="1265555"/>
          </a:xfrm>
          <a:custGeom>
            <a:avLst/>
            <a:gdLst/>
            <a:ahLst/>
            <a:cxnLst/>
            <a:rect l="l" t="t" r="r" b="b"/>
            <a:pathLst>
              <a:path w="1728469" h="1265554">
                <a:moveTo>
                  <a:pt x="39091" y="0"/>
                </a:moveTo>
                <a:lnTo>
                  <a:pt x="23814" y="3046"/>
                </a:lnTo>
                <a:lnTo>
                  <a:pt x="11420" y="11358"/>
                </a:lnTo>
                <a:lnTo>
                  <a:pt x="3064" y="23698"/>
                </a:lnTo>
                <a:lnTo>
                  <a:pt x="0" y="38826"/>
                </a:lnTo>
                <a:lnTo>
                  <a:pt x="3064" y="53907"/>
                </a:lnTo>
                <a:lnTo>
                  <a:pt x="11420" y="66222"/>
                </a:lnTo>
                <a:lnTo>
                  <a:pt x="23814" y="74526"/>
                </a:lnTo>
                <a:lnTo>
                  <a:pt x="38992" y="77571"/>
                </a:lnTo>
                <a:lnTo>
                  <a:pt x="54169" y="74526"/>
                </a:lnTo>
                <a:lnTo>
                  <a:pt x="66563" y="66222"/>
                </a:lnTo>
                <a:lnTo>
                  <a:pt x="74919" y="53907"/>
                </a:lnTo>
                <a:lnTo>
                  <a:pt x="77983" y="38826"/>
                </a:lnTo>
                <a:lnTo>
                  <a:pt x="74929" y="23745"/>
                </a:lnTo>
                <a:lnTo>
                  <a:pt x="66598" y="11420"/>
                </a:lnTo>
                <a:lnTo>
                  <a:pt x="54237" y="3092"/>
                </a:lnTo>
                <a:lnTo>
                  <a:pt x="39091" y="0"/>
                </a:lnTo>
                <a:close/>
              </a:path>
              <a:path w="1728469" h="1265554">
                <a:moveTo>
                  <a:pt x="451556" y="0"/>
                </a:moveTo>
                <a:lnTo>
                  <a:pt x="436368" y="2997"/>
                </a:lnTo>
                <a:lnTo>
                  <a:pt x="423953" y="11276"/>
                </a:lnTo>
                <a:lnTo>
                  <a:pt x="415566" y="23582"/>
                </a:lnTo>
                <a:lnTo>
                  <a:pt x="412462" y="38661"/>
                </a:lnTo>
                <a:lnTo>
                  <a:pt x="415485" y="53802"/>
                </a:lnTo>
                <a:lnTo>
                  <a:pt x="423810" y="66171"/>
                </a:lnTo>
                <a:lnTo>
                  <a:pt x="436184" y="74512"/>
                </a:lnTo>
                <a:lnTo>
                  <a:pt x="451357" y="77571"/>
                </a:lnTo>
                <a:lnTo>
                  <a:pt x="466541" y="74574"/>
                </a:lnTo>
                <a:lnTo>
                  <a:pt x="478956" y="66295"/>
                </a:lnTo>
                <a:lnTo>
                  <a:pt x="487343" y="53988"/>
                </a:lnTo>
                <a:lnTo>
                  <a:pt x="490443" y="38909"/>
                </a:lnTo>
                <a:lnTo>
                  <a:pt x="490410" y="38661"/>
                </a:lnTo>
                <a:lnTo>
                  <a:pt x="487389" y="23745"/>
                </a:lnTo>
                <a:lnTo>
                  <a:pt x="479058" y="11420"/>
                </a:lnTo>
                <a:lnTo>
                  <a:pt x="466698" y="3092"/>
                </a:lnTo>
                <a:lnTo>
                  <a:pt x="451556" y="0"/>
                </a:lnTo>
                <a:close/>
              </a:path>
              <a:path w="1728469" h="1265554">
                <a:moveTo>
                  <a:pt x="863925" y="0"/>
                </a:moveTo>
                <a:lnTo>
                  <a:pt x="848754" y="3046"/>
                </a:lnTo>
                <a:lnTo>
                  <a:pt x="836346" y="11358"/>
                </a:lnTo>
                <a:lnTo>
                  <a:pt x="827971" y="23698"/>
                </a:lnTo>
                <a:lnTo>
                  <a:pt x="824897" y="38826"/>
                </a:lnTo>
                <a:lnTo>
                  <a:pt x="827971" y="53907"/>
                </a:lnTo>
                <a:lnTo>
                  <a:pt x="836346" y="66222"/>
                </a:lnTo>
                <a:lnTo>
                  <a:pt x="848754" y="74526"/>
                </a:lnTo>
                <a:lnTo>
                  <a:pt x="863925" y="77571"/>
                </a:lnTo>
                <a:lnTo>
                  <a:pt x="879084" y="74526"/>
                </a:lnTo>
                <a:lnTo>
                  <a:pt x="891463" y="66222"/>
                </a:lnTo>
                <a:lnTo>
                  <a:pt x="899809" y="53907"/>
                </a:lnTo>
                <a:lnTo>
                  <a:pt x="902870" y="38826"/>
                </a:lnTo>
                <a:lnTo>
                  <a:pt x="899809" y="23698"/>
                </a:lnTo>
                <a:lnTo>
                  <a:pt x="891463" y="11358"/>
                </a:lnTo>
                <a:lnTo>
                  <a:pt x="879084" y="3046"/>
                </a:lnTo>
                <a:lnTo>
                  <a:pt x="863925" y="0"/>
                </a:lnTo>
                <a:close/>
              </a:path>
              <a:path w="1728469" h="1265554">
                <a:moveTo>
                  <a:pt x="1276543" y="0"/>
                </a:moveTo>
                <a:lnTo>
                  <a:pt x="1261385" y="3046"/>
                </a:lnTo>
                <a:lnTo>
                  <a:pt x="1249006" y="11358"/>
                </a:lnTo>
                <a:lnTo>
                  <a:pt x="1240659" y="23698"/>
                </a:lnTo>
                <a:lnTo>
                  <a:pt x="1237598" y="38826"/>
                </a:lnTo>
                <a:lnTo>
                  <a:pt x="1240659" y="53907"/>
                </a:lnTo>
                <a:lnTo>
                  <a:pt x="1249006" y="66222"/>
                </a:lnTo>
                <a:lnTo>
                  <a:pt x="1261385" y="74526"/>
                </a:lnTo>
                <a:lnTo>
                  <a:pt x="1276543" y="77571"/>
                </a:lnTo>
                <a:lnTo>
                  <a:pt x="1291750" y="74526"/>
                </a:lnTo>
                <a:lnTo>
                  <a:pt x="1304154" y="66222"/>
                </a:lnTo>
                <a:lnTo>
                  <a:pt x="1312509" y="53907"/>
                </a:lnTo>
                <a:lnTo>
                  <a:pt x="1315571" y="38826"/>
                </a:lnTo>
                <a:lnTo>
                  <a:pt x="1312509" y="23698"/>
                </a:lnTo>
                <a:lnTo>
                  <a:pt x="1304154" y="11358"/>
                </a:lnTo>
                <a:lnTo>
                  <a:pt x="1291750" y="3046"/>
                </a:lnTo>
                <a:lnTo>
                  <a:pt x="1276543" y="0"/>
                </a:lnTo>
                <a:close/>
              </a:path>
              <a:path w="1728469" h="1265554">
                <a:moveTo>
                  <a:pt x="1689078" y="0"/>
                </a:moveTo>
                <a:lnTo>
                  <a:pt x="1673837" y="3046"/>
                </a:lnTo>
                <a:lnTo>
                  <a:pt x="1661458" y="11358"/>
                </a:lnTo>
                <a:lnTo>
                  <a:pt x="1653111" y="23698"/>
                </a:lnTo>
                <a:lnTo>
                  <a:pt x="1650050" y="38826"/>
                </a:lnTo>
                <a:lnTo>
                  <a:pt x="1653111" y="53907"/>
                </a:lnTo>
                <a:lnTo>
                  <a:pt x="1661458" y="66222"/>
                </a:lnTo>
                <a:lnTo>
                  <a:pt x="1673837" y="74526"/>
                </a:lnTo>
                <a:lnTo>
                  <a:pt x="1688995" y="77571"/>
                </a:lnTo>
                <a:lnTo>
                  <a:pt x="1704202" y="74526"/>
                </a:lnTo>
                <a:lnTo>
                  <a:pt x="1716606" y="66222"/>
                </a:lnTo>
                <a:lnTo>
                  <a:pt x="1724962" y="53907"/>
                </a:lnTo>
                <a:lnTo>
                  <a:pt x="1728024" y="38826"/>
                </a:lnTo>
                <a:lnTo>
                  <a:pt x="1724963" y="23698"/>
                </a:lnTo>
                <a:lnTo>
                  <a:pt x="1716616" y="11358"/>
                </a:lnTo>
                <a:lnTo>
                  <a:pt x="1704237" y="3046"/>
                </a:lnTo>
                <a:lnTo>
                  <a:pt x="1689078" y="0"/>
                </a:lnTo>
                <a:close/>
              </a:path>
              <a:path w="1728469" h="1265554">
                <a:moveTo>
                  <a:pt x="39092" y="396861"/>
                </a:moveTo>
                <a:lnTo>
                  <a:pt x="23907" y="399858"/>
                </a:lnTo>
                <a:lnTo>
                  <a:pt x="11491" y="408137"/>
                </a:lnTo>
                <a:lnTo>
                  <a:pt x="3103" y="420444"/>
                </a:lnTo>
                <a:lnTo>
                  <a:pt x="0" y="435523"/>
                </a:lnTo>
                <a:lnTo>
                  <a:pt x="3025" y="450652"/>
                </a:lnTo>
                <a:lnTo>
                  <a:pt x="11350" y="463001"/>
                </a:lnTo>
                <a:lnTo>
                  <a:pt x="23723" y="471338"/>
                </a:lnTo>
                <a:lnTo>
                  <a:pt x="38893" y="474432"/>
                </a:lnTo>
                <a:lnTo>
                  <a:pt x="54079" y="471435"/>
                </a:lnTo>
                <a:lnTo>
                  <a:pt x="66495" y="463156"/>
                </a:lnTo>
                <a:lnTo>
                  <a:pt x="74882" y="450850"/>
                </a:lnTo>
                <a:lnTo>
                  <a:pt x="77983" y="435771"/>
                </a:lnTo>
                <a:lnTo>
                  <a:pt x="77966" y="435523"/>
                </a:lnTo>
                <a:lnTo>
                  <a:pt x="74929" y="420572"/>
                </a:lnTo>
                <a:lnTo>
                  <a:pt x="66598" y="408272"/>
                </a:lnTo>
                <a:lnTo>
                  <a:pt x="54237" y="399952"/>
                </a:lnTo>
                <a:lnTo>
                  <a:pt x="39092" y="396861"/>
                </a:lnTo>
                <a:close/>
              </a:path>
              <a:path w="1728469" h="1265554">
                <a:moveTo>
                  <a:pt x="451556" y="396861"/>
                </a:moveTo>
                <a:lnTo>
                  <a:pt x="436369" y="399858"/>
                </a:lnTo>
                <a:lnTo>
                  <a:pt x="423953" y="408137"/>
                </a:lnTo>
                <a:lnTo>
                  <a:pt x="415566" y="420444"/>
                </a:lnTo>
                <a:lnTo>
                  <a:pt x="412462" y="435523"/>
                </a:lnTo>
                <a:lnTo>
                  <a:pt x="415486" y="450652"/>
                </a:lnTo>
                <a:lnTo>
                  <a:pt x="423810" y="463001"/>
                </a:lnTo>
                <a:lnTo>
                  <a:pt x="436184" y="471338"/>
                </a:lnTo>
                <a:lnTo>
                  <a:pt x="451357" y="474432"/>
                </a:lnTo>
                <a:lnTo>
                  <a:pt x="466541" y="471435"/>
                </a:lnTo>
                <a:lnTo>
                  <a:pt x="478956" y="463156"/>
                </a:lnTo>
                <a:lnTo>
                  <a:pt x="487343" y="450850"/>
                </a:lnTo>
                <a:lnTo>
                  <a:pt x="490443" y="435771"/>
                </a:lnTo>
                <a:lnTo>
                  <a:pt x="490426" y="435523"/>
                </a:lnTo>
                <a:lnTo>
                  <a:pt x="487389" y="420572"/>
                </a:lnTo>
                <a:lnTo>
                  <a:pt x="479059" y="408272"/>
                </a:lnTo>
                <a:lnTo>
                  <a:pt x="466699" y="399952"/>
                </a:lnTo>
                <a:lnTo>
                  <a:pt x="451556" y="396861"/>
                </a:lnTo>
                <a:close/>
              </a:path>
              <a:path w="1728469" h="1265554">
                <a:moveTo>
                  <a:pt x="863925" y="396861"/>
                </a:moveTo>
                <a:lnTo>
                  <a:pt x="848754" y="399906"/>
                </a:lnTo>
                <a:lnTo>
                  <a:pt x="836346" y="408210"/>
                </a:lnTo>
                <a:lnTo>
                  <a:pt x="827971" y="420525"/>
                </a:lnTo>
                <a:lnTo>
                  <a:pt x="824897" y="435605"/>
                </a:lnTo>
                <a:lnTo>
                  <a:pt x="827971" y="450733"/>
                </a:lnTo>
                <a:lnTo>
                  <a:pt x="836346" y="463073"/>
                </a:lnTo>
                <a:lnTo>
                  <a:pt x="848754" y="471386"/>
                </a:lnTo>
                <a:lnTo>
                  <a:pt x="863925" y="474432"/>
                </a:lnTo>
                <a:lnTo>
                  <a:pt x="879084" y="471386"/>
                </a:lnTo>
                <a:lnTo>
                  <a:pt x="891463" y="463073"/>
                </a:lnTo>
                <a:lnTo>
                  <a:pt x="899810" y="450733"/>
                </a:lnTo>
                <a:lnTo>
                  <a:pt x="902870" y="435605"/>
                </a:lnTo>
                <a:lnTo>
                  <a:pt x="899810" y="420525"/>
                </a:lnTo>
                <a:lnTo>
                  <a:pt x="891463" y="408210"/>
                </a:lnTo>
                <a:lnTo>
                  <a:pt x="879084" y="399906"/>
                </a:lnTo>
                <a:lnTo>
                  <a:pt x="863925" y="396861"/>
                </a:lnTo>
                <a:close/>
              </a:path>
              <a:path w="1728469" h="1265554">
                <a:moveTo>
                  <a:pt x="1276544" y="396861"/>
                </a:moveTo>
                <a:lnTo>
                  <a:pt x="1261385" y="399906"/>
                </a:lnTo>
                <a:lnTo>
                  <a:pt x="1249006" y="408210"/>
                </a:lnTo>
                <a:lnTo>
                  <a:pt x="1240659" y="420525"/>
                </a:lnTo>
                <a:lnTo>
                  <a:pt x="1237599" y="435605"/>
                </a:lnTo>
                <a:lnTo>
                  <a:pt x="1240659" y="450733"/>
                </a:lnTo>
                <a:lnTo>
                  <a:pt x="1249006" y="463073"/>
                </a:lnTo>
                <a:lnTo>
                  <a:pt x="1261385" y="471386"/>
                </a:lnTo>
                <a:lnTo>
                  <a:pt x="1276544" y="474432"/>
                </a:lnTo>
                <a:lnTo>
                  <a:pt x="1291750" y="471386"/>
                </a:lnTo>
                <a:lnTo>
                  <a:pt x="1304154" y="463073"/>
                </a:lnTo>
                <a:lnTo>
                  <a:pt x="1312510" y="450733"/>
                </a:lnTo>
                <a:lnTo>
                  <a:pt x="1315572" y="435605"/>
                </a:lnTo>
                <a:lnTo>
                  <a:pt x="1312510" y="420525"/>
                </a:lnTo>
                <a:lnTo>
                  <a:pt x="1304154" y="408210"/>
                </a:lnTo>
                <a:lnTo>
                  <a:pt x="1291750" y="399906"/>
                </a:lnTo>
                <a:lnTo>
                  <a:pt x="1276544" y="396861"/>
                </a:lnTo>
                <a:close/>
              </a:path>
              <a:path w="1728469" h="1265554">
                <a:moveTo>
                  <a:pt x="1689079" y="396861"/>
                </a:moveTo>
                <a:lnTo>
                  <a:pt x="1673837" y="399906"/>
                </a:lnTo>
                <a:lnTo>
                  <a:pt x="1661458" y="408210"/>
                </a:lnTo>
                <a:lnTo>
                  <a:pt x="1653111" y="420525"/>
                </a:lnTo>
                <a:lnTo>
                  <a:pt x="1650051" y="435605"/>
                </a:lnTo>
                <a:lnTo>
                  <a:pt x="1653111" y="450733"/>
                </a:lnTo>
                <a:lnTo>
                  <a:pt x="1661458" y="463073"/>
                </a:lnTo>
                <a:lnTo>
                  <a:pt x="1673837" y="471386"/>
                </a:lnTo>
                <a:lnTo>
                  <a:pt x="1688996" y="474432"/>
                </a:lnTo>
                <a:lnTo>
                  <a:pt x="1704202" y="471386"/>
                </a:lnTo>
                <a:lnTo>
                  <a:pt x="1716606" y="463073"/>
                </a:lnTo>
                <a:lnTo>
                  <a:pt x="1724962" y="450733"/>
                </a:lnTo>
                <a:lnTo>
                  <a:pt x="1728024" y="435605"/>
                </a:lnTo>
                <a:lnTo>
                  <a:pt x="1724963" y="420525"/>
                </a:lnTo>
                <a:lnTo>
                  <a:pt x="1716616" y="408210"/>
                </a:lnTo>
                <a:lnTo>
                  <a:pt x="1704237" y="399906"/>
                </a:lnTo>
                <a:lnTo>
                  <a:pt x="1689079" y="396861"/>
                </a:lnTo>
                <a:close/>
              </a:path>
              <a:path w="1728469" h="1265554">
                <a:moveTo>
                  <a:pt x="39393" y="794218"/>
                </a:moveTo>
                <a:lnTo>
                  <a:pt x="39092" y="794218"/>
                </a:lnTo>
                <a:lnTo>
                  <a:pt x="23907" y="797215"/>
                </a:lnTo>
                <a:lnTo>
                  <a:pt x="11492" y="805494"/>
                </a:lnTo>
                <a:lnTo>
                  <a:pt x="3105" y="817801"/>
                </a:lnTo>
                <a:lnTo>
                  <a:pt x="3" y="832880"/>
                </a:lnTo>
                <a:lnTo>
                  <a:pt x="3029" y="847974"/>
                </a:lnTo>
                <a:lnTo>
                  <a:pt x="11354" y="860327"/>
                </a:lnTo>
                <a:lnTo>
                  <a:pt x="23727" y="868684"/>
                </a:lnTo>
                <a:lnTo>
                  <a:pt x="38897" y="871789"/>
                </a:lnTo>
                <a:lnTo>
                  <a:pt x="54009" y="868785"/>
                </a:lnTo>
                <a:lnTo>
                  <a:pt x="66391" y="860575"/>
                </a:lnTo>
                <a:lnTo>
                  <a:pt x="74797" y="848369"/>
                </a:lnTo>
                <a:lnTo>
                  <a:pt x="77983" y="833376"/>
                </a:lnTo>
                <a:lnTo>
                  <a:pt x="75076" y="818254"/>
                </a:lnTo>
                <a:lnTo>
                  <a:pt x="66847" y="805835"/>
                </a:lnTo>
                <a:lnTo>
                  <a:pt x="54539" y="797397"/>
                </a:lnTo>
                <a:lnTo>
                  <a:pt x="39393" y="794218"/>
                </a:lnTo>
                <a:close/>
              </a:path>
              <a:path w="1728469" h="1265554">
                <a:moveTo>
                  <a:pt x="451557" y="794218"/>
                </a:moveTo>
                <a:lnTo>
                  <a:pt x="436369" y="797215"/>
                </a:lnTo>
                <a:lnTo>
                  <a:pt x="423954" y="805494"/>
                </a:lnTo>
                <a:lnTo>
                  <a:pt x="415566" y="817801"/>
                </a:lnTo>
                <a:lnTo>
                  <a:pt x="412462" y="832880"/>
                </a:lnTo>
                <a:lnTo>
                  <a:pt x="415486" y="847974"/>
                </a:lnTo>
                <a:lnTo>
                  <a:pt x="423810" y="860327"/>
                </a:lnTo>
                <a:lnTo>
                  <a:pt x="436185" y="868684"/>
                </a:lnTo>
                <a:lnTo>
                  <a:pt x="451357" y="871789"/>
                </a:lnTo>
                <a:lnTo>
                  <a:pt x="466541" y="868756"/>
                </a:lnTo>
                <a:lnTo>
                  <a:pt x="478956" y="860472"/>
                </a:lnTo>
                <a:lnTo>
                  <a:pt x="487343" y="848160"/>
                </a:lnTo>
                <a:lnTo>
                  <a:pt x="490444" y="833045"/>
                </a:lnTo>
                <a:lnTo>
                  <a:pt x="490444" y="832880"/>
                </a:lnTo>
                <a:lnTo>
                  <a:pt x="487364" y="817847"/>
                </a:lnTo>
                <a:lnTo>
                  <a:pt x="479028" y="805556"/>
                </a:lnTo>
                <a:lnTo>
                  <a:pt x="466678" y="797262"/>
                </a:lnTo>
                <a:lnTo>
                  <a:pt x="451557" y="794218"/>
                </a:lnTo>
                <a:close/>
              </a:path>
              <a:path w="1728469" h="1265554">
                <a:moveTo>
                  <a:pt x="864341" y="794218"/>
                </a:moveTo>
                <a:lnTo>
                  <a:pt x="863926" y="794218"/>
                </a:lnTo>
                <a:lnTo>
                  <a:pt x="848754" y="797263"/>
                </a:lnTo>
                <a:lnTo>
                  <a:pt x="836347" y="805567"/>
                </a:lnTo>
                <a:lnTo>
                  <a:pt x="827971" y="817882"/>
                </a:lnTo>
                <a:lnTo>
                  <a:pt x="824898" y="832962"/>
                </a:lnTo>
                <a:lnTo>
                  <a:pt x="827971" y="848091"/>
                </a:lnTo>
                <a:lnTo>
                  <a:pt x="836347" y="860431"/>
                </a:lnTo>
                <a:lnTo>
                  <a:pt x="848754" y="868743"/>
                </a:lnTo>
                <a:lnTo>
                  <a:pt x="863926" y="871789"/>
                </a:lnTo>
                <a:lnTo>
                  <a:pt x="878991" y="868773"/>
                </a:lnTo>
                <a:lnTo>
                  <a:pt x="891339" y="860544"/>
                </a:lnTo>
                <a:lnTo>
                  <a:pt x="899717" y="848335"/>
                </a:lnTo>
                <a:lnTo>
                  <a:pt x="902871" y="833376"/>
                </a:lnTo>
                <a:lnTo>
                  <a:pt x="899980" y="818254"/>
                </a:lnTo>
                <a:lnTo>
                  <a:pt x="891764" y="805835"/>
                </a:lnTo>
                <a:lnTo>
                  <a:pt x="879469" y="797397"/>
                </a:lnTo>
                <a:lnTo>
                  <a:pt x="864341" y="794218"/>
                </a:lnTo>
                <a:close/>
              </a:path>
              <a:path w="1728469" h="1265554">
                <a:moveTo>
                  <a:pt x="1276544" y="794218"/>
                </a:moveTo>
                <a:lnTo>
                  <a:pt x="1276378" y="794218"/>
                </a:lnTo>
                <a:lnTo>
                  <a:pt x="1261206" y="797263"/>
                </a:lnTo>
                <a:lnTo>
                  <a:pt x="1248785" y="805587"/>
                </a:lnTo>
                <a:lnTo>
                  <a:pt x="1240423" y="817882"/>
                </a:lnTo>
                <a:lnTo>
                  <a:pt x="1237350" y="832962"/>
                </a:lnTo>
                <a:lnTo>
                  <a:pt x="1240423" y="848091"/>
                </a:lnTo>
                <a:lnTo>
                  <a:pt x="1248799" y="860431"/>
                </a:lnTo>
                <a:lnTo>
                  <a:pt x="1261206" y="868743"/>
                </a:lnTo>
                <a:lnTo>
                  <a:pt x="1276378" y="871789"/>
                </a:lnTo>
                <a:lnTo>
                  <a:pt x="1291549" y="868743"/>
                </a:lnTo>
                <a:lnTo>
                  <a:pt x="1303957" y="860431"/>
                </a:lnTo>
                <a:lnTo>
                  <a:pt x="1312332" y="848091"/>
                </a:lnTo>
                <a:lnTo>
                  <a:pt x="1315406" y="832962"/>
                </a:lnTo>
                <a:lnTo>
                  <a:pt x="1312311" y="817859"/>
                </a:lnTo>
                <a:lnTo>
                  <a:pt x="1303978" y="805587"/>
                </a:lnTo>
                <a:lnTo>
                  <a:pt x="1291643" y="797297"/>
                </a:lnTo>
                <a:lnTo>
                  <a:pt x="1276544" y="794218"/>
                </a:lnTo>
                <a:close/>
              </a:path>
              <a:path w="1728469" h="1265554">
                <a:moveTo>
                  <a:pt x="1688830" y="794218"/>
                </a:moveTo>
                <a:lnTo>
                  <a:pt x="1673671" y="797263"/>
                </a:lnTo>
                <a:lnTo>
                  <a:pt x="1661292" y="805567"/>
                </a:lnTo>
                <a:lnTo>
                  <a:pt x="1652946" y="817882"/>
                </a:lnTo>
                <a:lnTo>
                  <a:pt x="1649885" y="832962"/>
                </a:lnTo>
                <a:lnTo>
                  <a:pt x="1652946" y="848091"/>
                </a:lnTo>
                <a:lnTo>
                  <a:pt x="1661292" y="860431"/>
                </a:lnTo>
                <a:lnTo>
                  <a:pt x="1673672" y="868743"/>
                </a:lnTo>
                <a:lnTo>
                  <a:pt x="1688830" y="871789"/>
                </a:lnTo>
                <a:lnTo>
                  <a:pt x="1704001" y="868743"/>
                </a:lnTo>
                <a:lnTo>
                  <a:pt x="1716409" y="860431"/>
                </a:lnTo>
                <a:lnTo>
                  <a:pt x="1724784" y="848091"/>
                </a:lnTo>
                <a:lnTo>
                  <a:pt x="1727858" y="832962"/>
                </a:lnTo>
                <a:lnTo>
                  <a:pt x="1724749" y="817812"/>
                </a:lnTo>
                <a:lnTo>
                  <a:pt x="1716378" y="805525"/>
                </a:lnTo>
                <a:lnTo>
                  <a:pt x="1703990" y="797250"/>
                </a:lnTo>
                <a:lnTo>
                  <a:pt x="1688830" y="794218"/>
                </a:lnTo>
                <a:close/>
              </a:path>
              <a:path w="1728469" h="1265554">
                <a:moveTo>
                  <a:pt x="39092" y="1190997"/>
                </a:moveTo>
                <a:lnTo>
                  <a:pt x="23907" y="1194042"/>
                </a:lnTo>
                <a:lnTo>
                  <a:pt x="11492" y="1202346"/>
                </a:lnTo>
                <a:lnTo>
                  <a:pt x="3105" y="1214661"/>
                </a:lnTo>
                <a:lnTo>
                  <a:pt x="3" y="1229741"/>
                </a:lnTo>
                <a:lnTo>
                  <a:pt x="3029" y="1244842"/>
                </a:lnTo>
                <a:lnTo>
                  <a:pt x="11354" y="1257191"/>
                </a:lnTo>
                <a:lnTo>
                  <a:pt x="23572" y="1265429"/>
                </a:lnTo>
                <a:lnTo>
                  <a:pt x="54329" y="1265429"/>
                </a:lnTo>
                <a:lnTo>
                  <a:pt x="66391" y="1257436"/>
                </a:lnTo>
                <a:lnTo>
                  <a:pt x="74797" y="1245227"/>
                </a:lnTo>
                <a:lnTo>
                  <a:pt x="77983" y="1230237"/>
                </a:lnTo>
                <a:lnTo>
                  <a:pt x="74996" y="1215130"/>
                </a:lnTo>
                <a:lnTo>
                  <a:pt x="66704" y="1202748"/>
                </a:lnTo>
                <a:lnTo>
                  <a:pt x="54354" y="1194363"/>
                </a:lnTo>
                <a:lnTo>
                  <a:pt x="39193" y="1191245"/>
                </a:lnTo>
                <a:lnTo>
                  <a:pt x="39092" y="1190997"/>
                </a:lnTo>
                <a:close/>
              </a:path>
              <a:path w="1728469" h="1265554">
                <a:moveTo>
                  <a:pt x="451557" y="1190997"/>
                </a:moveTo>
                <a:lnTo>
                  <a:pt x="436369" y="1194042"/>
                </a:lnTo>
                <a:lnTo>
                  <a:pt x="423954" y="1202346"/>
                </a:lnTo>
                <a:lnTo>
                  <a:pt x="415566" y="1214661"/>
                </a:lnTo>
                <a:lnTo>
                  <a:pt x="412462" y="1229741"/>
                </a:lnTo>
                <a:lnTo>
                  <a:pt x="415486" y="1244841"/>
                </a:lnTo>
                <a:lnTo>
                  <a:pt x="423811" y="1257188"/>
                </a:lnTo>
                <a:lnTo>
                  <a:pt x="436034" y="1265429"/>
                </a:lnTo>
                <a:lnTo>
                  <a:pt x="466812" y="1265429"/>
                </a:lnTo>
                <a:lnTo>
                  <a:pt x="478956" y="1257326"/>
                </a:lnTo>
                <a:lnTo>
                  <a:pt x="487343" y="1245011"/>
                </a:lnTo>
                <a:lnTo>
                  <a:pt x="490444" y="1229907"/>
                </a:lnTo>
                <a:lnTo>
                  <a:pt x="490427" y="1229741"/>
                </a:lnTo>
                <a:lnTo>
                  <a:pt x="487334" y="1214816"/>
                </a:lnTo>
                <a:lnTo>
                  <a:pt x="478991" y="1202573"/>
                </a:lnTo>
                <a:lnTo>
                  <a:pt x="466652" y="1194310"/>
                </a:lnTo>
                <a:lnTo>
                  <a:pt x="451557" y="1191245"/>
                </a:lnTo>
                <a:lnTo>
                  <a:pt x="451557" y="1190997"/>
                </a:lnTo>
                <a:close/>
              </a:path>
              <a:path w="1728469" h="1265554">
                <a:moveTo>
                  <a:pt x="863926" y="1190997"/>
                </a:moveTo>
                <a:lnTo>
                  <a:pt x="848755" y="1194055"/>
                </a:lnTo>
                <a:lnTo>
                  <a:pt x="836347" y="1202387"/>
                </a:lnTo>
                <a:lnTo>
                  <a:pt x="827972" y="1214731"/>
                </a:lnTo>
                <a:lnTo>
                  <a:pt x="824898" y="1229824"/>
                </a:lnTo>
                <a:lnTo>
                  <a:pt x="827972" y="1244926"/>
                </a:lnTo>
                <a:lnTo>
                  <a:pt x="836347" y="1257257"/>
                </a:lnTo>
                <a:lnTo>
                  <a:pt x="848544" y="1265429"/>
                </a:lnTo>
                <a:lnTo>
                  <a:pt x="879264" y="1265429"/>
                </a:lnTo>
                <a:lnTo>
                  <a:pt x="891339" y="1257398"/>
                </a:lnTo>
                <a:lnTo>
                  <a:pt x="899717" y="1245201"/>
                </a:lnTo>
                <a:lnTo>
                  <a:pt x="902871" y="1230237"/>
                </a:lnTo>
                <a:lnTo>
                  <a:pt x="899918" y="1215130"/>
                </a:lnTo>
                <a:lnTo>
                  <a:pt x="891640" y="1202748"/>
                </a:lnTo>
                <a:lnTo>
                  <a:pt x="879283" y="1194363"/>
                </a:lnTo>
                <a:lnTo>
                  <a:pt x="864092" y="1191245"/>
                </a:lnTo>
                <a:lnTo>
                  <a:pt x="863926" y="1191245"/>
                </a:lnTo>
                <a:lnTo>
                  <a:pt x="863926" y="1190997"/>
                </a:lnTo>
                <a:close/>
              </a:path>
              <a:path w="1728469" h="1265554">
                <a:moveTo>
                  <a:pt x="1276378" y="1190997"/>
                </a:moveTo>
                <a:lnTo>
                  <a:pt x="1261207" y="1194055"/>
                </a:lnTo>
                <a:lnTo>
                  <a:pt x="1248799" y="1202387"/>
                </a:lnTo>
                <a:lnTo>
                  <a:pt x="1240424" y="1214731"/>
                </a:lnTo>
                <a:lnTo>
                  <a:pt x="1237350" y="1229824"/>
                </a:lnTo>
                <a:lnTo>
                  <a:pt x="1240424" y="1244926"/>
                </a:lnTo>
                <a:lnTo>
                  <a:pt x="1248799" y="1257257"/>
                </a:lnTo>
                <a:lnTo>
                  <a:pt x="1260996" y="1265429"/>
                </a:lnTo>
                <a:lnTo>
                  <a:pt x="1291760" y="1265429"/>
                </a:lnTo>
                <a:lnTo>
                  <a:pt x="1303957" y="1257257"/>
                </a:lnTo>
                <a:lnTo>
                  <a:pt x="1312332" y="1244926"/>
                </a:lnTo>
                <a:lnTo>
                  <a:pt x="1315406" y="1229824"/>
                </a:lnTo>
                <a:lnTo>
                  <a:pt x="1312277" y="1214851"/>
                </a:lnTo>
                <a:lnTo>
                  <a:pt x="1303947" y="1202604"/>
                </a:lnTo>
                <a:lnTo>
                  <a:pt x="1291631" y="1194322"/>
                </a:lnTo>
                <a:lnTo>
                  <a:pt x="1276544" y="1191245"/>
                </a:lnTo>
                <a:lnTo>
                  <a:pt x="1276378" y="1190997"/>
                </a:lnTo>
                <a:close/>
              </a:path>
              <a:path w="1728469" h="1265554">
                <a:moveTo>
                  <a:pt x="1688830" y="1190997"/>
                </a:moveTo>
                <a:lnTo>
                  <a:pt x="1673672" y="1194055"/>
                </a:lnTo>
                <a:lnTo>
                  <a:pt x="1661293" y="1202387"/>
                </a:lnTo>
                <a:lnTo>
                  <a:pt x="1652946" y="1214731"/>
                </a:lnTo>
                <a:lnTo>
                  <a:pt x="1649885" y="1229824"/>
                </a:lnTo>
                <a:lnTo>
                  <a:pt x="1652946" y="1244926"/>
                </a:lnTo>
                <a:lnTo>
                  <a:pt x="1661293" y="1257257"/>
                </a:lnTo>
                <a:lnTo>
                  <a:pt x="1673462" y="1265429"/>
                </a:lnTo>
                <a:lnTo>
                  <a:pt x="1704212" y="1265429"/>
                </a:lnTo>
                <a:lnTo>
                  <a:pt x="1716409" y="1257257"/>
                </a:lnTo>
                <a:lnTo>
                  <a:pt x="1724785" y="1244926"/>
                </a:lnTo>
                <a:lnTo>
                  <a:pt x="1727858" y="1229824"/>
                </a:lnTo>
                <a:lnTo>
                  <a:pt x="1724703" y="1214804"/>
                </a:lnTo>
                <a:lnTo>
                  <a:pt x="1716316" y="1202542"/>
                </a:lnTo>
                <a:lnTo>
                  <a:pt x="1703943" y="1194276"/>
                </a:lnTo>
                <a:lnTo>
                  <a:pt x="1688830" y="1191245"/>
                </a:lnTo>
                <a:lnTo>
                  <a:pt x="1688830" y="1190997"/>
                </a:lnTo>
                <a:close/>
              </a:path>
            </a:pathLst>
          </a:custGeom>
          <a:solidFill>
            <a:srgbClr val="1C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61" cy="1027328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713976" y="2171700"/>
            <a:ext cx="8167370" cy="2559050"/>
          </a:xfrm>
          <a:custGeom>
            <a:avLst/>
            <a:gdLst/>
            <a:ahLst/>
            <a:cxnLst/>
            <a:rect l="l" t="t" r="r" b="b"/>
            <a:pathLst>
              <a:path w="8167369" h="2559050">
                <a:moveTo>
                  <a:pt x="8167116" y="0"/>
                </a:moveTo>
                <a:lnTo>
                  <a:pt x="0" y="0"/>
                </a:lnTo>
                <a:lnTo>
                  <a:pt x="0" y="2558796"/>
                </a:lnTo>
                <a:lnTo>
                  <a:pt x="8167116" y="2558796"/>
                </a:lnTo>
                <a:lnTo>
                  <a:pt x="8167116" y="0"/>
                </a:lnTo>
                <a:close/>
              </a:path>
            </a:pathLst>
          </a:custGeom>
          <a:solidFill>
            <a:srgbClr val="1C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9546" y="2322576"/>
            <a:ext cx="6958710" cy="5029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9546" y="2741676"/>
            <a:ext cx="6656831" cy="5029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9546" y="3160776"/>
            <a:ext cx="7627747" cy="50292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29546" y="3579825"/>
            <a:ext cx="5442584" cy="50322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29546" y="3998671"/>
            <a:ext cx="3659505" cy="503224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9713976" y="5049011"/>
            <a:ext cx="8121650" cy="1824355"/>
          </a:xfrm>
          <a:custGeom>
            <a:avLst/>
            <a:gdLst/>
            <a:ahLst/>
            <a:cxnLst/>
            <a:rect l="l" t="t" r="r" b="b"/>
            <a:pathLst>
              <a:path w="8121650" h="1824354">
                <a:moveTo>
                  <a:pt x="8121396" y="0"/>
                </a:moveTo>
                <a:lnTo>
                  <a:pt x="0" y="0"/>
                </a:lnTo>
                <a:lnTo>
                  <a:pt x="0" y="1824227"/>
                </a:lnTo>
                <a:lnTo>
                  <a:pt x="8121396" y="1824227"/>
                </a:lnTo>
                <a:lnTo>
                  <a:pt x="8121396" y="0"/>
                </a:lnTo>
                <a:close/>
              </a:path>
            </a:pathLst>
          </a:custGeom>
          <a:solidFill>
            <a:srgbClr val="1C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9546" y="5461711"/>
            <a:ext cx="6502527" cy="5032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29546" y="5881370"/>
            <a:ext cx="7782052" cy="50292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55320" y="0"/>
            <a:ext cx="15499080" cy="1891664"/>
          </a:xfrm>
          <a:custGeom>
            <a:avLst/>
            <a:gdLst/>
            <a:ahLst/>
            <a:cxnLst/>
            <a:rect l="l" t="t" r="r" b="b"/>
            <a:pathLst>
              <a:path w="15499080" h="1891664">
                <a:moveTo>
                  <a:pt x="0" y="1891283"/>
                </a:moveTo>
                <a:lnTo>
                  <a:pt x="15499080" y="1891283"/>
                </a:lnTo>
                <a:lnTo>
                  <a:pt x="15499080" y="0"/>
                </a:lnTo>
                <a:lnTo>
                  <a:pt x="0" y="0"/>
                </a:lnTo>
                <a:lnTo>
                  <a:pt x="0" y="1891283"/>
                </a:lnTo>
                <a:close/>
              </a:path>
            </a:pathLst>
          </a:custGeom>
          <a:solidFill>
            <a:srgbClr val="1C5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6079" y="290195"/>
            <a:ext cx="1281938" cy="69189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54453" y="290195"/>
            <a:ext cx="3591179" cy="69189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69992" y="290195"/>
            <a:ext cx="3260979" cy="69189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91398" y="290195"/>
            <a:ext cx="1017270" cy="69189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21977" y="290195"/>
            <a:ext cx="4168394" cy="69189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195427" y="290195"/>
            <a:ext cx="2911602" cy="69189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50822" y="950086"/>
            <a:ext cx="417575" cy="69189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12009" y="950086"/>
            <a:ext cx="3230753" cy="69189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99887" y="950086"/>
            <a:ext cx="2744977" cy="69189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55636" y="950086"/>
            <a:ext cx="1017727" cy="69189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86469" y="950086"/>
            <a:ext cx="2911221" cy="69189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328146" y="950086"/>
            <a:ext cx="3809238" cy="691896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9555479" y="8503919"/>
            <a:ext cx="4993005" cy="628015"/>
          </a:xfrm>
          <a:custGeom>
            <a:avLst/>
            <a:gdLst/>
            <a:ahLst/>
            <a:cxnLst/>
            <a:rect l="l" t="t" r="r" b="b"/>
            <a:pathLst>
              <a:path w="4993005" h="628015">
                <a:moveTo>
                  <a:pt x="4992624" y="0"/>
                </a:moveTo>
                <a:lnTo>
                  <a:pt x="0" y="0"/>
                </a:lnTo>
                <a:lnTo>
                  <a:pt x="0" y="627887"/>
                </a:lnTo>
                <a:lnTo>
                  <a:pt x="4992624" y="627887"/>
                </a:lnTo>
                <a:lnTo>
                  <a:pt x="4992624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670414" y="8669781"/>
            <a:ext cx="4240021" cy="315468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9555479" y="9127235"/>
            <a:ext cx="4993005" cy="626745"/>
          </a:xfrm>
          <a:custGeom>
            <a:avLst/>
            <a:gdLst/>
            <a:ahLst/>
            <a:cxnLst/>
            <a:rect l="l" t="t" r="r" b="b"/>
            <a:pathLst>
              <a:path w="4993005" h="626745">
                <a:moveTo>
                  <a:pt x="4992624" y="0"/>
                </a:moveTo>
                <a:lnTo>
                  <a:pt x="0" y="0"/>
                </a:lnTo>
                <a:lnTo>
                  <a:pt x="0" y="626363"/>
                </a:lnTo>
                <a:lnTo>
                  <a:pt x="4992624" y="626363"/>
                </a:lnTo>
                <a:lnTo>
                  <a:pt x="4992624" y="0"/>
                </a:lnTo>
                <a:close/>
              </a:path>
            </a:pathLst>
          </a:custGeom>
          <a:solidFill>
            <a:srgbClr val="F8B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37522" y="9243974"/>
            <a:ext cx="3869181" cy="31546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77940" y="2023096"/>
            <a:ext cx="8776562" cy="80512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25652" y="0"/>
            <a:ext cx="1080770" cy="180340"/>
          </a:xfrm>
          <a:custGeom>
            <a:avLst/>
            <a:gdLst/>
            <a:ahLst/>
            <a:cxnLst/>
            <a:rect l="l" t="t" r="r" b="b"/>
            <a:pathLst>
              <a:path w="1080770" h="180340">
                <a:moveTo>
                  <a:pt x="1080516" y="0"/>
                </a:moveTo>
                <a:lnTo>
                  <a:pt x="0" y="0"/>
                </a:lnTo>
                <a:lnTo>
                  <a:pt x="0" y="179831"/>
                </a:lnTo>
                <a:lnTo>
                  <a:pt x="1080516" y="179831"/>
                </a:lnTo>
                <a:lnTo>
                  <a:pt x="1080516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06168" y="0"/>
            <a:ext cx="7559040" cy="180340"/>
          </a:xfrm>
          <a:custGeom>
            <a:avLst/>
            <a:gdLst/>
            <a:ahLst/>
            <a:cxnLst/>
            <a:rect l="l" t="t" r="r" b="b"/>
            <a:pathLst>
              <a:path w="7559040" h="180340">
                <a:moveTo>
                  <a:pt x="7559040" y="0"/>
                </a:moveTo>
                <a:lnTo>
                  <a:pt x="0" y="0"/>
                </a:lnTo>
                <a:lnTo>
                  <a:pt x="0" y="179831"/>
                </a:lnTo>
                <a:lnTo>
                  <a:pt x="7559040" y="179831"/>
                </a:lnTo>
                <a:lnTo>
                  <a:pt x="7559040" y="0"/>
                </a:lnTo>
                <a:close/>
              </a:path>
            </a:pathLst>
          </a:custGeom>
          <a:solidFill>
            <a:srgbClr val="A6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86216" y="7380731"/>
            <a:ext cx="1080770" cy="178435"/>
          </a:xfrm>
          <a:custGeom>
            <a:avLst/>
            <a:gdLst/>
            <a:ahLst/>
            <a:cxnLst/>
            <a:rect l="l" t="t" r="r" b="b"/>
            <a:pathLst>
              <a:path w="1080770" h="178434">
                <a:moveTo>
                  <a:pt x="1080516" y="0"/>
                </a:moveTo>
                <a:lnTo>
                  <a:pt x="0" y="0"/>
                </a:lnTo>
                <a:lnTo>
                  <a:pt x="0" y="178308"/>
                </a:lnTo>
                <a:lnTo>
                  <a:pt x="1080516" y="178308"/>
                </a:lnTo>
                <a:lnTo>
                  <a:pt x="1080516" y="0"/>
                </a:lnTo>
                <a:close/>
              </a:path>
            </a:pathLst>
          </a:custGeom>
          <a:solidFill>
            <a:srgbClr val="A6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45" y="277749"/>
            <a:ext cx="10189108" cy="88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22409" y="7364198"/>
            <a:ext cx="1259840" cy="18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127" y="41160"/>
            <a:ext cx="10132060" cy="7518400"/>
            <a:chOff x="262127" y="41160"/>
            <a:chExt cx="10132060" cy="751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41160"/>
              <a:ext cx="2569464" cy="11414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2076" y="105143"/>
              <a:ext cx="3604260" cy="1034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499" y="41160"/>
              <a:ext cx="1351788" cy="1141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292" y="41160"/>
              <a:ext cx="2987040" cy="11414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2816" y="105143"/>
              <a:ext cx="2340864" cy="10348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7088" y="635495"/>
              <a:ext cx="685825" cy="897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7588" y="635495"/>
              <a:ext cx="5318760" cy="897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8751" y="635495"/>
              <a:ext cx="685825" cy="897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6956" y="635495"/>
              <a:ext cx="1388363" cy="897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97723" y="635495"/>
              <a:ext cx="1048499" cy="89764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6712" y="230251"/>
            <a:ext cx="936688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WNIOSKI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200" dirty="0"/>
              <a:t>o</a:t>
            </a:r>
            <a:r>
              <a:rPr sz="3200" spc="-10" dirty="0"/>
              <a:t> </a:t>
            </a:r>
            <a:r>
              <a:rPr sz="3200" spc="-5" dirty="0"/>
              <a:t>dofinansowanie</a:t>
            </a:r>
            <a:r>
              <a:rPr sz="3200" spc="90" dirty="0"/>
              <a:t> </a:t>
            </a:r>
            <a:r>
              <a:rPr sz="3600" dirty="0"/>
              <a:t>UE</a:t>
            </a:r>
            <a:r>
              <a:rPr sz="3600" spc="5" dirty="0"/>
              <a:t> </a:t>
            </a:r>
            <a:r>
              <a:rPr sz="3600" b="1" spc="-5" dirty="0">
                <a:latin typeface="Calibri"/>
                <a:cs typeface="Calibri"/>
              </a:rPr>
              <a:t>vs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UMOWY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wkład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UE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b="1" spc="-5" dirty="0">
                <a:latin typeface="Calibri"/>
                <a:cs typeface="Calibri"/>
              </a:rPr>
              <a:t>-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proc.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Absorpcji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Alokacji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UE 2021-2027</a:t>
            </a:r>
            <a:r>
              <a:rPr b="1" spc="65" dirty="0">
                <a:latin typeface="Calibri"/>
                <a:cs typeface="Calibri"/>
              </a:rPr>
              <a:t> </a:t>
            </a:r>
            <a:r>
              <a:rPr spc="-5" dirty="0"/>
              <a:t>(%)</a:t>
            </a: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3088" y="1316734"/>
            <a:ext cx="15840000" cy="8280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5699475" y="9587484"/>
            <a:ext cx="125984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216"/>
            <a:ext cx="10692765" cy="1313180"/>
            <a:chOff x="0" y="108216"/>
            <a:chExt cx="10692765" cy="1313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216"/>
              <a:ext cx="2228088" cy="1022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724" y="170675"/>
              <a:ext cx="2087879" cy="915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9920" y="326110"/>
              <a:ext cx="557822" cy="649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503" y="108216"/>
              <a:ext cx="952512" cy="1022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6159" y="108216"/>
              <a:ext cx="1880615" cy="10225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611" y="326110"/>
              <a:ext cx="557822" cy="6492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1579" y="170675"/>
              <a:ext cx="5670803" cy="915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847" y="640080"/>
              <a:ext cx="733805" cy="7810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5503" y="640080"/>
              <a:ext cx="7546085" cy="7810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04859" y="640080"/>
              <a:ext cx="599694" cy="7810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7823" y="640080"/>
              <a:ext cx="1122426" cy="78104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WNIOSKI </a:t>
            </a:r>
            <a:r>
              <a:rPr spc="-5" dirty="0"/>
              <a:t>o</a:t>
            </a:r>
            <a:r>
              <a:rPr dirty="0"/>
              <a:t> </a:t>
            </a:r>
            <a:r>
              <a:rPr spc="-5" dirty="0"/>
              <a:t>płatność</a:t>
            </a:r>
            <a:r>
              <a:rPr sz="1800" spc="-5" dirty="0"/>
              <a:t>*</a:t>
            </a:r>
            <a:r>
              <a:rPr sz="1800" spc="330" dirty="0"/>
              <a:t> </a:t>
            </a:r>
            <a:r>
              <a:rPr sz="3200" dirty="0"/>
              <a:t>+</a:t>
            </a:r>
            <a:r>
              <a:rPr sz="3200" spc="10" dirty="0"/>
              <a:t> </a:t>
            </a:r>
            <a:r>
              <a:rPr sz="3200" b="1" spc="-5" dirty="0">
                <a:latin typeface="Calibri"/>
                <a:cs typeface="Calibri"/>
              </a:rPr>
              <a:t>Zaliczki</a:t>
            </a:r>
            <a:r>
              <a:rPr sz="1800" spc="-5" dirty="0"/>
              <a:t>*</a:t>
            </a:r>
            <a:r>
              <a:rPr sz="1800" spc="280" dirty="0"/>
              <a:t> </a:t>
            </a:r>
            <a:r>
              <a:rPr spc="-5" dirty="0"/>
              <a:t>dla</a:t>
            </a:r>
            <a:r>
              <a:rPr spc="10" dirty="0"/>
              <a:t> </a:t>
            </a:r>
            <a:r>
              <a:rPr spc="-10" dirty="0"/>
              <a:t>beneficjent.</a:t>
            </a:r>
            <a:r>
              <a:rPr spc="40" dirty="0"/>
              <a:t> </a:t>
            </a:r>
            <a:r>
              <a:rPr spc="-10" dirty="0"/>
              <a:t>dofinansowanie</a:t>
            </a:r>
            <a:r>
              <a:rPr spc="45" dirty="0"/>
              <a:t> </a:t>
            </a:r>
            <a:r>
              <a:rPr spc="-5" dirty="0"/>
              <a:t>UE</a:t>
            </a:r>
            <a:endParaRPr sz="18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(mln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PLN)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oraz</a:t>
            </a:r>
            <a:r>
              <a:rPr sz="2400" b="1" spc="-25" dirty="0">
                <a:latin typeface="Calibri"/>
                <a:cs typeface="Calibri"/>
              </a:rPr>
              <a:t> jako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(%) </a:t>
            </a:r>
            <a:r>
              <a:rPr sz="2400" b="1" spc="-5" dirty="0">
                <a:latin typeface="Calibri"/>
                <a:cs typeface="Calibri"/>
              </a:rPr>
              <a:t>Absorpcji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Alokacji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2021-2027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082" y="7250074"/>
            <a:ext cx="68510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*</a:t>
            </a:r>
            <a:r>
              <a:rPr sz="105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Suma</a:t>
            </a:r>
            <a:r>
              <a:rPr sz="1050" i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kwot</a:t>
            </a:r>
            <a:r>
              <a:rPr sz="105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404040"/>
                </a:solidFill>
                <a:latin typeface="Calibri"/>
                <a:cs typeface="Calibri"/>
              </a:rPr>
              <a:t>dofinansowania</a:t>
            </a:r>
            <a:r>
              <a:rPr sz="105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zarejestrowanego</a:t>
            </a:r>
            <a:r>
              <a:rPr sz="105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1050" i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wnioskach</a:t>
            </a:r>
            <a:r>
              <a:rPr sz="105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5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404040"/>
                </a:solidFill>
                <a:latin typeface="Calibri"/>
                <a:cs typeface="Calibri"/>
              </a:rPr>
              <a:t>płatność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 do</a:t>
            </a:r>
            <a:r>
              <a:rPr sz="105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404040"/>
                </a:solidFill>
                <a:latin typeface="Calibri"/>
                <a:cs typeface="Calibri"/>
              </a:rPr>
              <a:t>certyfikacji</a:t>
            </a:r>
            <a:r>
              <a:rPr sz="105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05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spc="-5" dirty="0">
                <a:solidFill>
                  <a:srgbClr val="404040"/>
                </a:solidFill>
                <a:latin typeface="Calibri"/>
                <a:cs typeface="Calibri"/>
              </a:rPr>
              <a:t>udzielonych</a:t>
            </a:r>
            <a:r>
              <a:rPr sz="105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050" i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nierozliczonych</a:t>
            </a:r>
            <a:r>
              <a:rPr sz="1050" i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04040"/>
                </a:solidFill>
                <a:latin typeface="Calibri"/>
                <a:cs typeface="Calibri"/>
              </a:rPr>
              <a:t>zaliczek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1322832"/>
            <a:ext cx="15840000" cy="82800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5210080" y="9795426"/>
            <a:ext cx="1259840" cy="189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4" dirty="0">
                <a:solidFill>
                  <a:srgbClr val="001F5F"/>
                </a:solidFill>
              </a:rPr>
              <a:t>s</a:t>
            </a:r>
            <a:r>
              <a:rPr spc="-100" dirty="0">
                <a:solidFill>
                  <a:srgbClr val="001F5F"/>
                </a:solidFill>
              </a:rPr>
              <a:t>t</a:t>
            </a:r>
            <a:r>
              <a:rPr spc="25" dirty="0">
                <a:solidFill>
                  <a:srgbClr val="001F5F"/>
                </a:solidFill>
              </a:rPr>
              <a:t>a</a:t>
            </a:r>
            <a:r>
              <a:rPr spc="35" dirty="0">
                <a:solidFill>
                  <a:srgbClr val="001F5F"/>
                </a:solidFill>
              </a:rPr>
              <a:t>n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n</a:t>
            </a:r>
            <a:r>
              <a:rPr spc="-60" dirty="0">
                <a:solidFill>
                  <a:srgbClr val="001F5F"/>
                </a:solidFill>
              </a:rPr>
              <a:t>a</a:t>
            </a:r>
            <a:r>
              <a:rPr spc="-45" dirty="0">
                <a:solidFill>
                  <a:srgbClr val="001F5F"/>
                </a:solidFill>
              </a:rPr>
              <a:t>:</a:t>
            </a:r>
            <a:r>
              <a:rPr spc="-110" dirty="0">
                <a:solidFill>
                  <a:srgbClr val="001F5F"/>
                </a:solidFill>
              </a:rPr>
              <a:t> </a:t>
            </a:r>
            <a:r>
              <a:rPr spc="-85" dirty="0"/>
              <a:t>2024</a:t>
            </a:r>
            <a:r>
              <a:rPr spc="-135" dirty="0"/>
              <a:t>-</a:t>
            </a:r>
            <a:r>
              <a:rPr spc="-85" dirty="0"/>
              <a:t>02</a:t>
            </a:r>
            <a:r>
              <a:rPr spc="-135" dirty="0"/>
              <a:t>-</a:t>
            </a:r>
            <a:r>
              <a:rPr spc="-85" dirty="0"/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733" y="6985507"/>
            <a:ext cx="948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dolnośląskie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5744" y="3928363"/>
            <a:ext cx="736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podlaskie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038" y="4363338"/>
            <a:ext cx="812165" cy="3784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19685">
              <a:lnSpc>
                <a:spcPct val="65000"/>
              </a:lnSpc>
              <a:spcBef>
                <a:spcPts val="690"/>
              </a:spcBef>
            </a:pPr>
            <a:r>
              <a:rPr sz="1400" b="1" spc="-10" dirty="0">
                <a:latin typeface="Calibri"/>
                <a:cs typeface="Calibri"/>
              </a:rPr>
              <a:t>kujawsko-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pomo</a:t>
            </a:r>
            <a:r>
              <a:rPr sz="1400" b="1" spc="-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2126" y="2828289"/>
            <a:ext cx="812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pomo</a:t>
            </a:r>
            <a:r>
              <a:rPr sz="1400" b="1" spc="-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9773" y="5373751"/>
            <a:ext cx="984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mazowieckie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7640" y="7927975"/>
            <a:ext cx="520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ś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ąskie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3122" y="8706739"/>
            <a:ext cx="9283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mało</a:t>
            </a:r>
            <a:r>
              <a:rPr sz="1400" b="1" dirty="0">
                <a:latin typeface="Calibri"/>
                <a:cs typeface="Calibri"/>
              </a:rPr>
              <a:t>pol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4061" y="7659116"/>
            <a:ext cx="648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opolskie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9739" y="7548753"/>
            <a:ext cx="11106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świętokrzyskie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6488" y="8568690"/>
            <a:ext cx="1026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podkarpackie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1994" y="6303390"/>
            <a:ext cx="555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łód</a:t>
            </a:r>
            <a:r>
              <a:rPr sz="1400" b="1" spc="10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3342" y="5459095"/>
            <a:ext cx="1040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wielkopolskie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8641" y="5548629"/>
            <a:ext cx="648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lubu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6257" y="6797496"/>
            <a:ext cx="6870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lubelskie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05203" y="3565651"/>
            <a:ext cx="836294" cy="3784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4765" marR="5080" indent="-12700">
              <a:lnSpc>
                <a:spcPct val="65000"/>
              </a:lnSpc>
              <a:spcBef>
                <a:spcPts val="690"/>
              </a:spcBef>
            </a:pPr>
            <a:r>
              <a:rPr sz="1400" b="1" spc="-10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achodni</a:t>
            </a:r>
            <a:r>
              <a:rPr sz="1400" b="1" spc="-10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-  pomo</a:t>
            </a:r>
            <a:r>
              <a:rPr sz="1400" b="1" spc="-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skie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7546" y="3135248"/>
            <a:ext cx="897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miń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0" dirty="0">
                <a:latin typeface="Calibri"/>
                <a:cs typeface="Calibri"/>
              </a:rPr>
              <a:t>k</a:t>
            </a:r>
            <a:r>
              <a:rPr sz="1400" b="1" spc="5" dirty="0">
                <a:latin typeface="Calibri"/>
                <a:cs typeface="Calibri"/>
              </a:rPr>
              <a:t>o</a:t>
            </a:r>
            <a:r>
              <a:rPr sz="1400" b="1" dirty="0">
                <a:latin typeface="Calibri"/>
                <a:cs typeface="Calibri"/>
              </a:rPr>
              <a:t>-  </a:t>
            </a:r>
            <a:r>
              <a:rPr sz="1400" b="1" spc="-5" dirty="0">
                <a:latin typeface="Calibri"/>
                <a:cs typeface="Calibri"/>
              </a:rPr>
              <a:t>mazurskie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85</Words>
  <Application>Microsoft Office PowerPoint</Application>
  <PresentationFormat>Niestandardowy</PresentationFormat>
  <Paragraphs>23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Calibri</vt:lpstr>
      <vt:lpstr>Verdana</vt:lpstr>
      <vt:lpstr>Office Theme</vt:lpstr>
      <vt:lpstr>WNIOSKI o dofinansowanie UE vs UMOWY wkład UE - proc. Absorpcji Alokacji UE 2021-2027 (%)</vt:lpstr>
      <vt:lpstr>WNIOSKI o płatność* + Zaliczki* dla beneficjent. dofinansowanie UE w (mln PLN) oraz jako proc. (%) Absorpcji Alokacji UE 2021-2027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WNIOSKI o dofinansowanie UE vs UMOWY wkład UE - proc. Absorpcji Alokacji UE 2021-2027 (%)</dc:title>
  <dc:creator>Aleksandra Ulanowska</dc:creator>
  <cp:lastModifiedBy>Aleksandra Ulanowska</cp:lastModifiedBy>
  <cp:revision>2</cp:revision>
  <dcterms:created xsi:type="dcterms:W3CDTF">2024-02-16T12:11:23Z</dcterms:created>
  <dcterms:modified xsi:type="dcterms:W3CDTF">2024-02-16T12:14:43Z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2024-02-16T00:00:00Z</vt:filetime>
  </property>
</Properties>
</file>