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56"/>
  </p:notesMasterIdLst>
  <p:sldIdLst>
    <p:sldId id="257" r:id="rId3"/>
    <p:sldId id="827" r:id="rId4"/>
    <p:sldId id="1080" r:id="rId5"/>
    <p:sldId id="1032" r:id="rId6"/>
    <p:sldId id="1033" r:id="rId7"/>
    <p:sldId id="1035" r:id="rId8"/>
    <p:sldId id="1034" r:id="rId9"/>
    <p:sldId id="1036" r:id="rId10"/>
    <p:sldId id="796" r:id="rId11"/>
    <p:sldId id="1038" r:id="rId12"/>
    <p:sldId id="1037" r:id="rId13"/>
    <p:sldId id="1039" r:id="rId14"/>
    <p:sldId id="1040" r:id="rId15"/>
    <p:sldId id="1042" r:id="rId16"/>
    <p:sldId id="1041" r:id="rId17"/>
    <p:sldId id="1044" r:id="rId18"/>
    <p:sldId id="1045" r:id="rId19"/>
    <p:sldId id="1047" r:id="rId20"/>
    <p:sldId id="1048" r:id="rId21"/>
    <p:sldId id="1049" r:id="rId22"/>
    <p:sldId id="1050" r:id="rId23"/>
    <p:sldId id="1051" r:id="rId24"/>
    <p:sldId id="1052" r:id="rId25"/>
    <p:sldId id="1053" r:id="rId26"/>
    <p:sldId id="1054" r:id="rId27"/>
    <p:sldId id="1055" r:id="rId28"/>
    <p:sldId id="810" r:id="rId29"/>
    <p:sldId id="1056" r:id="rId30"/>
    <p:sldId id="1057" r:id="rId31"/>
    <p:sldId id="1058" r:id="rId32"/>
    <p:sldId id="1061" r:id="rId33"/>
    <p:sldId id="1062" r:id="rId34"/>
    <p:sldId id="1063" r:id="rId35"/>
    <p:sldId id="1064" r:id="rId36"/>
    <p:sldId id="1065" r:id="rId37"/>
    <p:sldId id="1066" r:id="rId38"/>
    <p:sldId id="1067" r:id="rId39"/>
    <p:sldId id="1068" r:id="rId40"/>
    <p:sldId id="1069" r:id="rId41"/>
    <p:sldId id="1070" r:id="rId42"/>
    <p:sldId id="1072" r:id="rId43"/>
    <p:sldId id="1071" r:id="rId44"/>
    <p:sldId id="1073" r:id="rId45"/>
    <p:sldId id="1074" r:id="rId46"/>
    <p:sldId id="1075" r:id="rId47"/>
    <p:sldId id="1076" r:id="rId48"/>
    <p:sldId id="1077" r:id="rId49"/>
    <p:sldId id="1078" r:id="rId50"/>
    <p:sldId id="1079" r:id="rId51"/>
    <p:sldId id="1082" r:id="rId52"/>
    <p:sldId id="825" r:id="rId53"/>
    <p:sldId id="1081" r:id="rId54"/>
    <p:sldId id="431" r:id="rId55"/>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D4908C-38AE-1EEC-EB78-1C79EC6E601F}" name="DZ PR" initials="DZ PR" userId="DZ P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08BE"/>
    <a:srgbClr val="CFD5EA"/>
    <a:srgbClr val="A1A4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75B3A7-A131-4233-B987-4C7A29D11530}" v="5" dt="2024-02-13T07:03:40.252"/>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04" autoAdjust="0"/>
    <p:restoredTop sz="86410" autoAdjust="0"/>
  </p:normalViewPr>
  <p:slideViewPr>
    <p:cSldViewPr snapToGrid="0">
      <p:cViewPr varScale="1">
        <p:scale>
          <a:sx n="84" d="100"/>
          <a:sy n="84" d="100"/>
        </p:scale>
        <p:origin x="875" y="60"/>
      </p:cViewPr>
      <p:guideLst/>
    </p:cSldViewPr>
  </p:slideViewPr>
  <p:outlineViewPr>
    <p:cViewPr>
      <p:scale>
        <a:sx n="33" d="100"/>
        <a:sy n="33" d="100"/>
      </p:scale>
      <p:origin x="0" y="-8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microsoft.com/office/2018/10/relationships/authors" Target="author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61" Type="http://schemas.microsoft.com/office/2016/11/relationships/changesInfo" Target="changesInfos/changesInfo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nieszka Kudła" userId="d55d1f94-3384-46be-a400-c1379bceb45a" providerId="ADAL" clId="{EB75B3A7-A131-4233-B987-4C7A29D11530}"/>
    <pc:docChg chg="undo custSel addSld modSld">
      <pc:chgData name="Agnieszka Kudła" userId="d55d1f94-3384-46be-a400-c1379bceb45a" providerId="ADAL" clId="{EB75B3A7-A131-4233-B987-4C7A29D11530}" dt="2024-02-13T07:07:33.302" v="481" actId="20577"/>
      <pc:docMkLst>
        <pc:docMk/>
      </pc:docMkLst>
      <pc:sldChg chg="modSp mod">
        <pc:chgData name="Agnieszka Kudła" userId="d55d1f94-3384-46be-a400-c1379bceb45a" providerId="ADAL" clId="{EB75B3A7-A131-4233-B987-4C7A29D11530}" dt="2024-02-12T14:38:06.807" v="303" actId="20577"/>
        <pc:sldMkLst>
          <pc:docMk/>
          <pc:sldMk cId="980189636" sldId="273"/>
        </pc:sldMkLst>
        <pc:spChg chg="mod">
          <ac:chgData name="Agnieszka Kudła" userId="d55d1f94-3384-46be-a400-c1379bceb45a" providerId="ADAL" clId="{EB75B3A7-A131-4233-B987-4C7A29D11530}" dt="2024-02-12T14:38:06.807" v="303" actId="20577"/>
          <ac:spMkLst>
            <pc:docMk/>
            <pc:sldMk cId="980189636" sldId="273"/>
            <ac:spMk id="2" creationId="{8198F5C4-446A-071F-B176-8082828B9601}"/>
          </ac:spMkLst>
        </pc:spChg>
      </pc:sldChg>
      <pc:sldChg chg="modSp mod">
        <pc:chgData name="Agnieszka Kudła" userId="d55d1f94-3384-46be-a400-c1379bceb45a" providerId="ADAL" clId="{EB75B3A7-A131-4233-B987-4C7A29D11530}" dt="2024-02-12T08:08:27.205" v="10" actId="207"/>
        <pc:sldMkLst>
          <pc:docMk/>
          <pc:sldMk cId="228108427" sldId="796"/>
        </pc:sldMkLst>
        <pc:graphicFrameChg chg="modGraphic">
          <ac:chgData name="Agnieszka Kudła" userId="d55d1f94-3384-46be-a400-c1379bceb45a" providerId="ADAL" clId="{EB75B3A7-A131-4233-B987-4C7A29D11530}" dt="2024-02-12T08:08:27.205" v="10" actId="207"/>
          <ac:graphicFrameMkLst>
            <pc:docMk/>
            <pc:sldMk cId="228108427" sldId="796"/>
            <ac:graphicFrameMk id="7" creationId="{C5AAC840-46E8-63B2-F06E-E96C75C1F2A5}"/>
          </ac:graphicFrameMkLst>
        </pc:graphicFrameChg>
      </pc:sldChg>
      <pc:sldChg chg="modSp mod">
        <pc:chgData name="Agnieszka Kudła" userId="d55d1f94-3384-46be-a400-c1379bceb45a" providerId="ADAL" clId="{EB75B3A7-A131-4233-B987-4C7A29D11530}" dt="2024-02-12T08:54:34.122" v="111" actId="1076"/>
        <pc:sldMkLst>
          <pc:docMk/>
          <pc:sldMk cId="3935121934" sldId="810"/>
        </pc:sldMkLst>
        <pc:graphicFrameChg chg="modGraphic">
          <ac:chgData name="Agnieszka Kudła" userId="d55d1f94-3384-46be-a400-c1379bceb45a" providerId="ADAL" clId="{EB75B3A7-A131-4233-B987-4C7A29D11530}" dt="2024-02-12T08:29:04.899" v="49" actId="207"/>
          <ac:graphicFrameMkLst>
            <pc:docMk/>
            <pc:sldMk cId="3935121934" sldId="810"/>
            <ac:graphicFrameMk id="5" creationId="{49ECA4C9-09F0-2197-9290-B25ADE6F6D65}"/>
          </ac:graphicFrameMkLst>
        </pc:graphicFrameChg>
        <pc:picChg chg="mod">
          <ac:chgData name="Agnieszka Kudła" userId="d55d1f94-3384-46be-a400-c1379bceb45a" providerId="ADAL" clId="{EB75B3A7-A131-4233-B987-4C7A29D11530}" dt="2024-02-12T08:54:34.122" v="111" actId="1076"/>
          <ac:picMkLst>
            <pc:docMk/>
            <pc:sldMk cId="3935121934" sldId="810"/>
            <ac:picMk id="3" creationId="{E60AC9CC-7D60-3E3E-2158-0669442D93DF}"/>
          </ac:picMkLst>
        </pc:picChg>
      </pc:sldChg>
      <pc:sldChg chg="modSp mod">
        <pc:chgData name="Agnieszka Kudła" userId="d55d1f94-3384-46be-a400-c1379bceb45a" providerId="ADAL" clId="{EB75B3A7-A131-4233-B987-4C7A29D11530}" dt="2024-02-12T08:55:33.763" v="126" actId="1076"/>
        <pc:sldMkLst>
          <pc:docMk/>
          <pc:sldMk cId="1735691659" sldId="825"/>
        </pc:sldMkLst>
        <pc:picChg chg="mod">
          <ac:chgData name="Agnieszka Kudła" userId="d55d1f94-3384-46be-a400-c1379bceb45a" providerId="ADAL" clId="{EB75B3A7-A131-4233-B987-4C7A29D11530}" dt="2024-02-12T08:55:33.763" v="126" actId="1076"/>
          <ac:picMkLst>
            <pc:docMk/>
            <pc:sldMk cId="1735691659" sldId="825"/>
            <ac:picMk id="3" creationId="{E60AC9CC-7D60-3E3E-2158-0669442D93DF}"/>
          </ac:picMkLst>
        </pc:picChg>
      </pc:sldChg>
      <pc:sldChg chg="modSp mod">
        <pc:chgData name="Agnieszka Kudła" userId="d55d1f94-3384-46be-a400-c1379bceb45a" providerId="ADAL" clId="{EB75B3A7-A131-4233-B987-4C7A29D11530}" dt="2024-02-12T08:00:37.123" v="5" actId="400"/>
        <pc:sldMkLst>
          <pc:docMk/>
          <pc:sldMk cId="2743362294" sldId="1032"/>
        </pc:sldMkLst>
        <pc:spChg chg="mod">
          <ac:chgData name="Agnieszka Kudła" userId="d55d1f94-3384-46be-a400-c1379bceb45a" providerId="ADAL" clId="{EB75B3A7-A131-4233-B987-4C7A29D11530}" dt="2024-02-12T08:00:37.123" v="5" actId="400"/>
          <ac:spMkLst>
            <pc:docMk/>
            <pc:sldMk cId="2743362294" sldId="1032"/>
            <ac:spMk id="7" creationId="{A3B24D62-0C7C-42B7-AEC5-B0B01932633C}"/>
          </ac:spMkLst>
        </pc:spChg>
      </pc:sldChg>
      <pc:sldChg chg="modSp mod">
        <pc:chgData name="Agnieszka Kudła" userId="d55d1f94-3384-46be-a400-c1379bceb45a" providerId="ADAL" clId="{EB75B3A7-A131-4233-B987-4C7A29D11530}" dt="2024-02-12T08:01:15.080" v="8" actId="400"/>
        <pc:sldMkLst>
          <pc:docMk/>
          <pc:sldMk cId="3674936227" sldId="1034"/>
        </pc:sldMkLst>
        <pc:spChg chg="mod">
          <ac:chgData name="Agnieszka Kudła" userId="d55d1f94-3384-46be-a400-c1379bceb45a" providerId="ADAL" clId="{EB75B3A7-A131-4233-B987-4C7A29D11530}" dt="2024-02-12T08:01:15.080" v="8" actId="400"/>
          <ac:spMkLst>
            <pc:docMk/>
            <pc:sldMk cId="3674936227" sldId="1034"/>
            <ac:spMk id="7" creationId="{A3B24D62-0C7C-42B7-AEC5-B0B01932633C}"/>
          </ac:spMkLst>
        </pc:spChg>
      </pc:sldChg>
      <pc:sldChg chg="modSp mod">
        <pc:chgData name="Agnieszka Kudła" userId="d55d1f94-3384-46be-a400-c1379bceb45a" providerId="ADAL" clId="{EB75B3A7-A131-4233-B987-4C7A29D11530}" dt="2024-02-12T07:59:16.398" v="2" actId="400"/>
        <pc:sldMkLst>
          <pc:docMk/>
          <pc:sldMk cId="1731764090" sldId="1035"/>
        </pc:sldMkLst>
        <pc:spChg chg="mod">
          <ac:chgData name="Agnieszka Kudła" userId="d55d1f94-3384-46be-a400-c1379bceb45a" providerId="ADAL" clId="{EB75B3A7-A131-4233-B987-4C7A29D11530}" dt="2024-02-12T07:59:16.398" v="2" actId="400"/>
          <ac:spMkLst>
            <pc:docMk/>
            <pc:sldMk cId="1731764090" sldId="1035"/>
            <ac:spMk id="7" creationId="{A3B24D62-0C7C-42B7-AEC5-B0B01932633C}"/>
          </ac:spMkLst>
        </pc:spChg>
      </pc:sldChg>
      <pc:sldChg chg="modSp mod">
        <pc:chgData name="Agnieszka Kudła" userId="d55d1f94-3384-46be-a400-c1379bceb45a" providerId="ADAL" clId="{EB75B3A7-A131-4233-B987-4C7A29D11530}" dt="2024-02-12T08:54:01.246" v="106" actId="1076"/>
        <pc:sldMkLst>
          <pc:docMk/>
          <pc:sldMk cId="2247160173" sldId="1037"/>
        </pc:sldMkLst>
        <pc:graphicFrameChg chg="modGraphic">
          <ac:chgData name="Agnieszka Kudła" userId="d55d1f94-3384-46be-a400-c1379bceb45a" providerId="ADAL" clId="{EB75B3A7-A131-4233-B987-4C7A29D11530}" dt="2024-02-12T08:21:24.256" v="13" actId="207"/>
          <ac:graphicFrameMkLst>
            <pc:docMk/>
            <pc:sldMk cId="2247160173" sldId="1037"/>
            <ac:graphicFrameMk id="7" creationId="{C5AAC840-46E8-63B2-F06E-E96C75C1F2A5}"/>
          </ac:graphicFrameMkLst>
        </pc:graphicFrameChg>
        <pc:picChg chg="mod">
          <ac:chgData name="Agnieszka Kudła" userId="d55d1f94-3384-46be-a400-c1379bceb45a" providerId="ADAL" clId="{EB75B3A7-A131-4233-B987-4C7A29D11530}" dt="2024-02-12T08:54:01.246" v="106" actId="1076"/>
          <ac:picMkLst>
            <pc:docMk/>
            <pc:sldMk cId="2247160173" sldId="1037"/>
            <ac:picMk id="3" creationId="{E60AC9CC-7D60-3E3E-2158-0669442D93DF}"/>
          </ac:picMkLst>
        </pc:picChg>
      </pc:sldChg>
      <pc:sldChg chg="modSp mod">
        <pc:chgData name="Agnieszka Kudła" userId="d55d1f94-3384-46be-a400-c1379bceb45a" providerId="ADAL" clId="{EB75B3A7-A131-4233-B987-4C7A29D11530}" dt="2024-02-12T08:52:41.276" v="101" actId="207"/>
        <pc:sldMkLst>
          <pc:docMk/>
          <pc:sldMk cId="3731019146" sldId="1038"/>
        </pc:sldMkLst>
        <pc:graphicFrameChg chg="modGraphic">
          <ac:chgData name="Agnieszka Kudła" userId="d55d1f94-3384-46be-a400-c1379bceb45a" providerId="ADAL" clId="{EB75B3A7-A131-4233-B987-4C7A29D11530}" dt="2024-02-12T08:52:41.276" v="101" actId="207"/>
          <ac:graphicFrameMkLst>
            <pc:docMk/>
            <pc:sldMk cId="3731019146" sldId="1038"/>
            <ac:graphicFrameMk id="7" creationId="{C5AAC840-46E8-63B2-F06E-E96C75C1F2A5}"/>
          </ac:graphicFrameMkLst>
        </pc:graphicFrameChg>
      </pc:sldChg>
      <pc:sldChg chg="modSp mod">
        <pc:chgData name="Agnieszka Kudła" userId="d55d1f94-3384-46be-a400-c1379bceb45a" providerId="ADAL" clId="{EB75B3A7-A131-4233-B987-4C7A29D11530}" dt="2024-02-12T08:22:07.315" v="15" actId="207"/>
        <pc:sldMkLst>
          <pc:docMk/>
          <pc:sldMk cId="2887193847" sldId="1039"/>
        </pc:sldMkLst>
        <pc:graphicFrameChg chg="modGraphic">
          <ac:chgData name="Agnieszka Kudła" userId="d55d1f94-3384-46be-a400-c1379bceb45a" providerId="ADAL" clId="{EB75B3A7-A131-4233-B987-4C7A29D11530}" dt="2024-02-12T08:22:07.315" v="15" actId="207"/>
          <ac:graphicFrameMkLst>
            <pc:docMk/>
            <pc:sldMk cId="2887193847" sldId="1039"/>
            <ac:graphicFrameMk id="7" creationId="{C5AAC840-46E8-63B2-F06E-E96C75C1F2A5}"/>
          </ac:graphicFrameMkLst>
        </pc:graphicFrameChg>
      </pc:sldChg>
      <pc:sldChg chg="modSp mod">
        <pc:chgData name="Agnieszka Kudła" userId="d55d1f94-3384-46be-a400-c1379bceb45a" providerId="ADAL" clId="{EB75B3A7-A131-4233-B987-4C7A29D11530}" dt="2024-02-12T08:54:05.542" v="107" actId="1076"/>
        <pc:sldMkLst>
          <pc:docMk/>
          <pc:sldMk cId="3845987079" sldId="1040"/>
        </pc:sldMkLst>
        <pc:graphicFrameChg chg="modGraphic">
          <ac:chgData name="Agnieszka Kudła" userId="d55d1f94-3384-46be-a400-c1379bceb45a" providerId="ADAL" clId="{EB75B3A7-A131-4233-B987-4C7A29D11530}" dt="2024-02-12T08:52:51.696" v="103" actId="207"/>
          <ac:graphicFrameMkLst>
            <pc:docMk/>
            <pc:sldMk cId="3845987079" sldId="1040"/>
            <ac:graphicFrameMk id="7" creationId="{C5AAC840-46E8-63B2-F06E-E96C75C1F2A5}"/>
          </ac:graphicFrameMkLst>
        </pc:graphicFrameChg>
        <pc:picChg chg="mod">
          <ac:chgData name="Agnieszka Kudła" userId="d55d1f94-3384-46be-a400-c1379bceb45a" providerId="ADAL" clId="{EB75B3A7-A131-4233-B987-4C7A29D11530}" dt="2024-02-12T08:54:05.542" v="107" actId="1076"/>
          <ac:picMkLst>
            <pc:docMk/>
            <pc:sldMk cId="3845987079" sldId="1040"/>
            <ac:picMk id="3" creationId="{E60AC9CC-7D60-3E3E-2158-0669442D93DF}"/>
          </ac:picMkLst>
        </pc:picChg>
      </pc:sldChg>
      <pc:sldChg chg="modSp mod">
        <pc:chgData name="Agnieszka Kudła" userId="d55d1f94-3384-46be-a400-c1379bceb45a" providerId="ADAL" clId="{EB75B3A7-A131-4233-B987-4C7A29D11530}" dt="2024-02-12T08:23:07.900" v="19" actId="207"/>
        <pc:sldMkLst>
          <pc:docMk/>
          <pc:sldMk cId="1242877567" sldId="1041"/>
        </pc:sldMkLst>
        <pc:graphicFrameChg chg="modGraphic">
          <ac:chgData name="Agnieszka Kudła" userId="d55d1f94-3384-46be-a400-c1379bceb45a" providerId="ADAL" clId="{EB75B3A7-A131-4233-B987-4C7A29D11530}" dt="2024-02-12T08:23:07.900" v="19" actId="207"/>
          <ac:graphicFrameMkLst>
            <pc:docMk/>
            <pc:sldMk cId="1242877567" sldId="1041"/>
            <ac:graphicFrameMk id="7" creationId="{C5AAC840-46E8-63B2-F06E-E96C75C1F2A5}"/>
          </ac:graphicFrameMkLst>
        </pc:graphicFrameChg>
      </pc:sldChg>
      <pc:sldChg chg="modSp mod">
        <pc:chgData name="Agnieszka Kudła" userId="d55d1f94-3384-46be-a400-c1379bceb45a" providerId="ADAL" clId="{EB75B3A7-A131-4233-B987-4C7A29D11530}" dt="2024-02-12T08:22:47.137" v="17" actId="207"/>
        <pc:sldMkLst>
          <pc:docMk/>
          <pc:sldMk cId="3998956109" sldId="1042"/>
        </pc:sldMkLst>
        <pc:graphicFrameChg chg="modGraphic">
          <ac:chgData name="Agnieszka Kudła" userId="d55d1f94-3384-46be-a400-c1379bceb45a" providerId="ADAL" clId="{EB75B3A7-A131-4233-B987-4C7A29D11530}" dt="2024-02-12T08:22:47.137" v="17" actId="207"/>
          <ac:graphicFrameMkLst>
            <pc:docMk/>
            <pc:sldMk cId="3998956109" sldId="1042"/>
            <ac:graphicFrameMk id="7" creationId="{C5AAC840-46E8-63B2-F06E-E96C75C1F2A5}"/>
          </ac:graphicFrameMkLst>
        </pc:graphicFrameChg>
      </pc:sldChg>
      <pc:sldChg chg="modSp mod">
        <pc:chgData name="Agnieszka Kudła" userId="d55d1f94-3384-46be-a400-c1379bceb45a" providerId="ADAL" clId="{EB75B3A7-A131-4233-B987-4C7A29D11530}" dt="2024-02-12T08:23:26.252" v="21" actId="207"/>
        <pc:sldMkLst>
          <pc:docMk/>
          <pc:sldMk cId="2500941701" sldId="1044"/>
        </pc:sldMkLst>
        <pc:graphicFrameChg chg="modGraphic">
          <ac:chgData name="Agnieszka Kudła" userId="d55d1f94-3384-46be-a400-c1379bceb45a" providerId="ADAL" clId="{EB75B3A7-A131-4233-B987-4C7A29D11530}" dt="2024-02-12T08:23:26.252" v="21" actId="207"/>
          <ac:graphicFrameMkLst>
            <pc:docMk/>
            <pc:sldMk cId="2500941701" sldId="1044"/>
            <ac:graphicFrameMk id="7" creationId="{13DE43CF-FD25-5F6B-AE8C-083F693DBF14}"/>
          </ac:graphicFrameMkLst>
        </pc:graphicFrameChg>
      </pc:sldChg>
      <pc:sldChg chg="modSp mod">
        <pc:chgData name="Agnieszka Kudła" userId="d55d1f94-3384-46be-a400-c1379bceb45a" providerId="ADAL" clId="{EB75B3A7-A131-4233-B987-4C7A29D11530}" dt="2024-02-12T08:24:12.997" v="23" actId="207"/>
        <pc:sldMkLst>
          <pc:docMk/>
          <pc:sldMk cId="2689388875" sldId="1045"/>
        </pc:sldMkLst>
        <pc:graphicFrameChg chg="modGraphic">
          <ac:chgData name="Agnieszka Kudła" userId="d55d1f94-3384-46be-a400-c1379bceb45a" providerId="ADAL" clId="{EB75B3A7-A131-4233-B987-4C7A29D11530}" dt="2024-02-12T08:24:12.997" v="23" actId="207"/>
          <ac:graphicFrameMkLst>
            <pc:docMk/>
            <pc:sldMk cId="2689388875" sldId="1045"/>
            <ac:graphicFrameMk id="5" creationId="{116CAB53-5CE2-688C-385C-9A77CF86321F}"/>
          </ac:graphicFrameMkLst>
        </pc:graphicFrameChg>
      </pc:sldChg>
      <pc:sldChg chg="modSp mod">
        <pc:chgData name="Agnieszka Kudła" userId="d55d1f94-3384-46be-a400-c1379bceb45a" providerId="ADAL" clId="{EB75B3A7-A131-4233-B987-4C7A29D11530}" dt="2024-02-12T08:24:29.749" v="25" actId="207"/>
        <pc:sldMkLst>
          <pc:docMk/>
          <pc:sldMk cId="3102654593" sldId="1047"/>
        </pc:sldMkLst>
        <pc:graphicFrameChg chg="modGraphic">
          <ac:chgData name="Agnieszka Kudła" userId="d55d1f94-3384-46be-a400-c1379bceb45a" providerId="ADAL" clId="{EB75B3A7-A131-4233-B987-4C7A29D11530}" dt="2024-02-12T08:24:29.749" v="25" actId="207"/>
          <ac:graphicFrameMkLst>
            <pc:docMk/>
            <pc:sldMk cId="3102654593" sldId="1047"/>
            <ac:graphicFrameMk id="5" creationId="{E2710068-EDCF-47A6-B5A0-E834724746D4}"/>
          </ac:graphicFrameMkLst>
        </pc:graphicFrameChg>
      </pc:sldChg>
      <pc:sldChg chg="modSp mod">
        <pc:chgData name="Agnieszka Kudła" userId="d55d1f94-3384-46be-a400-c1379bceb45a" providerId="ADAL" clId="{EB75B3A7-A131-4233-B987-4C7A29D11530}" dt="2024-02-12T08:24:49.846" v="27" actId="207"/>
        <pc:sldMkLst>
          <pc:docMk/>
          <pc:sldMk cId="2357245751" sldId="1048"/>
        </pc:sldMkLst>
        <pc:graphicFrameChg chg="modGraphic">
          <ac:chgData name="Agnieszka Kudła" userId="d55d1f94-3384-46be-a400-c1379bceb45a" providerId="ADAL" clId="{EB75B3A7-A131-4233-B987-4C7A29D11530}" dt="2024-02-12T08:24:49.846" v="27" actId="207"/>
          <ac:graphicFrameMkLst>
            <pc:docMk/>
            <pc:sldMk cId="2357245751" sldId="1048"/>
            <ac:graphicFrameMk id="5" creationId="{5426C6E7-9786-9377-549E-5706C256F803}"/>
          </ac:graphicFrameMkLst>
        </pc:graphicFrameChg>
      </pc:sldChg>
      <pc:sldChg chg="modSp mod">
        <pc:chgData name="Agnieszka Kudła" userId="d55d1f94-3384-46be-a400-c1379bceb45a" providerId="ADAL" clId="{EB75B3A7-A131-4233-B987-4C7A29D11530}" dt="2024-02-12T08:25:09.115" v="29" actId="207"/>
        <pc:sldMkLst>
          <pc:docMk/>
          <pc:sldMk cId="1298156527" sldId="1049"/>
        </pc:sldMkLst>
        <pc:graphicFrameChg chg="modGraphic">
          <ac:chgData name="Agnieszka Kudła" userId="d55d1f94-3384-46be-a400-c1379bceb45a" providerId="ADAL" clId="{EB75B3A7-A131-4233-B987-4C7A29D11530}" dt="2024-02-12T08:25:09.115" v="29" actId="207"/>
          <ac:graphicFrameMkLst>
            <pc:docMk/>
            <pc:sldMk cId="1298156527" sldId="1049"/>
            <ac:graphicFrameMk id="5" creationId="{E92CC394-6BC7-FD04-14C0-22091A783BD1}"/>
          </ac:graphicFrameMkLst>
        </pc:graphicFrameChg>
      </pc:sldChg>
      <pc:sldChg chg="modSp mod">
        <pc:chgData name="Agnieszka Kudła" userId="d55d1f94-3384-46be-a400-c1379bceb45a" providerId="ADAL" clId="{EB75B3A7-A131-4233-B987-4C7A29D11530}" dt="2024-02-12T08:26:38.156" v="33" actId="207"/>
        <pc:sldMkLst>
          <pc:docMk/>
          <pc:sldMk cId="1211185340" sldId="1050"/>
        </pc:sldMkLst>
        <pc:graphicFrameChg chg="modGraphic">
          <ac:chgData name="Agnieszka Kudła" userId="d55d1f94-3384-46be-a400-c1379bceb45a" providerId="ADAL" clId="{EB75B3A7-A131-4233-B987-4C7A29D11530}" dt="2024-02-12T08:26:38.156" v="33" actId="207"/>
          <ac:graphicFrameMkLst>
            <pc:docMk/>
            <pc:sldMk cId="1211185340" sldId="1050"/>
            <ac:graphicFrameMk id="5" creationId="{5EC63749-7CD3-1CAE-E7A5-5233DF32EB20}"/>
          </ac:graphicFrameMkLst>
        </pc:graphicFrameChg>
      </pc:sldChg>
      <pc:sldChg chg="modSp mod">
        <pc:chgData name="Agnieszka Kudła" userId="d55d1f94-3384-46be-a400-c1379bceb45a" providerId="ADAL" clId="{EB75B3A7-A131-4233-B987-4C7A29D11530}" dt="2024-02-12T08:26:51.027" v="35" actId="207"/>
        <pc:sldMkLst>
          <pc:docMk/>
          <pc:sldMk cId="2307208794" sldId="1051"/>
        </pc:sldMkLst>
        <pc:graphicFrameChg chg="modGraphic">
          <ac:chgData name="Agnieszka Kudła" userId="d55d1f94-3384-46be-a400-c1379bceb45a" providerId="ADAL" clId="{EB75B3A7-A131-4233-B987-4C7A29D11530}" dt="2024-02-12T08:26:51.027" v="35" actId="207"/>
          <ac:graphicFrameMkLst>
            <pc:docMk/>
            <pc:sldMk cId="2307208794" sldId="1051"/>
            <ac:graphicFrameMk id="5" creationId="{5A5AE184-B3C6-4038-678C-73F7F487AC71}"/>
          </ac:graphicFrameMkLst>
        </pc:graphicFrameChg>
      </pc:sldChg>
      <pc:sldChg chg="modSp mod">
        <pc:chgData name="Agnieszka Kudła" userId="d55d1f94-3384-46be-a400-c1379bceb45a" providerId="ADAL" clId="{EB75B3A7-A131-4233-B987-4C7A29D11530}" dt="2024-02-12T08:54:23.576" v="108" actId="1076"/>
        <pc:sldMkLst>
          <pc:docMk/>
          <pc:sldMk cId="4242688446" sldId="1052"/>
        </pc:sldMkLst>
        <pc:graphicFrameChg chg="modGraphic">
          <ac:chgData name="Agnieszka Kudła" userId="d55d1f94-3384-46be-a400-c1379bceb45a" providerId="ADAL" clId="{EB75B3A7-A131-4233-B987-4C7A29D11530}" dt="2024-02-12T08:27:32.354" v="37" actId="207"/>
          <ac:graphicFrameMkLst>
            <pc:docMk/>
            <pc:sldMk cId="4242688446" sldId="1052"/>
            <ac:graphicFrameMk id="5" creationId="{976DD92C-317D-E5FF-B0B4-B8C48A1B3FEA}"/>
          </ac:graphicFrameMkLst>
        </pc:graphicFrameChg>
        <pc:picChg chg="mod">
          <ac:chgData name="Agnieszka Kudła" userId="d55d1f94-3384-46be-a400-c1379bceb45a" providerId="ADAL" clId="{EB75B3A7-A131-4233-B987-4C7A29D11530}" dt="2024-02-12T08:54:23.576" v="108" actId="1076"/>
          <ac:picMkLst>
            <pc:docMk/>
            <pc:sldMk cId="4242688446" sldId="1052"/>
            <ac:picMk id="3" creationId="{69A462B1-8052-3E70-38A2-422C3AEF49FE}"/>
          </ac:picMkLst>
        </pc:picChg>
      </pc:sldChg>
      <pc:sldChg chg="modSp mod">
        <pc:chgData name="Agnieszka Kudła" userId="d55d1f94-3384-46be-a400-c1379bceb45a" providerId="ADAL" clId="{EB75B3A7-A131-4233-B987-4C7A29D11530}" dt="2024-02-12T08:53:13.114" v="105" actId="207"/>
        <pc:sldMkLst>
          <pc:docMk/>
          <pc:sldMk cId="2969688425" sldId="1053"/>
        </pc:sldMkLst>
        <pc:graphicFrameChg chg="modGraphic">
          <ac:chgData name="Agnieszka Kudła" userId="d55d1f94-3384-46be-a400-c1379bceb45a" providerId="ADAL" clId="{EB75B3A7-A131-4233-B987-4C7A29D11530}" dt="2024-02-12T08:53:13.114" v="105" actId="207"/>
          <ac:graphicFrameMkLst>
            <pc:docMk/>
            <pc:sldMk cId="2969688425" sldId="1053"/>
            <ac:graphicFrameMk id="5" creationId="{DD84FF7A-8CA7-0AD8-EF06-281B1137ADF8}"/>
          </ac:graphicFrameMkLst>
        </pc:graphicFrameChg>
      </pc:sldChg>
      <pc:sldChg chg="modSp mod">
        <pc:chgData name="Agnieszka Kudła" userId="d55d1f94-3384-46be-a400-c1379bceb45a" providerId="ADAL" clId="{EB75B3A7-A131-4233-B987-4C7A29D11530}" dt="2024-02-12T08:54:28.685" v="109" actId="1076"/>
        <pc:sldMkLst>
          <pc:docMk/>
          <pc:sldMk cId="4191274924" sldId="1054"/>
        </pc:sldMkLst>
        <pc:graphicFrameChg chg="modGraphic">
          <ac:chgData name="Agnieszka Kudła" userId="d55d1f94-3384-46be-a400-c1379bceb45a" providerId="ADAL" clId="{EB75B3A7-A131-4233-B987-4C7A29D11530}" dt="2024-02-12T08:27:52.966" v="39" actId="207"/>
          <ac:graphicFrameMkLst>
            <pc:docMk/>
            <pc:sldMk cId="4191274924" sldId="1054"/>
            <ac:graphicFrameMk id="5" creationId="{CF8F2BF7-1A07-4AFC-0B1C-BB9935C552F6}"/>
          </ac:graphicFrameMkLst>
        </pc:graphicFrameChg>
        <pc:picChg chg="mod">
          <ac:chgData name="Agnieszka Kudła" userId="d55d1f94-3384-46be-a400-c1379bceb45a" providerId="ADAL" clId="{EB75B3A7-A131-4233-B987-4C7A29D11530}" dt="2024-02-12T08:54:28.685" v="109" actId="1076"/>
          <ac:picMkLst>
            <pc:docMk/>
            <pc:sldMk cId="4191274924" sldId="1054"/>
            <ac:picMk id="3" creationId="{D125F38F-C453-814E-BE8D-69D6AE9BFB15}"/>
          </ac:picMkLst>
        </pc:picChg>
      </pc:sldChg>
      <pc:sldChg chg="modSp mod">
        <pc:chgData name="Agnieszka Kudła" userId="d55d1f94-3384-46be-a400-c1379bceb45a" providerId="ADAL" clId="{EB75B3A7-A131-4233-B987-4C7A29D11530}" dt="2024-02-12T08:54:31.545" v="110" actId="1076"/>
        <pc:sldMkLst>
          <pc:docMk/>
          <pc:sldMk cId="2101535033" sldId="1055"/>
        </pc:sldMkLst>
        <pc:graphicFrameChg chg="modGraphic">
          <ac:chgData name="Agnieszka Kudła" userId="d55d1f94-3384-46be-a400-c1379bceb45a" providerId="ADAL" clId="{EB75B3A7-A131-4233-B987-4C7A29D11530}" dt="2024-02-12T08:28:12.484" v="41" actId="207"/>
          <ac:graphicFrameMkLst>
            <pc:docMk/>
            <pc:sldMk cId="2101535033" sldId="1055"/>
            <ac:graphicFrameMk id="5" creationId="{9A93FDB5-28E0-4A78-4686-38753C5BA070}"/>
          </ac:graphicFrameMkLst>
        </pc:graphicFrameChg>
        <pc:picChg chg="mod">
          <ac:chgData name="Agnieszka Kudła" userId="d55d1f94-3384-46be-a400-c1379bceb45a" providerId="ADAL" clId="{EB75B3A7-A131-4233-B987-4C7A29D11530}" dt="2024-02-12T08:54:31.545" v="110" actId="1076"/>
          <ac:picMkLst>
            <pc:docMk/>
            <pc:sldMk cId="2101535033" sldId="1055"/>
            <ac:picMk id="3" creationId="{306BD600-DEFE-041A-84B8-A8F36A9CBE48}"/>
          </ac:picMkLst>
        </pc:picChg>
      </pc:sldChg>
      <pc:sldChg chg="modSp mod">
        <pc:chgData name="Agnieszka Kudła" userId="d55d1f94-3384-46be-a400-c1379bceb45a" providerId="ADAL" clId="{EB75B3A7-A131-4233-B987-4C7A29D11530}" dt="2024-02-12T08:29:23.404" v="52" actId="207"/>
        <pc:sldMkLst>
          <pc:docMk/>
          <pc:sldMk cId="644337364" sldId="1056"/>
        </pc:sldMkLst>
        <pc:graphicFrameChg chg="mod modGraphic">
          <ac:chgData name="Agnieszka Kudła" userId="d55d1f94-3384-46be-a400-c1379bceb45a" providerId="ADAL" clId="{EB75B3A7-A131-4233-B987-4C7A29D11530}" dt="2024-02-12T08:29:23.404" v="52" actId="207"/>
          <ac:graphicFrameMkLst>
            <pc:docMk/>
            <pc:sldMk cId="644337364" sldId="1056"/>
            <ac:graphicFrameMk id="5" creationId="{47CF14B4-3FD6-105B-5C5B-D2FED8489250}"/>
          </ac:graphicFrameMkLst>
        </pc:graphicFrameChg>
      </pc:sldChg>
      <pc:sldChg chg="modSp mod">
        <pc:chgData name="Agnieszka Kudła" userId="d55d1f94-3384-46be-a400-c1379bceb45a" providerId="ADAL" clId="{EB75B3A7-A131-4233-B987-4C7A29D11530}" dt="2024-02-12T08:30:06.159" v="54" actId="207"/>
        <pc:sldMkLst>
          <pc:docMk/>
          <pc:sldMk cId="3524837175" sldId="1057"/>
        </pc:sldMkLst>
        <pc:graphicFrameChg chg="modGraphic">
          <ac:chgData name="Agnieszka Kudła" userId="d55d1f94-3384-46be-a400-c1379bceb45a" providerId="ADAL" clId="{EB75B3A7-A131-4233-B987-4C7A29D11530}" dt="2024-02-12T08:30:06.159" v="54" actId="207"/>
          <ac:graphicFrameMkLst>
            <pc:docMk/>
            <pc:sldMk cId="3524837175" sldId="1057"/>
            <ac:graphicFrameMk id="5" creationId="{17BF82B6-26F8-0959-5584-4969323A8CEC}"/>
          </ac:graphicFrameMkLst>
        </pc:graphicFrameChg>
      </pc:sldChg>
      <pc:sldChg chg="modSp mod">
        <pc:chgData name="Agnieszka Kudła" userId="d55d1f94-3384-46be-a400-c1379bceb45a" providerId="ADAL" clId="{EB75B3A7-A131-4233-B987-4C7A29D11530}" dt="2024-02-12T08:30:30.221" v="56" actId="207"/>
        <pc:sldMkLst>
          <pc:docMk/>
          <pc:sldMk cId="1382112820" sldId="1058"/>
        </pc:sldMkLst>
        <pc:graphicFrameChg chg="modGraphic">
          <ac:chgData name="Agnieszka Kudła" userId="d55d1f94-3384-46be-a400-c1379bceb45a" providerId="ADAL" clId="{EB75B3A7-A131-4233-B987-4C7A29D11530}" dt="2024-02-12T08:30:30.221" v="56" actId="207"/>
          <ac:graphicFrameMkLst>
            <pc:docMk/>
            <pc:sldMk cId="1382112820" sldId="1058"/>
            <ac:graphicFrameMk id="5" creationId="{C1E51200-BBB8-46AF-7997-A47E100378A6}"/>
          </ac:graphicFrameMkLst>
        </pc:graphicFrameChg>
      </pc:sldChg>
      <pc:sldChg chg="modSp mod">
        <pc:chgData name="Agnieszka Kudła" userId="d55d1f94-3384-46be-a400-c1379bceb45a" providerId="ADAL" clId="{EB75B3A7-A131-4233-B987-4C7A29D11530}" dt="2024-02-12T08:31:08.626" v="58" actId="207"/>
        <pc:sldMkLst>
          <pc:docMk/>
          <pc:sldMk cId="1105895733" sldId="1061"/>
        </pc:sldMkLst>
        <pc:graphicFrameChg chg="modGraphic">
          <ac:chgData name="Agnieszka Kudła" userId="d55d1f94-3384-46be-a400-c1379bceb45a" providerId="ADAL" clId="{EB75B3A7-A131-4233-B987-4C7A29D11530}" dt="2024-02-12T08:31:08.626" v="58" actId="207"/>
          <ac:graphicFrameMkLst>
            <pc:docMk/>
            <pc:sldMk cId="1105895733" sldId="1061"/>
            <ac:graphicFrameMk id="5" creationId="{67D28920-3B9E-1F93-9DE8-8FE1ED41AA30}"/>
          </ac:graphicFrameMkLst>
        </pc:graphicFrameChg>
      </pc:sldChg>
      <pc:sldChg chg="modSp mod">
        <pc:chgData name="Agnieszka Kudła" userId="d55d1f94-3384-46be-a400-c1379bceb45a" providerId="ADAL" clId="{EB75B3A7-A131-4233-B987-4C7A29D11530}" dt="2024-02-12T08:31:25.252" v="61" actId="207"/>
        <pc:sldMkLst>
          <pc:docMk/>
          <pc:sldMk cId="886349357" sldId="1062"/>
        </pc:sldMkLst>
        <pc:graphicFrameChg chg="modGraphic">
          <ac:chgData name="Agnieszka Kudła" userId="d55d1f94-3384-46be-a400-c1379bceb45a" providerId="ADAL" clId="{EB75B3A7-A131-4233-B987-4C7A29D11530}" dt="2024-02-12T08:31:25.252" v="61" actId="207"/>
          <ac:graphicFrameMkLst>
            <pc:docMk/>
            <pc:sldMk cId="886349357" sldId="1062"/>
            <ac:graphicFrameMk id="5" creationId="{E833630B-AEF1-CA46-76AB-28B963BCBA69}"/>
          </ac:graphicFrameMkLst>
        </pc:graphicFrameChg>
        <pc:picChg chg="mod">
          <ac:chgData name="Agnieszka Kudła" userId="d55d1f94-3384-46be-a400-c1379bceb45a" providerId="ADAL" clId="{EB75B3A7-A131-4233-B987-4C7A29D11530}" dt="2024-02-12T08:31:13.464" v="59" actId="1076"/>
          <ac:picMkLst>
            <pc:docMk/>
            <pc:sldMk cId="886349357" sldId="1062"/>
            <ac:picMk id="3" creationId="{B6471C29-1760-7B3B-D1F0-BDE55A4AA737}"/>
          </ac:picMkLst>
        </pc:picChg>
      </pc:sldChg>
      <pc:sldChg chg="modSp mod">
        <pc:chgData name="Agnieszka Kudła" userId="d55d1f94-3384-46be-a400-c1379bceb45a" providerId="ADAL" clId="{EB75B3A7-A131-4233-B987-4C7A29D11530}" dt="2024-02-12T08:32:19.708" v="63" actId="207"/>
        <pc:sldMkLst>
          <pc:docMk/>
          <pc:sldMk cId="3647537078" sldId="1063"/>
        </pc:sldMkLst>
        <pc:graphicFrameChg chg="modGraphic">
          <ac:chgData name="Agnieszka Kudła" userId="d55d1f94-3384-46be-a400-c1379bceb45a" providerId="ADAL" clId="{EB75B3A7-A131-4233-B987-4C7A29D11530}" dt="2024-02-12T08:32:19.708" v="63" actId="207"/>
          <ac:graphicFrameMkLst>
            <pc:docMk/>
            <pc:sldMk cId="3647537078" sldId="1063"/>
            <ac:graphicFrameMk id="5" creationId="{136651BC-652C-8849-D9B6-59352C6A81FC}"/>
          </ac:graphicFrameMkLst>
        </pc:graphicFrameChg>
      </pc:sldChg>
      <pc:sldChg chg="modSp mod">
        <pc:chgData name="Agnieszka Kudła" userId="d55d1f94-3384-46be-a400-c1379bceb45a" providerId="ADAL" clId="{EB75B3A7-A131-4233-B987-4C7A29D11530}" dt="2024-02-12T08:54:46.982" v="112" actId="1076"/>
        <pc:sldMkLst>
          <pc:docMk/>
          <pc:sldMk cId="4133061621" sldId="1064"/>
        </pc:sldMkLst>
        <pc:graphicFrameChg chg="modGraphic">
          <ac:chgData name="Agnieszka Kudła" userId="d55d1f94-3384-46be-a400-c1379bceb45a" providerId="ADAL" clId="{EB75B3A7-A131-4233-B987-4C7A29D11530}" dt="2024-02-12T08:32:42.155" v="65" actId="207"/>
          <ac:graphicFrameMkLst>
            <pc:docMk/>
            <pc:sldMk cId="4133061621" sldId="1064"/>
            <ac:graphicFrameMk id="5" creationId="{F8195A23-FFAC-B96F-4CAC-226BC652425B}"/>
          </ac:graphicFrameMkLst>
        </pc:graphicFrameChg>
        <pc:picChg chg="mod">
          <ac:chgData name="Agnieszka Kudła" userId="d55d1f94-3384-46be-a400-c1379bceb45a" providerId="ADAL" clId="{EB75B3A7-A131-4233-B987-4C7A29D11530}" dt="2024-02-12T08:54:46.982" v="112" actId="1076"/>
          <ac:picMkLst>
            <pc:docMk/>
            <pc:sldMk cId="4133061621" sldId="1064"/>
            <ac:picMk id="3" creationId="{2CAD0B06-4B2B-FF8B-08A5-0F8891D70120}"/>
          </ac:picMkLst>
        </pc:picChg>
      </pc:sldChg>
      <pc:sldChg chg="modSp mod">
        <pc:chgData name="Agnieszka Kudła" userId="d55d1f94-3384-46be-a400-c1379bceb45a" providerId="ADAL" clId="{EB75B3A7-A131-4233-B987-4C7A29D11530}" dt="2024-02-12T08:54:50.158" v="113" actId="1076"/>
        <pc:sldMkLst>
          <pc:docMk/>
          <pc:sldMk cId="597208417" sldId="1065"/>
        </pc:sldMkLst>
        <pc:graphicFrameChg chg="modGraphic">
          <ac:chgData name="Agnieszka Kudła" userId="d55d1f94-3384-46be-a400-c1379bceb45a" providerId="ADAL" clId="{EB75B3A7-A131-4233-B987-4C7A29D11530}" dt="2024-02-12T08:32:59.281" v="67" actId="207"/>
          <ac:graphicFrameMkLst>
            <pc:docMk/>
            <pc:sldMk cId="597208417" sldId="1065"/>
            <ac:graphicFrameMk id="5" creationId="{04B9A314-DA38-C199-6D21-2EBF23AC30B3}"/>
          </ac:graphicFrameMkLst>
        </pc:graphicFrameChg>
        <pc:picChg chg="mod">
          <ac:chgData name="Agnieszka Kudła" userId="d55d1f94-3384-46be-a400-c1379bceb45a" providerId="ADAL" clId="{EB75B3A7-A131-4233-B987-4C7A29D11530}" dt="2024-02-12T08:54:50.158" v="113" actId="1076"/>
          <ac:picMkLst>
            <pc:docMk/>
            <pc:sldMk cId="597208417" sldId="1065"/>
            <ac:picMk id="3" creationId="{DF1C8FE3-F622-293B-60C9-D314E9CE59AC}"/>
          </ac:picMkLst>
        </pc:picChg>
      </pc:sldChg>
      <pc:sldChg chg="modSp mod">
        <pc:chgData name="Agnieszka Kudła" userId="d55d1f94-3384-46be-a400-c1379bceb45a" providerId="ADAL" clId="{EB75B3A7-A131-4233-B987-4C7A29D11530}" dt="2024-02-12T08:54:53.401" v="114" actId="1076"/>
        <pc:sldMkLst>
          <pc:docMk/>
          <pc:sldMk cId="2482443061" sldId="1066"/>
        </pc:sldMkLst>
        <pc:graphicFrameChg chg="modGraphic">
          <ac:chgData name="Agnieszka Kudła" userId="d55d1f94-3384-46be-a400-c1379bceb45a" providerId="ADAL" clId="{EB75B3A7-A131-4233-B987-4C7A29D11530}" dt="2024-02-12T08:33:20.218" v="69" actId="207"/>
          <ac:graphicFrameMkLst>
            <pc:docMk/>
            <pc:sldMk cId="2482443061" sldId="1066"/>
            <ac:graphicFrameMk id="5" creationId="{C8B170BD-E2F4-60F8-2DC9-56D1F163EB2C}"/>
          </ac:graphicFrameMkLst>
        </pc:graphicFrameChg>
        <pc:picChg chg="mod">
          <ac:chgData name="Agnieszka Kudła" userId="d55d1f94-3384-46be-a400-c1379bceb45a" providerId="ADAL" clId="{EB75B3A7-A131-4233-B987-4C7A29D11530}" dt="2024-02-12T08:54:53.401" v="114" actId="1076"/>
          <ac:picMkLst>
            <pc:docMk/>
            <pc:sldMk cId="2482443061" sldId="1066"/>
            <ac:picMk id="3" creationId="{BCD7703D-EB5C-03FE-BAC8-703CE072F51C}"/>
          </ac:picMkLst>
        </pc:picChg>
      </pc:sldChg>
      <pc:sldChg chg="modSp mod">
        <pc:chgData name="Agnieszka Kudła" userId="d55d1f94-3384-46be-a400-c1379bceb45a" providerId="ADAL" clId="{EB75B3A7-A131-4233-B987-4C7A29D11530}" dt="2024-02-12T08:54:57.267" v="115" actId="1076"/>
        <pc:sldMkLst>
          <pc:docMk/>
          <pc:sldMk cId="828996152" sldId="1067"/>
        </pc:sldMkLst>
        <pc:graphicFrameChg chg="modGraphic">
          <ac:chgData name="Agnieszka Kudła" userId="d55d1f94-3384-46be-a400-c1379bceb45a" providerId="ADAL" clId="{EB75B3A7-A131-4233-B987-4C7A29D11530}" dt="2024-02-12T08:33:31.016" v="71" actId="207"/>
          <ac:graphicFrameMkLst>
            <pc:docMk/>
            <pc:sldMk cId="828996152" sldId="1067"/>
            <ac:graphicFrameMk id="5" creationId="{F7036531-F78F-2FCC-928F-AD9657814B9B}"/>
          </ac:graphicFrameMkLst>
        </pc:graphicFrameChg>
        <pc:picChg chg="mod">
          <ac:chgData name="Agnieszka Kudła" userId="d55d1f94-3384-46be-a400-c1379bceb45a" providerId="ADAL" clId="{EB75B3A7-A131-4233-B987-4C7A29D11530}" dt="2024-02-12T08:54:57.267" v="115" actId="1076"/>
          <ac:picMkLst>
            <pc:docMk/>
            <pc:sldMk cId="828996152" sldId="1067"/>
            <ac:picMk id="3" creationId="{D70D4E7E-DB09-E994-9246-209C29725B34}"/>
          </ac:picMkLst>
        </pc:picChg>
      </pc:sldChg>
      <pc:sldChg chg="modSp mod">
        <pc:chgData name="Agnieszka Kudła" userId="d55d1f94-3384-46be-a400-c1379bceb45a" providerId="ADAL" clId="{EB75B3A7-A131-4233-B987-4C7A29D11530}" dt="2024-02-12T08:34:06.740" v="73" actId="207"/>
        <pc:sldMkLst>
          <pc:docMk/>
          <pc:sldMk cId="592430615" sldId="1068"/>
        </pc:sldMkLst>
        <pc:graphicFrameChg chg="modGraphic">
          <ac:chgData name="Agnieszka Kudła" userId="d55d1f94-3384-46be-a400-c1379bceb45a" providerId="ADAL" clId="{EB75B3A7-A131-4233-B987-4C7A29D11530}" dt="2024-02-12T08:34:06.740" v="73" actId="207"/>
          <ac:graphicFrameMkLst>
            <pc:docMk/>
            <pc:sldMk cId="592430615" sldId="1068"/>
            <ac:graphicFrameMk id="5" creationId="{5292B420-63F0-07BA-D004-EC54E210FACE}"/>
          </ac:graphicFrameMkLst>
        </pc:graphicFrameChg>
      </pc:sldChg>
      <pc:sldChg chg="modSp mod">
        <pc:chgData name="Agnieszka Kudła" userId="d55d1f94-3384-46be-a400-c1379bceb45a" providerId="ADAL" clId="{EB75B3A7-A131-4233-B987-4C7A29D11530}" dt="2024-02-12T08:55:06.601" v="117" actId="1076"/>
        <pc:sldMkLst>
          <pc:docMk/>
          <pc:sldMk cId="440548642" sldId="1069"/>
        </pc:sldMkLst>
        <pc:graphicFrameChg chg="modGraphic">
          <ac:chgData name="Agnieszka Kudła" userId="d55d1f94-3384-46be-a400-c1379bceb45a" providerId="ADAL" clId="{EB75B3A7-A131-4233-B987-4C7A29D11530}" dt="2024-02-12T08:34:18.857" v="75" actId="207"/>
          <ac:graphicFrameMkLst>
            <pc:docMk/>
            <pc:sldMk cId="440548642" sldId="1069"/>
            <ac:graphicFrameMk id="5" creationId="{FA973F4B-9E11-B2A0-F77E-B751A6080600}"/>
          </ac:graphicFrameMkLst>
        </pc:graphicFrameChg>
        <pc:picChg chg="mod">
          <ac:chgData name="Agnieszka Kudła" userId="d55d1f94-3384-46be-a400-c1379bceb45a" providerId="ADAL" clId="{EB75B3A7-A131-4233-B987-4C7A29D11530}" dt="2024-02-12T08:55:06.601" v="117" actId="1076"/>
          <ac:picMkLst>
            <pc:docMk/>
            <pc:sldMk cId="440548642" sldId="1069"/>
            <ac:picMk id="3" creationId="{4B2290D0-B148-4FA8-9332-8EDE466A7523}"/>
          </ac:picMkLst>
        </pc:picChg>
      </pc:sldChg>
      <pc:sldChg chg="modSp mod">
        <pc:chgData name="Agnieszka Kudła" userId="d55d1f94-3384-46be-a400-c1379bceb45a" providerId="ADAL" clId="{EB75B3A7-A131-4233-B987-4C7A29D11530}" dt="2024-02-12T08:34:32.419" v="77" actId="207"/>
        <pc:sldMkLst>
          <pc:docMk/>
          <pc:sldMk cId="1186891711" sldId="1070"/>
        </pc:sldMkLst>
        <pc:graphicFrameChg chg="modGraphic">
          <ac:chgData name="Agnieszka Kudła" userId="d55d1f94-3384-46be-a400-c1379bceb45a" providerId="ADAL" clId="{EB75B3A7-A131-4233-B987-4C7A29D11530}" dt="2024-02-12T08:34:32.419" v="77" actId="207"/>
          <ac:graphicFrameMkLst>
            <pc:docMk/>
            <pc:sldMk cId="1186891711" sldId="1070"/>
            <ac:graphicFrameMk id="5" creationId="{79501603-07CB-B5B4-2A22-CFBFE529EFF0}"/>
          </ac:graphicFrameMkLst>
        </pc:graphicFrameChg>
      </pc:sldChg>
      <pc:sldChg chg="modSp mod">
        <pc:chgData name="Agnieszka Kudła" userId="d55d1f94-3384-46be-a400-c1379bceb45a" providerId="ADAL" clId="{EB75B3A7-A131-4233-B987-4C7A29D11530}" dt="2024-02-12T08:55:11.507" v="119" actId="1076"/>
        <pc:sldMkLst>
          <pc:docMk/>
          <pc:sldMk cId="1443948194" sldId="1071"/>
        </pc:sldMkLst>
        <pc:graphicFrameChg chg="modGraphic">
          <ac:chgData name="Agnieszka Kudła" userId="d55d1f94-3384-46be-a400-c1379bceb45a" providerId="ADAL" clId="{EB75B3A7-A131-4233-B987-4C7A29D11530}" dt="2024-02-12T08:35:11.044" v="84" actId="207"/>
          <ac:graphicFrameMkLst>
            <pc:docMk/>
            <pc:sldMk cId="1443948194" sldId="1071"/>
            <ac:graphicFrameMk id="5" creationId="{0A346972-9639-213D-B7CA-C45AF503897C}"/>
          </ac:graphicFrameMkLst>
        </pc:graphicFrameChg>
        <pc:picChg chg="mod">
          <ac:chgData name="Agnieszka Kudła" userId="d55d1f94-3384-46be-a400-c1379bceb45a" providerId="ADAL" clId="{EB75B3A7-A131-4233-B987-4C7A29D11530}" dt="2024-02-12T08:55:11.507" v="119" actId="1076"/>
          <ac:picMkLst>
            <pc:docMk/>
            <pc:sldMk cId="1443948194" sldId="1071"/>
            <ac:picMk id="3" creationId="{9FA7DD96-28AC-8461-5CFD-54CAB22F7B7A}"/>
          </ac:picMkLst>
        </pc:picChg>
      </pc:sldChg>
      <pc:sldChg chg="modSp mod">
        <pc:chgData name="Agnieszka Kudła" userId="d55d1f94-3384-46be-a400-c1379bceb45a" providerId="ADAL" clId="{EB75B3A7-A131-4233-B987-4C7A29D11530}" dt="2024-02-12T08:55:09.494" v="118" actId="1076"/>
        <pc:sldMkLst>
          <pc:docMk/>
          <pc:sldMk cId="1525070516" sldId="1072"/>
        </pc:sldMkLst>
        <pc:graphicFrameChg chg="mod modGraphic">
          <ac:chgData name="Agnieszka Kudła" userId="d55d1f94-3384-46be-a400-c1379bceb45a" providerId="ADAL" clId="{EB75B3A7-A131-4233-B987-4C7A29D11530}" dt="2024-02-12T08:34:55.597" v="82" actId="207"/>
          <ac:graphicFrameMkLst>
            <pc:docMk/>
            <pc:sldMk cId="1525070516" sldId="1072"/>
            <ac:graphicFrameMk id="5" creationId="{D8EF8FB8-DECD-4E56-373B-1309860F4A3B}"/>
          </ac:graphicFrameMkLst>
        </pc:graphicFrameChg>
        <pc:picChg chg="mod">
          <ac:chgData name="Agnieszka Kudła" userId="d55d1f94-3384-46be-a400-c1379bceb45a" providerId="ADAL" clId="{EB75B3A7-A131-4233-B987-4C7A29D11530}" dt="2024-02-12T08:55:09.494" v="118" actId="1076"/>
          <ac:picMkLst>
            <pc:docMk/>
            <pc:sldMk cId="1525070516" sldId="1072"/>
            <ac:picMk id="3" creationId="{77E83874-2933-B5C1-4843-41CE44A9CC44}"/>
          </ac:picMkLst>
        </pc:picChg>
      </pc:sldChg>
      <pc:sldChg chg="modSp mod">
        <pc:chgData name="Agnieszka Kudła" userId="d55d1f94-3384-46be-a400-c1379bceb45a" providerId="ADAL" clId="{EB75B3A7-A131-4233-B987-4C7A29D11530}" dt="2024-02-12T08:55:14.202" v="120" actId="1076"/>
        <pc:sldMkLst>
          <pc:docMk/>
          <pc:sldMk cId="4110386445" sldId="1073"/>
        </pc:sldMkLst>
        <pc:graphicFrameChg chg="modGraphic">
          <ac:chgData name="Agnieszka Kudła" userId="d55d1f94-3384-46be-a400-c1379bceb45a" providerId="ADAL" clId="{EB75B3A7-A131-4233-B987-4C7A29D11530}" dt="2024-02-12T08:35:31.880" v="86" actId="207"/>
          <ac:graphicFrameMkLst>
            <pc:docMk/>
            <pc:sldMk cId="4110386445" sldId="1073"/>
            <ac:graphicFrameMk id="5" creationId="{1080B48B-0A31-3C8C-E06E-002445BA9290}"/>
          </ac:graphicFrameMkLst>
        </pc:graphicFrameChg>
        <pc:picChg chg="mod">
          <ac:chgData name="Agnieszka Kudła" userId="d55d1f94-3384-46be-a400-c1379bceb45a" providerId="ADAL" clId="{EB75B3A7-A131-4233-B987-4C7A29D11530}" dt="2024-02-12T08:55:14.202" v="120" actId="1076"/>
          <ac:picMkLst>
            <pc:docMk/>
            <pc:sldMk cId="4110386445" sldId="1073"/>
            <ac:picMk id="3" creationId="{CA1FC782-5AD0-DB30-6992-0385CB75ECDA}"/>
          </ac:picMkLst>
        </pc:picChg>
      </pc:sldChg>
      <pc:sldChg chg="modSp mod">
        <pc:chgData name="Agnieszka Kudła" userId="d55d1f94-3384-46be-a400-c1379bceb45a" providerId="ADAL" clId="{EB75B3A7-A131-4233-B987-4C7A29D11530}" dt="2024-02-12T08:55:18.288" v="122" actId="1076"/>
        <pc:sldMkLst>
          <pc:docMk/>
          <pc:sldMk cId="3824758192" sldId="1074"/>
        </pc:sldMkLst>
        <pc:graphicFrameChg chg="modGraphic">
          <ac:chgData name="Agnieszka Kudła" userId="d55d1f94-3384-46be-a400-c1379bceb45a" providerId="ADAL" clId="{EB75B3A7-A131-4233-B987-4C7A29D11530}" dt="2024-02-12T08:36:08.316" v="88" actId="207"/>
          <ac:graphicFrameMkLst>
            <pc:docMk/>
            <pc:sldMk cId="3824758192" sldId="1074"/>
            <ac:graphicFrameMk id="5" creationId="{E50C12CE-5D32-5C50-3B76-6DCA8499ABFB}"/>
          </ac:graphicFrameMkLst>
        </pc:graphicFrameChg>
        <pc:picChg chg="mod">
          <ac:chgData name="Agnieszka Kudła" userId="d55d1f94-3384-46be-a400-c1379bceb45a" providerId="ADAL" clId="{EB75B3A7-A131-4233-B987-4C7A29D11530}" dt="2024-02-12T08:55:18.288" v="122" actId="1076"/>
          <ac:picMkLst>
            <pc:docMk/>
            <pc:sldMk cId="3824758192" sldId="1074"/>
            <ac:picMk id="3" creationId="{2D6DF67D-DCF2-FC0B-5570-44279CE7A20B}"/>
          </ac:picMkLst>
        </pc:picChg>
      </pc:sldChg>
      <pc:sldChg chg="modSp mod">
        <pc:chgData name="Agnieszka Kudła" userId="d55d1f94-3384-46be-a400-c1379bceb45a" providerId="ADAL" clId="{EB75B3A7-A131-4233-B987-4C7A29D11530}" dt="2024-02-12T08:55:20.596" v="123" actId="1076"/>
        <pc:sldMkLst>
          <pc:docMk/>
          <pc:sldMk cId="1998118181" sldId="1075"/>
        </pc:sldMkLst>
        <pc:graphicFrameChg chg="modGraphic">
          <ac:chgData name="Agnieszka Kudła" userId="d55d1f94-3384-46be-a400-c1379bceb45a" providerId="ADAL" clId="{EB75B3A7-A131-4233-B987-4C7A29D11530}" dt="2024-02-12T08:36:46.847" v="90" actId="207"/>
          <ac:graphicFrameMkLst>
            <pc:docMk/>
            <pc:sldMk cId="1998118181" sldId="1075"/>
            <ac:graphicFrameMk id="5" creationId="{9F6DEE21-E2F9-E489-B7FD-EC9B83A01C07}"/>
          </ac:graphicFrameMkLst>
        </pc:graphicFrameChg>
        <pc:picChg chg="mod">
          <ac:chgData name="Agnieszka Kudła" userId="d55d1f94-3384-46be-a400-c1379bceb45a" providerId="ADAL" clId="{EB75B3A7-A131-4233-B987-4C7A29D11530}" dt="2024-02-12T08:55:20.596" v="123" actId="1076"/>
          <ac:picMkLst>
            <pc:docMk/>
            <pc:sldMk cId="1998118181" sldId="1075"/>
            <ac:picMk id="3" creationId="{032072C5-E2CC-2191-7541-C78C64D027CA}"/>
          </ac:picMkLst>
        </pc:picChg>
      </pc:sldChg>
      <pc:sldChg chg="modSp mod">
        <pc:chgData name="Agnieszka Kudła" userId="d55d1f94-3384-46be-a400-c1379bceb45a" providerId="ADAL" clId="{EB75B3A7-A131-4233-B987-4C7A29D11530}" dt="2024-02-12T08:55:23.019" v="124" actId="1076"/>
        <pc:sldMkLst>
          <pc:docMk/>
          <pc:sldMk cId="3844844051" sldId="1076"/>
        </pc:sldMkLst>
        <pc:graphicFrameChg chg="modGraphic">
          <ac:chgData name="Agnieszka Kudła" userId="d55d1f94-3384-46be-a400-c1379bceb45a" providerId="ADAL" clId="{EB75B3A7-A131-4233-B987-4C7A29D11530}" dt="2024-02-12T08:37:01.910" v="92" actId="207"/>
          <ac:graphicFrameMkLst>
            <pc:docMk/>
            <pc:sldMk cId="3844844051" sldId="1076"/>
            <ac:graphicFrameMk id="5" creationId="{5423F2EC-90B2-D7BF-EA5E-5BDC35DC30B3}"/>
          </ac:graphicFrameMkLst>
        </pc:graphicFrameChg>
        <pc:picChg chg="mod">
          <ac:chgData name="Agnieszka Kudła" userId="d55d1f94-3384-46be-a400-c1379bceb45a" providerId="ADAL" clId="{EB75B3A7-A131-4233-B987-4C7A29D11530}" dt="2024-02-12T08:55:23.019" v="124" actId="1076"/>
          <ac:picMkLst>
            <pc:docMk/>
            <pc:sldMk cId="3844844051" sldId="1076"/>
            <ac:picMk id="3" creationId="{DB575CD7-AC87-C1E6-4744-79A25A7C9982}"/>
          </ac:picMkLst>
        </pc:picChg>
      </pc:sldChg>
      <pc:sldChg chg="modSp mod">
        <pc:chgData name="Agnieszka Kudła" userId="d55d1f94-3384-46be-a400-c1379bceb45a" providerId="ADAL" clId="{EB75B3A7-A131-4233-B987-4C7A29D11530}" dt="2024-02-12T08:37:35.190" v="95" actId="1076"/>
        <pc:sldMkLst>
          <pc:docMk/>
          <pc:sldMk cId="2420967547" sldId="1077"/>
        </pc:sldMkLst>
        <pc:graphicFrameChg chg="modGraphic">
          <ac:chgData name="Agnieszka Kudła" userId="d55d1f94-3384-46be-a400-c1379bceb45a" providerId="ADAL" clId="{EB75B3A7-A131-4233-B987-4C7A29D11530}" dt="2024-02-12T08:37:20.290" v="94" actId="207"/>
          <ac:graphicFrameMkLst>
            <pc:docMk/>
            <pc:sldMk cId="2420967547" sldId="1077"/>
            <ac:graphicFrameMk id="5" creationId="{2941A683-2B12-0277-DEFC-1774A2A4C64B}"/>
          </ac:graphicFrameMkLst>
        </pc:graphicFrameChg>
        <pc:picChg chg="mod">
          <ac:chgData name="Agnieszka Kudła" userId="d55d1f94-3384-46be-a400-c1379bceb45a" providerId="ADAL" clId="{EB75B3A7-A131-4233-B987-4C7A29D11530}" dt="2024-02-12T08:37:35.190" v="95" actId="1076"/>
          <ac:picMkLst>
            <pc:docMk/>
            <pc:sldMk cId="2420967547" sldId="1077"/>
            <ac:picMk id="3" creationId="{4C5A773A-EF61-9C1C-800F-69144A087067}"/>
          </ac:picMkLst>
        </pc:picChg>
      </pc:sldChg>
      <pc:sldChg chg="modSp mod">
        <pc:chgData name="Agnieszka Kudła" userId="d55d1f94-3384-46be-a400-c1379bceb45a" providerId="ADAL" clId="{EB75B3A7-A131-4233-B987-4C7A29D11530}" dt="2024-02-12T08:37:48.997" v="98" actId="207"/>
        <pc:sldMkLst>
          <pc:docMk/>
          <pc:sldMk cId="464420382" sldId="1078"/>
        </pc:sldMkLst>
        <pc:graphicFrameChg chg="modGraphic">
          <ac:chgData name="Agnieszka Kudła" userId="d55d1f94-3384-46be-a400-c1379bceb45a" providerId="ADAL" clId="{EB75B3A7-A131-4233-B987-4C7A29D11530}" dt="2024-02-12T08:37:48.997" v="98" actId="207"/>
          <ac:graphicFrameMkLst>
            <pc:docMk/>
            <pc:sldMk cId="464420382" sldId="1078"/>
            <ac:graphicFrameMk id="5" creationId="{76B95D07-AF48-7D91-3ACB-DF8A5612A439}"/>
          </ac:graphicFrameMkLst>
        </pc:graphicFrameChg>
        <pc:picChg chg="mod">
          <ac:chgData name="Agnieszka Kudła" userId="d55d1f94-3384-46be-a400-c1379bceb45a" providerId="ADAL" clId="{EB75B3A7-A131-4233-B987-4C7A29D11530}" dt="2024-02-12T08:37:38.796" v="96" actId="1076"/>
          <ac:picMkLst>
            <pc:docMk/>
            <pc:sldMk cId="464420382" sldId="1078"/>
            <ac:picMk id="3" creationId="{0388F6BC-9670-846A-11A5-0C40A92C19BF}"/>
          </ac:picMkLst>
        </pc:picChg>
      </pc:sldChg>
      <pc:sldChg chg="modSp mod">
        <pc:chgData name="Agnieszka Kudła" userId="d55d1f94-3384-46be-a400-c1379bceb45a" providerId="ADAL" clId="{EB75B3A7-A131-4233-B987-4C7A29D11530}" dt="2024-02-12T08:55:29.556" v="125" actId="1076"/>
        <pc:sldMkLst>
          <pc:docMk/>
          <pc:sldMk cId="1448157404" sldId="1079"/>
        </pc:sldMkLst>
        <pc:graphicFrameChg chg="modGraphic">
          <ac:chgData name="Agnieszka Kudła" userId="d55d1f94-3384-46be-a400-c1379bceb45a" providerId="ADAL" clId="{EB75B3A7-A131-4233-B987-4C7A29D11530}" dt="2024-02-12T08:38:10.765" v="100" actId="207"/>
          <ac:graphicFrameMkLst>
            <pc:docMk/>
            <pc:sldMk cId="1448157404" sldId="1079"/>
            <ac:graphicFrameMk id="5" creationId="{448E1F16-C3DA-7DFF-18B3-663FBB81210D}"/>
          </ac:graphicFrameMkLst>
        </pc:graphicFrameChg>
        <pc:picChg chg="mod">
          <ac:chgData name="Agnieszka Kudła" userId="d55d1f94-3384-46be-a400-c1379bceb45a" providerId="ADAL" clId="{EB75B3A7-A131-4233-B987-4C7A29D11530}" dt="2024-02-12T08:55:29.556" v="125" actId="1076"/>
          <ac:picMkLst>
            <pc:docMk/>
            <pc:sldMk cId="1448157404" sldId="1079"/>
            <ac:picMk id="3" creationId="{1BD66FC0-7590-1AB4-61ED-B8A31CEC2001}"/>
          </ac:picMkLst>
        </pc:picChg>
      </pc:sldChg>
      <pc:sldChg chg="addSp delSp modSp add mod">
        <pc:chgData name="Agnieszka Kudła" userId="d55d1f94-3384-46be-a400-c1379bceb45a" providerId="ADAL" clId="{EB75B3A7-A131-4233-B987-4C7A29D11530}" dt="2024-02-12T14:37:49.863" v="301" actId="2711"/>
        <pc:sldMkLst>
          <pc:docMk/>
          <pc:sldMk cId="2624054275" sldId="1081"/>
        </pc:sldMkLst>
        <pc:spChg chg="mod">
          <ac:chgData name="Agnieszka Kudła" userId="d55d1f94-3384-46be-a400-c1379bceb45a" providerId="ADAL" clId="{EB75B3A7-A131-4233-B987-4C7A29D11530}" dt="2024-02-12T14:37:49.863" v="301" actId="2711"/>
          <ac:spMkLst>
            <pc:docMk/>
            <pc:sldMk cId="2624054275" sldId="1081"/>
            <ac:spMk id="4" creationId="{983A7474-F83B-9414-EE3E-DB96BCEF0863}"/>
          </ac:spMkLst>
        </pc:spChg>
        <pc:spChg chg="add mod">
          <ac:chgData name="Agnieszka Kudła" userId="d55d1f94-3384-46be-a400-c1379bceb45a" providerId="ADAL" clId="{EB75B3A7-A131-4233-B987-4C7A29D11530}" dt="2024-02-12T14:26:33.086" v="300" actId="14100"/>
          <ac:spMkLst>
            <pc:docMk/>
            <pc:sldMk cId="2624054275" sldId="1081"/>
            <ac:spMk id="5" creationId="{4EC0E58C-714C-8B68-1EBF-3CD7F913459A}"/>
          </ac:spMkLst>
        </pc:spChg>
        <pc:graphicFrameChg chg="del modGraphic">
          <ac:chgData name="Agnieszka Kudła" userId="d55d1f94-3384-46be-a400-c1379bceb45a" providerId="ADAL" clId="{EB75B3A7-A131-4233-B987-4C7A29D11530}" dt="2024-02-12T14:21:37.052" v="130" actId="478"/>
          <ac:graphicFrameMkLst>
            <pc:docMk/>
            <pc:sldMk cId="2624054275" sldId="1081"/>
            <ac:graphicFrameMk id="7" creationId="{43104079-0D9F-586E-059E-7D9498590575}"/>
          </ac:graphicFrameMkLst>
        </pc:graphicFrameChg>
      </pc:sldChg>
      <pc:sldChg chg="addSp delSp modSp add mod">
        <pc:chgData name="Agnieszka Kudła" userId="d55d1f94-3384-46be-a400-c1379bceb45a" providerId="ADAL" clId="{EB75B3A7-A131-4233-B987-4C7A29D11530}" dt="2024-02-13T07:07:33.302" v="481" actId="20577"/>
        <pc:sldMkLst>
          <pc:docMk/>
          <pc:sldMk cId="1185353174" sldId="1082"/>
        </pc:sldMkLst>
        <pc:spChg chg="mod">
          <ac:chgData name="Agnieszka Kudła" userId="d55d1f94-3384-46be-a400-c1379bceb45a" providerId="ADAL" clId="{EB75B3A7-A131-4233-B987-4C7A29D11530}" dt="2024-02-13T07:07:29.333" v="479" actId="20577"/>
          <ac:spMkLst>
            <pc:docMk/>
            <pc:sldMk cId="1185353174" sldId="1082"/>
            <ac:spMk id="4" creationId="{53D174EF-536F-ECF3-366D-E1110B468B5B}"/>
          </ac:spMkLst>
        </pc:spChg>
        <pc:spChg chg="add mod">
          <ac:chgData name="Agnieszka Kudła" userId="d55d1f94-3384-46be-a400-c1379bceb45a" providerId="ADAL" clId="{EB75B3A7-A131-4233-B987-4C7A29D11530}" dt="2024-02-13T07:07:33.302" v="481" actId="20577"/>
          <ac:spMkLst>
            <pc:docMk/>
            <pc:sldMk cId="1185353174" sldId="1082"/>
            <ac:spMk id="8" creationId="{4BFC5542-B14D-BCD5-5E30-C49DBFE44881}"/>
          </ac:spMkLst>
        </pc:spChg>
        <pc:graphicFrameChg chg="del mod modGraphic">
          <ac:chgData name="Agnieszka Kudła" userId="d55d1f94-3384-46be-a400-c1379bceb45a" providerId="ADAL" clId="{EB75B3A7-A131-4233-B987-4C7A29D11530}" dt="2024-02-13T06:58:55.561" v="353" actId="478"/>
          <ac:graphicFrameMkLst>
            <pc:docMk/>
            <pc:sldMk cId="1185353174" sldId="1082"/>
            <ac:graphicFrameMk id="5" creationId="{14860B70-A9A2-62B8-F146-034212FDE69F}"/>
          </ac:graphicFrameMkLst>
        </pc:graphicFrameChg>
        <pc:graphicFrameChg chg="add mod modGraphic">
          <ac:chgData name="Agnieszka Kudła" userId="d55d1f94-3384-46be-a400-c1379bceb45a" providerId="ADAL" clId="{EB75B3A7-A131-4233-B987-4C7A29D11530}" dt="2024-02-13T07:02:48.640" v="468" actId="20577"/>
          <ac:graphicFrameMkLst>
            <pc:docMk/>
            <pc:sldMk cId="1185353174" sldId="1082"/>
            <ac:graphicFrameMk id="6" creationId="{1F06214F-33D8-F27D-76FC-6A888F3B24FE}"/>
          </ac:graphicFrameMkLst>
        </pc:graphicFrameChg>
        <pc:graphicFrameChg chg="add del mod modGraphic">
          <ac:chgData name="Agnieszka Kudła" userId="d55d1f94-3384-46be-a400-c1379bceb45a" providerId="ADAL" clId="{EB75B3A7-A131-4233-B987-4C7A29D11530}" dt="2024-02-13T07:01:27.785" v="454" actId="478"/>
          <ac:graphicFrameMkLst>
            <pc:docMk/>
            <pc:sldMk cId="1185353174" sldId="1082"/>
            <ac:graphicFrameMk id="7" creationId="{4613B569-27CE-BFEC-F444-D6F76A32EBD8}"/>
          </ac:graphicFrameMkLst>
        </pc:graphicFrameChg>
        <pc:graphicFrameChg chg="add mod">
          <ac:chgData name="Agnieszka Kudła" userId="d55d1f94-3384-46be-a400-c1379bceb45a" providerId="ADAL" clId="{EB75B3A7-A131-4233-B987-4C7A29D11530}" dt="2024-02-13T07:03:44.740" v="475" actId="1076"/>
          <ac:graphicFrameMkLst>
            <pc:docMk/>
            <pc:sldMk cId="1185353174" sldId="1082"/>
            <ac:graphicFrameMk id="10" creationId="{5FB7C83D-157B-6C4B-08F5-993609852F2D}"/>
          </ac:graphicFrameMkLst>
        </pc:graphicFrameChg>
      </pc:sldChg>
    </pc:docChg>
  </pc:docChgLst>
  <pc:docChgLst>
    <pc:chgData name="Agnieszka Kudła" userId="d55d1f94-3384-46be-a400-c1379bceb45a" providerId="ADAL" clId="{071DB24E-7240-40A3-896D-ADBE0D2420B4}"/>
    <pc:docChg chg="undo custSel delSld modSld">
      <pc:chgData name="Agnieszka Kudła" userId="d55d1f94-3384-46be-a400-c1379bceb45a" providerId="ADAL" clId="{071DB24E-7240-40A3-896D-ADBE0D2420B4}" dt="2024-01-31T08:20:18.484" v="242" actId="1076"/>
      <pc:docMkLst>
        <pc:docMk/>
      </pc:docMkLst>
      <pc:sldChg chg="modSp mod">
        <pc:chgData name="Agnieszka Kudła" userId="d55d1f94-3384-46be-a400-c1379bceb45a" providerId="ADAL" clId="{071DB24E-7240-40A3-896D-ADBE0D2420B4}" dt="2024-01-30T13:56:50.776" v="201" actId="6549"/>
        <pc:sldMkLst>
          <pc:docMk/>
          <pc:sldMk cId="2732001675" sldId="257"/>
        </pc:sldMkLst>
        <pc:spChg chg="mod">
          <ac:chgData name="Agnieszka Kudła" userId="d55d1f94-3384-46be-a400-c1379bceb45a" providerId="ADAL" clId="{071DB24E-7240-40A3-896D-ADBE0D2420B4}" dt="2024-01-30T13:36:32.172" v="102" actId="207"/>
          <ac:spMkLst>
            <pc:docMk/>
            <pc:sldMk cId="2732001675" sldId="257"/>
            <ac:spMk id="3" creationId="{F5ED9EBC-E5A2-B001-BEC6-289ED54924A4}"/>
          </ac:spMkLst>
        </pc:spChg>
        <pc:spChg chg="mod">
          <ac:chgData name="Agnieszka Kudła" userId="d55d1f94-3384-46be-a400-c1379bceb45a" providerId="ADAL" clId="{071DB24E-7240-40A3-896D-ADBE0D2420B4}" dt="2024-01-30T13:53:57.445" v="191" actId="6549"/>
          <ac:spMkLst>
            <pc:docMk/>
            <pc:sldMk cId="2732001675" sldId="257"/>
            <ac:spMk id="5" creationId="{F8F75B9E-19CD-495D-E972-E845E52EB145}"/>
          </ac:spMkLst>
        </pc:spChg>
        <pc:spChg chg="mod">
          <ac:chgData name="Agnieszka Kudła" userId="d55d1f94-3384-46be-a400-c1379bceb45a" providerId="ADAL" clId="{071DB24E-7240-40A3-896D-ADBE0D2420B4}" dt="2024-01-30T13:56:50.776" v="201" actId="6549"/>
          <ac:spMkLst>
            <pc:docMk/>
            <pc:sldMk cId="2732001675" sldId="257"/>
            <ac:spMk id="7" creationId="{A1F952F1-C043-A1D0-90E2-EAA44DD32FB2}"/>
          </ac:spMkLst>
        </pc:spChg>
      </pc:sldChg>
      <pc:sldChg chg="modSp mod">
        <pc:chgData name="Agnieszka Kudła" userId="d55d1f94-3384-46be-a400-c1379bceb45a" providerId="ADAL" clId="{071DB24E-7240-40A3-896D-ADBE0D2420B4}" dt="2024-01-31T08:20:03.165" v="239" actId="14100"/>
        <pc:sldMkLst>
          <pc:docMk/>
          <pc:sldMk cId="228108427" sldId="796"/>
        </pc:sldMkLst>
        <pc:spChg chg="mod">
          <ac:chgData name="Agnieszka Kudła" userId="d55d1f94-3384-46be-a400-c1379bceb45a" providerId="ADAL" clId="{071DB24E-7240-40A3-896D-ADBE0D2420B4}" dt="2024-01-30T13:51:55.980" v="175" actId="14100"/>
          <ac:spMkLst>
            <pc:docMk/>
            <pc:sldMk cId="228108427" sldId="796"/>
            <ac:spMk id="4" creationId="{869B9140-4439-1566-DCC8-0B6F9F99D67B}"/>
          </ac:spMkLst>
        </pc:spChg>
        <pc:graphicFrameChg chg="mod modGraphic">
          <ac:chgData name="Agnieszka Kudła" userId="d55d1f94-3384-46be-a400-c1379bceb45a" providerId="ADAL" clId="{071DB24E-7240-40A3-896D-ADBE0D2420B4}" dt="2024-01-31T08:20:03.165" v="239" actId="14100"/>
          <ac:graphicFrameMkLst>
            <pc:docMk/>
            <pc:sldMk cId="228108427" sldId="796"/>
            <ac:graphicFrameMk id="7" creationId="{C5AAC840-46E8-63B2-F06E-E96C75C1F2A5}"/>
          </ac:graphicFrameMkLst>
        </pc:graphicFrameChg>
        <pc:picChg chg="mod">
          <ac:chgData name="Agnieszka Kudła" userId="d55d1f94-3384-46be-a400-c1379bceb45a" providerId="ADAL" clId="{071DB24E-7240-40A3-896D-ADBE0D2420B4}" dt="2024-01-30T13:57:19.307" v="208" actId="1076"/>
          <ac:picMkLst>
            <pc:docMk/>
            <pc:sldMk cId="228108427" sldId="796"/>
            <ac:picMk id="3" creationId="{E60AC9CC-7D60-3E3E-2158-0669442D93DF}"/>
          </ac:picMkLst>
        </pc:picChg>
      </pc:sldChg>
      <pc:sldChg chg="del">
        <pc:chgData name="Agnieszka Kudła" userId="d55d1f94-3384-46be-a400-c1379bceb45a" providerId="ADAL" clId="{071DB24E-7240-40A3-896D-ADBE0D2420B4}" dt="2024-01-30T13:49:12.373" v="141" actId="47"/>
        <pc:sldMkLst>
          <pc:docMk/>
          <pc:sldMk cId="4241982727" sldId="797"/>
        </pc:sldMkLst>
      </pc:sldChg>
      <pc:sldChg chg="del">
        <pc:chgData name="Agnieszka Kudła" userId="d55d1f94-3384-46be-a400-c1379bceb45a" providerId="ADAL" clId="{071DB24E-7240-40A3-896D-ADBE0D2420B4}" dt="2024-01-30T13:49:13.848" v="142" actId="47"/>
        <pc:sldMkLst>
          <pc:docMk/>
          <pc:sldMk cId="3283589674" sldId="798"/>
        </pc:sldMkLst>
      </pc:sldChg>
      <pc:sldChg chg="modSp del mod">
        <pc:chgData name="Agnieszka Kudła" userId="d55d1f94-3384-46be-a400-c1379bceb45a" providerId="ADAL" clId="{071DB24E-7240-40A3-896D-ADBE0D2420B4}" dt="2024-01-30T13:49:14.971" v="143" actId="47"/>
        <pc:sldMkLst>
          <pc:docMk/>
          <pc:sldMk cId="3784966023" sldId="799"/>
        </pc:sldMkLst>
        <pc:graphicFrameChg chg="mod modGraphic">
          <ac:chgData name="Agnieszka Kudła" userId="d55d1f94-3384-46be-a400-c1379bceb45a" providerId="ADAL" clId="{071DB24E-7240-40A3-896D-ADBE0D2420B4}" dt="2024-01-30T13:47:40.996" v="125" actId="207"/>
          <ac:graphicFrameMkLst>
            <pc:docMk/>
            <pc:sldMk cId="3784966023" sldId="799"/>
            <ac:graphicFrameMk id="7" creationId="{C5AAC840-46E8-63B2-F06E-E96C75C1F2A5}"/>
          </ac:graphicFrameMkLst>
        </pc:graphicFrameChg>
      </pc:sldChg>
      <pc:sldChg chg="modSp del mod">
        <pc:chgData name="Agnieszka Kudła" userId="d55d1f94-3384-46be-a400-c1379bceb45a" providerId="ADAL" clId="{071DB24E-7240-40A3-896D-ADBE0D2420B4}" dt="2024-01-30T13:47:31.761" v="124" actId="47"/>
        <pc:sldMkLst>
          <pc:docMk/>
          <pc:sldMk cId="1494771173" sldId="800"/>
        </pc:sldMkLst>
        <pc:graphicFrameChg chg="modGraphic">
          <ac:chgData name="Agnieszka Kudła" userId="d55d1f94-3384-46be-a400-c1379bceb45a" providerId="ADAL" clId="{071DB24E-7240-40A3-896D-ADBE0D2420B4}" dt="2024-01-30T13:47:07.533" v="120" actId="6549"/>
          <ac:graphicFrameMkLst>
            <pc:docMk/>
            <pc:sldMk cId="1494771173" sldId="800"/>
            <ac:graphicFrameMk id="7" creationId="{C5AAC840-46E8-63B2-F06E-E96C75C1F2A5}"/>
          </ac:graphicFrameMkLst>
        </pc:graphicFrameChg>
      </pc:sldChg>
      <pc:sldChg chg="addSp delSp modSp mod">
        <pc:chgData name="Agnieszka Kudła" userId="d55d1f94-3384-46be-a400-c1379bceb45a" providerId="ADAL" clId="{071DB24E-7240-40A3-896D-ADBE0D2420B4}" dt="2024-01-31T08:20:18.484" v="242" actId="1076"/>
        <pc:sldMkLst>
          <pc:docMk/>
          <pc:sldMk cId="2571656139" sldId="801"/>
        </pc:sldMkLst>
        <pc:spChg chg="mod">
          <ac:chgData name="Agnieszka Kudła" userId="d55d1f94-3384-46be-a400-c1379bceb45a" providerId="ADAL" clId="{071DB24E-7240-40A3-896D-ADBE0D2420B4}" dt="2024-01-30T13:52:43.194" v="183" actId="6549"/>
          <ac:spMkLst>
            <pc:docMk/>
            <pc:sldMk cId="2571656139" sldId="801"/>
            <ac:spMk id="4" creationId="{869B9140-4439-1566-DCC8-0B6F9F99D67B}"/>
          </ac:spMkLst>
        </pc:spChg>
        <pc:graphicFrameChg chg="add mod modGraphic">
          <ac:chgData name="Agnieszka Kudła" userId="d55d1f94-3384-46be-a400-c1379bceb45a" providerId="ADAL" clId="{071DB24E-7240-40A3-896D-ADBE0D2420B4}" dt="2024-01-31T08:20:11.149" v="240" actId="21"/>
          <ac:graphicFrameMkLst>
            <pc:docMk/>
            <pc:sldMk cId="2571656139" sldId="801"/>
            <ac:graphicFrameMk id="5" creationId="{B250E558-148B-47FE-4C75-93543B8B13D9}"/>
          </ac:graphicFrameMkLst>
        </pc:graphicFrameChg>
        <pc:graphicFrameChg chg="del mod modGraphic">
          <ac:chgData name="Agnieszka Kudła" userId="d55d1f94-3384-46be-a400-c1379bceb45a" providerId="ADAL" clId="{071DB24E-7240-40A3-896D-ADBE0D2420B4}" dt="2024-01-30T13:52:30.650" v="178" actId="478"/>
          <ac:graphicFrameMkLst>
            <pc:docMk/>
            <pc:sldMk cId="2571656139" sldId="801"/>
            <ac:graphicFrameMk id="7" creationId="{C5AAC840-46E8-63B2-F06E-E96C75C1F2A5}"/>
          </ac:graphicFrameMkLst>
        </pc:graphicFrameChg>
        <pc:picChg chg="mod">
          <ac:chgData name="Agnieszka Kudła" userId="d55d1f94-3384-46be-a400-c1379bceb45a" providerId="ADAL" clId="{071DB24E-7240-40A3-896D-ADBE0D2420B4}" dt="2024-01-31T08:20:18.484" v="242" actId="1076"/>
          <ac:picMkLst>
            <pc:docMk/>
            <pc:sldMk cId="2571656139" sldId="801"/>
            <ac:picMk id="3" creationId="{E60AC9CC-7D60-3E3E-2158-0669442D93DF}"/>
          </ac:picMkLst>
        </pc:picChg>
      </pc:sldChg>
      <pc:sldChg chg="addSp delSp modSp del mod">
        <pc:chgData name="Agnieszka Kudła" userId="d55d1f94-3384-46be-a400-c1379bceb45a" providerId="ADAL" clId="{071DB24E-7240-40A3-896D-ADBE0D2420B4}" dt="2024-01-30T13:49:25.007" v="145" actId="47"/>
        <pc:sldMkLst>
          <pc:docMk/>
          <pc:sldMk cId="1937836031" sldId="802"/>
        </pc:sldMkLst>
        <pc:graphicFrameChg chg="add del mod modGraphic">
          <ac:chgData name="Agnieszka Kudła" userId="d55d1f94-3384-46be-a400-c1379bceb45a" providerId="ADAL" clId="{071DB24E-7240-40A3-896D-ADBE0D2420B4}" dt="2024-01-30T13:48:40.421" v="137" actId="478"/>
          <ac:graphicFrameMkLst>
            <pc:docMk/>
            <pc:sldMk cId="1937836031" sldId="802"/>
            <ac:graphicFrameMk id="7" creationId="{C5AAC840-46E8-63B2-F06E-E96C75C1F2A5}"/>
          </ac:graphicFrameMkLst>
        </pc:graphicFrameChg>
      </pc:sldChg>
      <pc:sldChg chg="del">
        <pc:chgData name="Agnieszka Kudła" userId="d55d1f94-3384-46be-a400-c1379bceb45a" providerId="ADAL" clId="{071DB24E-7240-40A3-896D-ADBE0D2420B4}" dt="2024-01-30T13:49:26.765" v="146" actId="47"/>
        <pc:sldMkLst>
          <pc:docMk/>
          <pc:sldMk cId="3993029403" sldId="803"/>
        </pc:sldMkLst>
      </pc:sldChg>
      <pc:sldChg chg="del">
        <pc:chgData name="Agnieszka Kudła" userId="d55d1f94-3384-46be-a400-c1379bceb45a" providerId="ADAL" clId="{071DB24E-7240-40A3-896D-ADBE0D2420B4}" dt="2024-01-30T13:49:28.503" v="147" actId="47"/>
        <pc:sldMkLst>
          <pc:docMk/>
          <pc:sldMk cId="2446006030" sldId="804"/>
        </pc:sldMkLst>
      </pc:sldChg>
      <pc:sldChg chg="del">
        <pc:chgData name="Agnieszka Kudła" userId="d55d1f94-3384-46be-a400-c1379bceb45a" providerId="ADAL" clId="{071DB24E-7240-40A3-896D-ADBE0D2420B4}" dt="2024-01-30T13:49:29.663" v="148" actId="47"/>
        <pc:sldMkLst>
          <pc:docMk/>
          <pc:sldMk cId="1258418931" sldId="805"/>
        </pc:sldMkLst>
      </pc:sldChg>
      <pc:sldChg chg="del">
        <pc:chgData name="Agnieszka Kudła" userId="d55d1f94-3384-46be-a400-c1379bceb45a" providerId="ADAL" clId="{071DB24E-7240-40A3-896D-ADBE0D2420B4}" dt="2024-01-30T13:49:30.734" v="149" actId="47"/>
        <pc:sldMkLst>
          <pc:docMk/>
          <pc:sldMk cId="1855642612" sldId="806"/>
        </pc:sldMkLst>
      </pc:sldChg>
      <pc:sldChg chg="del">
        <pc:chgData name="Agnieszka Kudła" userId="d55d1f94-3384-46be-a400-c1379bceb45a" providerId="ADAL" clId="{071DB24E-7240-40A3-896D-ADBE0D2420B4}" dt="2024-01-30T13:49:32.809" v="150" actId="47"/>
        <pc:sldMkLst>
          <pc:docMk/>
          <pc:sldMk cId="1574843458" sldId="807"/>
        </pc:sldMkLst>
      </pc:sldChg>
      <pc:sldChg chg="del">
        <pc:chgData name="Agnieszka Kudła" userId="d55d1f94-3384-46be-a400-c1379bceb45a" providerId="ADAL" clId="{071DB24E-7240-40A3-896D-ADBE0D2420B4}" dt="2024-01-30T13:49:34.862" v="151" actId="47"/>
        <pc:sldMkLst>
          <pc:docMk/>
          <pc:sldMk cId="799335192" sldId="808"/>
        </pc:sldMkLst>
      </pc:sldChg>
      <pc:sldChg chg="del">
        <pc:chgData name="Agnieszka Kudła" userId="d55d1f94-3384-46be-a400-c1379bceb45a" providerId="ADAL" clId="{071DB24E-7240-40A3-896D-ADBE0D2420B4}" dt="2024-01-30T13:49:36.480" v="152" actId="47"/>
        <pc:sldMkLst>
          <pc:docMk/>
          <pc:sldMk cId="2206230396" sldId="809"/>
        </pc:sldMkLst>
      </pc:sldChg>
      <pc:sldChg chg="addSp delSp modSp mod">
        <pc:chgData name="Agnieszka Kudła" userId="d55d1f94-3384-46be-a400-c1379bceb45a" providerId="ADAL" clId="{071DB24E-7240-40A3-896D-ADBE0D2420B4}" dt="2024-01-31T08:19:54.778" v="237" actId="14100"/>
        <pc:sldMkLst>
          <pc:docMk/>
          <pc:sldMk cId="3935121934" sldId="810"/>
        </pc:sldMkLst>
        <pc:spChg chg="mod">
          <ac:chgData name="Agnieszka Kudła" userId="d55d1f94-3384-46be-a400-c1379bceb45a" providerId="ADAL" clId="{071DB24E-7240-40A3-896D-ADBE0D2420B4}" dt="2024-01-30T13:53:06.160" v="189" actId="6549"/>
          <ac:spMkLst>
            <pc:docMk/>
            <pc:sldMk cId="3935121934" sldId="810"/>
            <ac:spMk id="4" creationId="{869B9140-4439-1566-DCC8-0B6F9F99D67B}"/>
          </ac:spMkLst>
        </pc:spChg>
        <pc:graphicFrameChg chg="add mod modGraphic">
          <ac:chgData name="Agnieszka Kudła" userId="d55d1f94-3384-46be-a400-c1379bceb45a" providerId="ADAL" clId="{071DB24E-7240-40A3-896D-ADBE0D2420B4}" dt="2024-01-31T08:19:54.778" v="237" actId="14100"/>
          <ac:graphicFrameMkLst>
            <pc:docMk/>
            <pc:sldMk cId="3935121934" sldId="810"/>
            <ac:graphicFrameMk id="5" creationId="{49ECA4C9-09F0-2197-9290-B25ADE6F6D65}"/>
          </ac:graphicFrameMkLst>
        </pc:graphicFrameChg>
        <pc:graphicFrameChg chg="del modGraphic">
          <ac:chgData name="Agnieszka Kudła" userId="d55d1f94-3384-46be-a400-c1379bceb45a" providerId="ADAL" clId="{071DB24E-7240-40A3-896D-ADBE0D2420B4}" dt="2024-01-30T13:52:54.801" v="184" actId="478"/>
          <ac:graphicFrameMkLst>
            <pc:docMk/>
            <pc:sldMk cId="3935121934" sldId="810"/>
            <ac:graphicFrameMk id="7" creationId="{C5AAC840-46E8-63B2-F06E-E96C75C1F2A5}"/>
          </ac:graphicFrameMkLst>
        </pc:graphicFrameChg>
        <pc:picChg chg="mod">
          <ac:chgData name="Agnieszka Kudła" userId="d55d1f94-3384-46be-a400-c1379bceb45a" providerId="ADAL" clId="{071DB24E-7240-40A3-896D-ADBE0D2420B4}" dt="2024-01-30T13:57:25.895" v="210" actId="1076"/>
          <ac:picMkLst>
            <pc:docMk/>
            <pc:sldMk cId="3935121934" sldId="810"/>
            <ac:picMk id="3" creationId="{E60AC9CC-7D60-3E3E-2158-0669442D93DF}"/>
          </ac:picMkLst>
        </pc:picChg>
      </pc:sldChg>
      <pc:sldChg chg="del">
        <pc:chgData name="Agnieszka Kudła" userId="d55d1f94-3384-46be-a400-c1379bceb45a" providerId="ADAL" clId="{071DB24E-7240-40A3-896D-ADBE0D2420B4}" dt="2024-01-30T13:51:07.532" v="160" actId="47"/>
        <pc:sldMkLst>
          <pc:docMk/>
          <pc:sldMk cId="3136854807" sldId="811"/>
        </pc:sldMkLst>
      </pc:sldChg>
      <pc:sldChg chg="del">
        <pc:chgData name="Agnieszka Kudła" userId="d55d1f94-3384-46be-a400-c1379bceb45a" providerId="ADAL" clId="{071DB24E-7240-40A3-896D-ADBE0D2420B4}" dt="2024-01-30T13:51:08.266" v="161" actId="47"/>
        <pc:sldMkLst>
          <pc:docMk/>
          <pc:sldMk cId="4210761791" sldId="812"/>
        </pc:sldMkLst>
      </pc:sldChg>
      <pc:sldChg chg="del">
        <pc:chgData name="Agnieszka Kudła" userId="d55d1f94-3384-46be-a400-c1379bceb45a" providerId="ADAL" clId="{071DB24E-7240-40A3-896D-ADBE0D2420B4}" dt="2024-01-30T13:51:08.970" v="162" actId="47"/>
        <pc:sldMkLst>
          <pc:docMk/>
          <pc:sldMk cId="923902413" sldId="813"/>
        </pc:sldMkLst>
      </pc:sldChg>
      <pc:sldChg chg="del">
        <pc:chgData name="Agnieszka Kudła" userId="d55d1f94-3384-46be-a400-c1379bceb45a" providerId="ADAL" clId="{071DB24E-7240-40A3-896D-ADBE0D2420B4}" dt="2024-01-30T13:51:09.622" v="163" actId="47"/>
        <pc:sldMkLst>
          <pc:docMk/>
          <pc:sldMk cId="2283621068" sldId="814"/>
        </pc:sldMkLst>
      </pc:sldChg>
      <pc:sldChg chg="del">
        <pc:chgData name="Agnieszka Kudła" userId="d55d1f94-3384-46be-a400-c1379bceb45a" providerId="ADAL" clId="{071DB24E-7240-40A3-896D-ADBE0D2420B4}" dt="2024-01-30T13:51:10.114" v="164" actId="47"/>
        <pc:sldMkLst>
          <pc:docMk/>
          <pc:sldMk cId="2637034985" sldId="815"/>
        </pc:sldMkLst>
      </pc:sldChg>
      <pc:sldChg chg="del">
        <pc:chgData name="Agnieszka Kudła" userId="d55d1f94-3384-46be-a400-c1379bceb45a" providerId="ADAL" clId="{071DB24E-7240-40A3-896D-ADBE0D2420B4}" dt="2024-01-30T13:51:10.494" v="165" actId="47"/>
        <pc:sldMkLst>
          <pc:docMk/>
          <pc:sldMk cId="720573840" sldId="816"/>
        </pc:sldMkLst>
      </pc:sldChg>
      <pc:sldChg chg="del">
        <pc:chgData name="Agnieszka Kudła" userId="d55d1f94-3384-46be-a400-c1379bceb45a" providerId="ADAL" clId="{071DB24E-7240-40A3-896D-ADBE0D2420B4}" dt="2024-01-30T13:51:10.807" v="166" actId="47"/>
        <pc:sldMkLst>
          <pc:docMk/>
          <pc:sldMk cId="160925533" sldId="818"/>
        </pc:sldMkLst>
      </pc:sldChg>
      <pc:sldChg chg="del">
        <pc:chgData name="Agnieszka Kudła" userId="d55d1f94-3384-46be-a400-c1379bceb45a" providerId="ADAL" clId="{071DB24E-7240-40A3-896D-ADBE0D2420B4}" dt="2024-01-30T13:51:11.132" v="167" actId="47"/>
        <pc:sldMkLst>
          <pc:docMk/>
          <pc:sldMk cId="2027587378" sldId="819"/>
        </pc:sldMkLst>
      </pc:sldChg>
      <pc:sldChg chg="del">
        <pc:chgData name="Agnieszka Kudła" userId="d55d1f94-3384-46be-a400-c1379bceb45a" providerId="ADAL" clId="{071DB24E-7240-40A3-896D-ADBE0D2420B4}" dt="2024-01-30T13:51:11.795" v="168" actId="47"/>
        <pc:sldMkLst>
          <pc:docMk/>
          <pc:sldMk cId="30443112" sldId="820"/>
        </pc:sldMkLst>
      </pc:sldChg>
      <pc:sldChg chg="del">
        <pc:chgData name="Agnieszka Kudła" userId="d55d1f94-3384-46be-a400-c1379bceb45a" providerId="ADAL" clId="{071DB24E-7240-40A3-896D-ADBE0D2420B4}" dt="2024-01-30T13:51:12.565" v="169" actId="47"/>
        <pc:sldMkLst>
          <pc:docMk/>
          <pc:sldMk cId="1086269889" sldId="821"/>
        </pc:sldMkLst>
      </pc:sldChg>
      <pc:sldChg chg="del">
        <pc:chgData name="Agnieszka Kudła" userId="d55d1f94-3384-46be-a400-c1379bceb45a" providerId="ADAL" clId="{071DB24E-7240-40A3-896D-ADBE0D2420B4}" dt="2024-01-30T13:51:13.079" v="170" actId="47"/>
        <pc:sldMkLst>
          <pc:docMk/>
          <pc:sldMk cId="1512434489" sldId="822"/>
        </pc:sldMkLst>
      </pc:sldChg>
      <pc:sldChg chg="del">
        <pc:chgData name="Agnieszka Kudła" userId="d55d1f94-3384-46be-a400-c1379bceb45a" providerId="ADAL" clId="{071DB24E-7240-40A3-896D-ADBE0D2420B4}" dt="2024-01-30T13:51:13.681" v="171" actId="47"/>
        <pc:sldMkLst>
          <pc:docMk/>
          <pc:sldMk cId="2434710803" sldId="823"/>
        </pc:sldMkLst>
      </pc:sldChg>
      <pc:sldChg chg="del">
        <pc:chgData name="Agnieszka Kudła" userId="d55d1f94-3384-46be-a400-c1379bceb45a" providerId="ADAL" clId="{071DB24E-7240-40A3-896D-ADBE0D2420B4}" dt="2024-01-30T13:51:14.243" v="172" actId="47"/>
        <pc:sldMkLst>
          <pc:docMk/>
          <pc:sldMk cId="56458949" sldId="824"/>
        </pc:sldMkLst>
      </pc:sldChg>
      <pc:sldChg chg="modSp mod">
        <pc:chgData name="Agnieszka Kudła" userId="d55d1f94-3384-46be-a400-c1379bceb45a" providerId="ADAL" clId="{071DB24E-7240-40A3-896D-ADBE0D2420B4}" dt="2024-01-30T13:57:31.025" v="211" actId="1076"/>
        <pc:sldMkLst>
          <pc:docMk/>
          <pc:sldMk cId="1735691659" sldId="825"/>
        </pc:sldMkLst>
        <pc:spChg chg="mod">
          <ac:chgData name="Agnieszka Kudła" userId="d55d1f94-3384-46be-a400-c1379bceb45a" providerId="ADAL" clId="{071DB24E-7240-40A3-896D-ADBE0D2420B4}" dt="2024-01-30T13:53:16.020" v="190" actId="6549"/>
          <ac:spMkLst>
            <pc:docMk/>
            <pc:sldMk cId="1735691659" sldId="825"/>
            <ac:spMk id="2" creationId="{D175E7F4-BA74-44F8-A965-E39C6D64EB42}"/>
          </ac:spMkLst>
        </pc:spChg>
        <pc:spChg chg="mod">
          <ac:chgData name="Agnieszka Kudła" userId="d55d1f94-3384-46be-a400-c1379bceb45a" providerId="ADAL" clId="{071DB24E-7240-40A3-896D-ADBE0D2420B4}" dt="2024-01-30T13:56:13.032" v="199" actId="14100"/>
          <ac:spMkLst>
            <pc:docMk/>
            <pc:sldMk cId="1735691659" sldId="825"/>
            <ac:spMk id="4" creationId="{869B9140-4439-1566-DCC8-0B6F9F99D67B}"/>
          </ac:spMkLst>
        </pc:spChg>
        <pc:graphicFrameChg chg="modGraphic">
          <ac:chgData name="Agnieszka Kudła" userId="d55d1f94-3384-46be-a400-c1379bceb45a" providerId="ADAL" clId="{071DB24E-7240-40A3-896D-ADBE0D2420B4}" dt="2024-01-30T13:54:47.408" v="195" actId="6549"/>
          <ac:graphicFrameMkLst>
            <pc:docMk/>
            <pc:sldMk cId="1735691659" sldId="825"/>
            <ac:graphicFrameMk id="7" creationId="{C5AAC840-46E8-63B2-F06E-E96C75C1F2A5}"/>
          </ac:graphicFrameMkLst>
        </pc:graphicFrameChg>
        <pc:picChg chg="mod">
          <ac:chgData name="Agnieszka Kudła" userId="d55d1f94-3384-46be-a400-c1379bceb45a" providerId="ADAL" clId="{071DB24E-7240-40A3-896D-ADBE0D2420B4}" dt="2024-01-30T13:57:31.025" v="211" actId="1076"/>
          <ac:picMkLst>
            <pc:docMk/>
            <pc:sldMk cId="1735691659" sldId="825"/>
            <ac:picMk id="3" creationId="{E60AC9CC-7D60-3E3E-2158-0669442D93DF}"/>
          </ac:picMkLst>
        </pc:picChg>
      </pc:sldChg>
      <pc:sldChg chg="del">
        <pc:chgData name="Agnieszka Kudła" userId="d55d1f94-3384-46be-a400-c1379bceb45a" providerId="ADAL" clId="{071DB24E-7240-40A3-896D-ADBE0D2420B4}" dt="2024-01-30T13:37:55.631" v="103" actId="47"/>
        <pc:sldMkLst>
          <pc:docMk/>
          <pc:sldMk cId="550283815" sldId="826"/>
        </pc:sldMkLst>
      </pc:sldChg>
      <pc:sldChg chg="addSp modSp mod">
        <pc:chgData name="Agnieszka Kudła" userId="d55d1f94-3384-46be-a400-c1379bceb45a" providerId="ADAL" clId="{071DB24E-7240-40A3-896D-ADBE0D2420B4}" dt="2024-01-31T08:17:50.410" v="224" actId="1076"/>
        <pc:sldMkLst>
          <pc:docMk/>
          <pc:sldMk cId="3321459317" sldId="827"/>
        </pc:sldMkLst>
        <pc:spChg chg="mod">
          <ac:chgData name="Agnieszka Kudła" userId="d55d1f94-3384-46be-a400-c1379bceb45a" providerId="ADAL" clId="{071DB24E-7240-40A3-896D-ADBE0D2420B4}" dt="2024-01-31T08:17:41.782" v="221" actId="14100"/>
          <ac:spMkLst>
            <pc:docMk/>
            <pc:sldMk cId="3321459317" sldId="827"/>
            <ac:spMk id="2" creationId="{DCA3D96B-13BD-2591-DFA7-1EA786CA64EA}"/>
          </ac:spMkLst>
        </pc:spChg>
        <pc:spChg chg="add mod">
          <ac:chgData name="Agnieszka Kudła" userId="d55d1f94-3384-46be-a400-c1379bceb45a" providerId="ADAL" clId="{071DB24E-7240-40A3-896D-ADBE0D2420B4}" dt="2024-01-31T08:17:28.540" v="219" actId="1076"/>
          <ac:spMkLst>
            <pc:docMk/>
            <pc:sldMk cId="3321459317" sldId="827"/>
            <ac:spMk id="5" creationId="{4E8FFBA6-B60B-2F6F-7940-D603D14CC172}"/>
          </ac:spMkLst>
        </pc:spChg>
        <pc:spChg chg="mod">
          <ac:chgData name="Agnieszka Kudła" userId="d55d1f94-3384-46be-a400-c1379bceb45a" providerId="ADAL" clId="{071DB24E-7240-40A3-896D-ADBE0D2420B4}" dt="2024-01-31T08:17:50.410" v="224" actId="1076"/>
          <ac:spMkLst>
            <pc:docMk/>
            <pc:sldMk cId="3321459317" sldId="827"/>
            <ac:spMk id="7" creationId="{A3B24D62-0C7C-42B7-AEC5-B0B01932633C}"/>
          </ac:spMkLst>
        </pc:spChg>
        <pc:picChg chg="mod">
          <ac:chgData name="Agnieszka Kudła" userId="d55d1f94-3384-46be-a400-c1379bceb45a" providerId="ADAL" clId="{071DB24E-7240-40A3-896D-ADBE0D2420B4}" dt="2024-01-30T13:57:10.434" v="206" actId="1076"/>
          <ac:picMkLst>
            <pc:docMk/>
            <pc:sldMk cId="3321459317" sldId="827"/>
            <ac:picMk id="4" creationId="{1C61AD18-5E3A-282E-92DC-AFE985007C67}"/>
          </ac:picMkLst>
        </pc:picChg>
      </pc:sldChg>
      <pc:sldChg chg="del">
        <pc:chgData name="Agnieszka Kudła" userId="d55d1f94-3384-46be-a400-c1379bceb45a" providerId="ADAL" clId="{071DB24E-7240-40A3-896D-ADBE0D2420B4}" dt="2024-01-30T13:40:57.019" v="114" actId="47"/>
        <pc:sldMkLst>
          <pc:docMk/>
          <pc:sldMk cId="2426063625" sldId="828"/>
        </pc:sldMkLst>
      </pc:sldChg>
      <pc:sldChg chg="del">
        <pc:chgData name="Agnieszka Kudła" userId="d55d1f94-3384-46be-a400-c1379bceb45a" providerId="ADAL" clId="{071DB24E-7240-40A3-896D-ADBE0D2420B4}" dt="2024-01-30T13:41:01.043" v="117" actId="47"/>
        <pc:sldMkLst>
          <pc:docMk/>
          <pc:sldMk cId="3852743910" sldId="842"/>
        </pc:sldMkLst>
      </pc:sldChg>
      <pc:sldChg chg="modSp del mod">
        <pc:chgData name="Agnieszka Kudła" userId="d55d1f94-3384-46be-a400-c1379bceb45a" providerId="ADAL" clId="{071DB24E-7240-40A3-896D-ADBE0D2420B4}" dt="2024-01-30T13:38:40.325" v="106" actId="47"/>
        <pc:sldMkLst>
          <pc:docMk/>
          <pc:sldMk cId="1181675425" sldId="844"/>
        </pc:sldMkLst>
        <pc:spChg chg="mod">
          <ac:chgData name="Agnieszka Kudła" userId="d55d1f94-3384-46be-a400-c1379bceb45a" providerId="ADAL" clId="{071DB24E-7240-40A3-896D-ADBE0D2420B4}" dt="2024-01-30T13:38:20.547" v="105" actId="6549"/>
          <ac:spMkLst>
            <pc:docMk/>
            <pc:sldMk cId="1181675425" sldId="844"/>
            <ac:spMk id="7" creationId="{A3B24D62-0C7C-42B7-AEC5-B0B01932633C}"/>
          </ac:spMkLst>
        </pc:spChg>
      </pc:sldChg>
      <pc:sldChg chg="del">
        <pc:chgData name="Agnieszka Kudła" userId="d55d1f94-3384-46be-a400-c1379bceb45a" providerId="ADAL" clId="{071DB24E-7240-40A3-896D-ADBE0D2420B4}" dt="2024-01-30T13:40:58.563" v="115" actId="47"/>
        <pc:sldMkLst>
          <pc:docMk/>
          <pc:sldMk cId="230031191" sldId="845"/>
        </pc:sldMkLst>
      </pc:sldChg>
      <pc:sldChg chg="del">
        <pc:chgData name="Agnieszka Kudła" userId="d55d1f94-3384-46be-a400-c1379bceb45a" providerId="ADAL" clId="{071DB24E-7240-40A3-896D-ADBE0D2420B4}" dt="2024-01-30T13:40:59.758" v="116" actId="47"/>
        <pc:sldMkLst>
          <pc:docMk/>
          <pc:sldMk cId="968144788" sldId="846"/>
        </pc:sldMkLst>
      </pc:sldChg>
      <pc:sldChg chg="delSp modSp mod delCm modCm">
        <pc:chgData name="Agnieszka Kudła" userId="d55d1f94-3384-46be-a400-c1379bceb45a" providerId="ADAL" clId="{071DB24E-7240-40A3-896D-ADBE0D2420B4}" dt="2024-01-30T13:56:55.914" v="202" actId="1076"/>
        <pc:sldMkLst>
          <pc:docMk/>
          <pc:sldMk cId="3839406528" sldId="1031"/>
        </pc:sldMkLst>
        <pc:spChg chg="mod">
          <ac:chgData name="Agnieszka Kudła" userId="d55d1f94-3384-46be-a400-c1379bceb45a" providerId="ADAL" clId="{071DB24E-7240-40A3-896D-ADBE0D2420B4}" dt="2024-01-30T13:40:30.428" v="111" actId="1076"/>
          <ac:spMkLst>
            <pc:docMk/>
            <pc:sldMk cId="3839406528" sldId="1031"/>
            <ac:spMk id="2" creationId="{F7944883-FABE-3183-A625-6EFC2A6BC525}"/>
          </ac:spMkLst>
        </pc:spChg>
        <pc:spChg chg="del">
          <ac:chgData name="Agnieszka Kudła" userId="d55d1f94-3384-46be-a400-c1379bceb45a" providerId="ADAL" clId="{071DB24E-7240-40A3-896D-ADBE0D2420B4}" dt="2024-01-30T13:40:22.310" v="107" actId="478"/>
          <ac:spMkLst>
            <pc:docMk/>
            <pc:sldMk cId="3839406528" sldId="1031"/>
            <ac:spMk id="4" creationId="{869B9140-4439-1566-DCC8-0B6F9F99D67B}"/>
          </ac:spMkLst>
        </pc:spChg>
        <pc:graphicFrameChg chg="del modGraphic">
          <ac:chgData name="Agnieszka Kudła" userId="d55d1f94-3384-46be-a400-c1379bceb45a" providerId="ADAL" clId="{071DB24E-7240-40A3-896D-ADBE0D2420B4}" dt="2024-01-30T13:40:25.159" v="110" actId="478"/>
          <ac:graphicFrameMkLst>
            <pc:docMk/>
            <pc:sldMk cId="3839406528" sldId="1031"/>
            <ac:graphicFrameMk id="6" creationId="{39E6352C-D224-9EF7-125D-C731D8A5C37D}"/>
          </ac:graphicFrameMkLst>
        </pc:graphicFrameChg>
        <pc:graphicFrameChg chg="mod">
          <ac:chgData name="Agnieszka Kudła" userId="d55d1f94-3384-46be-a400-c1379bceb45a" providerId="ADAL" clId="{071DB24E-7240-40A3-896D-ADBE0D2420B4}" dt="2024-01-30T13:40:38.935" v="112" actId="1076"/>
          <ac:graphicFrameMkLst>
            <pc:docMk/>
            <pc:sldMk cId="3839406528" sldId="1031"/>
            <ac:graphicFrameMk id="7" creationId="{43B5DC0E-5554-4186-CE59-6F6F38CDC0DA}"/>
          </ac:graphicFrameMkLst>
        </pc:graphicFrameChg>
        <pc:picChg chg="mod">
          <ac:chgData name="Agnieszka Kudła" userId="d55d1f94-3384-46be-a400-c1379bceb45a" providerId="ADAL" clId="{071DB24E-7240-40A3-896D-ADBE0D2420B4}" dt="2024-01-30T13:56:55.914" v="202" actId="1076"/>
          <ac:picMkLst>
            <pc:docMk/>
            <pc:sldMk cId="3839406528" sldId="1031"/>
            <ac:picMk id="3" creationId="{E60AC9CC-7D60-3E3E-2158-0669442D93DF}"/>
          </ac:picMkLst>
        </pc:picChg>
        <pc:extLst>
          <p:ext xmlns:p="http://schemas.openxmlformats.org/presentationml/2006/main" uri="{D6D511B9-2390-475A-947B-AFAB55BFBCF1}">
            <pc226:cmChg xmlns:pc226="http://schemas.microsoft.com/office/powerpoint/2022/06/main/command" chg="del mod">
              <pc226:chgData name="Agnieszka Kudła" userId="d55d1f94-3384-46be-a400-c1379bceb45a" providerId="ADAL" clId="{071DB24E-7240-40A3-896D-ADBE0D2420B4}" dt="2024-01-30T13:51:24.343" v="173"/>
              <pc2:cmMkLst xmlns:pc2="http://schemas.microsoft.com/office/powerpoint/2019/9/main/command">
                <pc:docMk/>
                <pc:sldMk cId="3839406528" sldId="1031"/>
                <pc2:cmMk id="{8BC47928-12EC-4521-9EDA-E742D6968D64}"/>
              </pc2:cmMkLst>
            </pc226:cmChg>
          </p:ext>
        </pc:extLst>
      </pc:sldChg>
    </pc:docChg>
  </pc:docChgLst>
  <pc:docChgLst>
    <pc:chgData name="Barbara Miszczuk" userId="81796e8c-c04b-4fcf-b9a7-8991f7c792a8" providerId="ADAL" clId="{7D3211C6-D8B5-4697-950A-46B1F0B92932}"/>
    <pc:docChg chg="undo custSel delSld modSld">
      <pc:chgData name="Barbara Miszczuk" userId="81796e8c-c04b-4fcf-b9a7-8991f7c792a8" providerId="ADAL" clId="{7D3211C6-D8B5-4697-950A-46B1F0B92932}" dt="2023-02-21T10:23:29.545" v="590" actId="207"/>
      <pc:docMkLst>
        <pc:docMk/>
      </pc:docMkLst>
      <pc:sldChg chg="modSp mod">
        <pc:chgData name="Barbara Miszczuk" userId="81796e8c-c04b-4fcf-b9a7-8991f7c792a8" providerId="ADAL" clId="{7D3211C6-D8B5-4697-950A-46B1F0B92932}" dt="2023-02-21T08:38:02.984" v="30" actId="20577"/>
        <pc:sldMkLst>
          <pc:docMk/>
          <pc:sldMk cId="2732001675" sldId="257"/>
        </pc:sldMkLst>
        <pc:spChg chg="mod">
          <ac:chgData name="Barbara Miszczuk" userId="81796e8c-c04b-4fcf-b9a7-8991f7c792a8" providerId="ADAL" clId="{7D3211C6-D8B5-4697-950A-46B1F0B92932}" dt="2023-02-21T08:38:02.984" v="30" actId="20577"/>
          <ac:spMkLst>
            <pc:docMk/>
            <pc:sldMk cId="2732001675" sldId="257"/>
            <ac:spMk id="3" creationId="{F5ED9EBC-E5A2-B001-BEC6-289ED54924A4}"/>
          </ac:spMkLst>
        </pc:spChg>
      </pc:sldChg>
      <pc:sldChg chg="modSp mod">
        <pc:chgData name="Barbara Miszczuk" userId="81796e8c-c04b-4fcf-b9a7-8991f7c792a8" providerId="ADAL" clId="{7D3211C6-D8B5-4697-950A-46B1F0B92932}" dt="2023-02-21T08:57:11.634" v="438" actId="20577"/>
        <pc:sldMkLst>
          <pc:docMk/>
          <pc:sldMk cId="228108427" sldId="796"/>
        </pc:sldMkLst>
        <pc:graphicFrameChg chg="modGraphic">
          <ac:chgData name="Barbara Miszczuk" userId="81796e8c-c04b-4fcf-b9a7-8991f7c792a8" providerId="ADAL" clId="{7D3211C6-D8B5-4697-950A-46B1F0B92932}" dt="2023-02-21T08:57:11.634" v="438" actId="20577"/>
          <ac:graphicFrameMkLst>
            <pc:docMk/>
            <pc:sldMk cId="228108427" sldId="796"/>
            <ac:graphicFrameMk id="7" creationId="{C5AAC840-46E8-63B2-F06E-E96C75C1F2A5}"/>
          </ac:graphicFrameMkLst>
        </pc:graphicFrameChg>
      </pc:sldChg>
      <pc:sldChg chg="modSp mod">
        <pc:chgData name="Barbara Miszczuk" userId="81796e8c-c04b-4fcf-b9a7-8991f7c792a8" providerId="ADAL" clId="{7D3211C6-D8B5-4697-950A-46B1F0B92932}" dt="2023-02-21T08:57:18.606" v="439" actId="20577"/>
        <pc:sldMkLst>
          <pc:docMk/>
          <pc:sldMk cId="4241982727" sldId="797"/>
        </pc:sldMkLst>
        <pc:graphicFrameChg chg="modGraphic">
          <ac:chgData name="Barbara Miszczuk" userId="81796e8c-c04b-4fcf-b9a7-8991f7c792a8" providerId="ADAL" clId="{7D3211C6-D8B5-4697-950A-46B1F0B92932}" dt="2023-02-21T08:57:18.606" v="439" actId="20577"/>
          <ac:graphicFrameMkLst>
            <pc:docMk/>
            <pc:sldMk cId="4241982727" sldId="797"/>
            <ac:graphicFrameMk id="7" creationId="{C5AAC840-46E8-63B2-F06E-E96C75C1F2A5}"/>
          </ac:graphicFrameMkLst>
        </pc:graphicFrameChg>
      </pc:sldChg>
      <pc:sldChg chg="modSp mod">
        <pc:chgData name="Barbara Miszczuk" userId="81796e8c-c04b-4fcf-b9a7-8991f7c792a8" providerId="ADAL" clId="{7D3211C6-D8B5-4697-950A-46B1F0B92932}" dt="2023-02-21T08:57:20.841" v="440" actId="20577"/>
        <pc:sldMkLst>
          <pc:docMk/>
          <pc:sldMk cId="3283589674" sldId="798"/>
        </pc:sldMkLst>
        <pc:graphicFrameChg chg="modGraphic">
          <ac:chgData name="Barbara Miszczuk" userId="81796e8c-c04b-4fcf-b9a7-8991f7c792a8" providerId="ADAL" clId="{7D3211C6-D8B5-4697-950A-46B1F0B92932}" dt="2023-02-21T08:57:20.841" v="440" actId="20577"/>
          <ac:graphicFrameMkLst>
            <pc:docMk/>
            <pc:sldMk cId="3283589674" sldId="798"/>
            <ac:graphicFrameMk id="7" creationId="{C5AAC840-46E8-63B2-F06E-E96C75C1F2A5}"/>
          </ac:graphicFrameMkLst>
        </pc:graphicFrameChg>
      </pc:sldChg>
      <pc:sldChg chg="modSp mod">
        <pc:chgData name="Barbara Miszczuk" userId="81796e8c-c04b-4fcf-b9a7-8991f7c792a8" providerId="ADAL" clId="{7D3211C6-D8B5-4697-950A-46B1F0B92932}" dt="2023-02-21T10:12:21.367" v="570" actId="207"/>
        <pc:sldMkLst>
          <pc:docMk/>
          <pc:sldMk cId="3784966023" sldId="799"/>
        </pc:sldMkLst>
        <pc:graphicFrameChg chg="mod modGraphic">
          <ac:chgData name="Barbara Miszczuk" userId="81796e8c-c04b-4fcf-b9a7-8991f7c792a8" providerId="ADAL" clId="{7D3211C6-D8B5-4697-950A-46B1F0B92932}" dt="2023-02-21T10:12:21.367" v="570" actId="207"/>
          <ac:graphicFrameMkLst>
            <pc:docMk/>
            <pc:sldMk cId="3784966023" sldId="799"/>
            <ac:graphicFrameMk id="7" creationId="{C5AAC840-46E8-63B2-F06E-E96C75C1F2A5}"/>
          </ac:graphicFrameMkLst>
        </pc:graphicFrameChg>
      </pc:sldChg>
      <pc:sldChg chg="modSp mod">
        <pc:chgData name="Barbara Miszczuk" userId="81796e8c-c04b-4fcf-b9a7-8991f7c792a8" providerId="ADAL" clId="{7D3211C6-D8B5-4697-950A-46B1F0B92932}" dt="2023-02-21T10:12:32.293" v="571" actId="207"/>
        <pc:sldMkLst>
          <pc:docMk/>
          <pc:sldMk cId="1494771173" sldId="800"/>
        </pc:sldMkLst>
        <pc:graphicFrameChg chg="modGraphic">
          <ac:chgData name="Barbara Miszczuk" userId="81796e8c-c04b-4fcf-b9a7-8991f7c792a8" providerId="ADAL" clId="{7D3211C6-D8B5-4697-950A-46B1F0B92932}" dt="2023-02-21T10:12:32.293" v="571" actId="207"/>
          <ac:graphicFrameMkLst>
            <pc:docMk/>
            <pc:sldMk cId="1494771173" sldId="800"/>
            <ac:graphicFrameMk id="7" creationId="{C5AAC840-46E8-63B2-F06E-E96C75C1F2A5}"/>
          </ac:graphicFrameMkLst>
        </pc:graphicFrameChg>
      </pc:sldChg>
      <pc:sldChg chg="modSp mod">
        <pc:chgData name="Barbara Miszczuk" userId="81796e8c-c04b-4fcf-b9a7-8991f7c792a8" providerId="ADAL" clId="{7D3211C6-D8B5-4697-950A-46B1F0B92932}" dt="2023-02-21T08:57:36.955" v="443" actId="20577"/>
        <pc:sldMkLst>
          <pc:docMk/>
          <pc:sldMk cId="2571656139" sldId="801"/>
        </pc:sldMkLst>
        <pc:graphicFrameChg chg="modGraphic">
          <ac:chgData name="Barbara Miszczuk" userId="81796e8c-c04b-4fcf-b9a7-8991f7c792a8" providerId="ADAL" clId="{7D3211C6-D8B5-4697-950A-46B1F0B92932}" dt="2023-02-21T08:57:36.955" v="443" actId="20577"/>
          <ac:graphicFrameMkLst>
            <pc:docMk/>
            <pc:sldMk cId="2571656139" sldId="801"/>
            <ac:graphicFrameMk id="7" creationId="{C5AAC840-46E8-63B2-F06E-E96C75C1F2A5}"/>
          </ac:graphicFrameMkLst>
        </pc:graphicFrameChg>
      </pc:sldChg>
      <pc:sldChg chg="modSp mod">
        <pc:chgData name="Barbara Miszczuk" userId="81796e8c-c04b-4fcf-b9a7-8991f7c792a8" providerId="ADAL" clId="{7D3211C6-D8B5-4697-950A-46B1F0B92932}" dt="2023-02-21T10:12:56.789" v="573" actId="207"/>
        <pc:sldMkLst>
          <pc:docMk/>
          <pc:sldMk cId="1937836031" sldId="802"/>
        </pc:sldMkLst>
        <pc:graphicFrameChg chg="modGraphic">
          <ac:chgData name="Barbara Miszczuk" userId="81796e8c-c04b-4fcf-b9a7-8991f7c792a8" providerId="ADAL" clId="{7D3211C6-D8B5-4697-950A-46B1F0B92932}" dt="2023-02-21T10:12:56.789" v="573" actId="207"/>
          <ac:graphicFrameMkLst>
            <pc:docMk/>
            <pc:sldMk cId="1937836031" sldId="802"/>
            <ac:graphicFrameMk id="7" creationId="{C5AAC840-46E8-63B2-F06E-E96C75C1F2A5}"/>
          </ac:graphicFrameMkLst>
        </pc:graphicFrameChg>
      </pc:sldChg>
      <pc:sldChg chg="modSp mod">
        <pc:chgData name="Barbara Miszczuk" userId="81796e8c-c04b-4fcf-b9a7-8991f7c792a8" providerId="ADAL" clId="{7D3211C6-D8B5-4697-950A-46B1F0B92932}" dt="2023-02-21T10:13:13.414" v="574" actId="207"/>
        <pc:sldMkLst>
          <pc:docMk/>
          <pc:sldMk cId="3993029403" sldId="803"/>
        </pc:sldMkLst>
        <pc:graphicFrameChg chg="modGraphic">
          <ac:chgData name="Barbara Miszczuk" userId="81796e8c-c04b-4fcf-b9a7-8991f7c792a8" providerId="ADAL" clId="{7D3211C6-D8B5-4697-950A-46B1F0B92932}" dt="2023-02-21T10:13:13.414" v="574" actId="207"/>
          <ac:graphicFrameMkLst>
            <pc:docMk/>
            <pc:sldMk cId="3993029403" sldId="803"/>
            <ac:graphicFrameMk id="7" creationId="{C5AAC840-46E8-63B2-F06E-E96C75C1F2A5}"/>
          </ac:graphicFrameMkLst>
        </pc:graphicFrameChg>
      </pc:sldChg>
      <pc:sldChg chg="modSp mod">
        <pc:chgData name="Barbara Miszczuk" userId="81796e8c-c04b-4fcf-b9a7-8991f7c792a8" providerId="ADAL" clId="{7D3211C6-D8B5-4697-950A-46B1F0B92932}" dt="2023-02-21T08:58:07.611" v="461" actId="20577"/>
        <pc:sldMkLst>
          <pc:docMk/>
          <pc:sldMk cId="2446006030" sldId="804"/>
        </pc:sldMkLst>
        <pc:graphicFrameChg chg="modGraphic">
          <ac:chgData name="Barbara Miszczuk" userId="81796e8c-c04b-4fcf-b9a7-8991f7c792a8" providerId="ADAL" clId="{7D3211C6-D8B5-4697-950A-46B1F0B92932}" dt="2023-02-21T08:58:07.611" v="461" actId="20577"/>
          <ac:graphicFrameMkLst>
            <pc:docMk/>
            <pc:sldMk cId="2446006030" sldId="804"/>
            <ac:graphicFrameMk id="7" creationId="{C5AAC840-46E8-63B2-F06E-E96C75C1F2A5}"/>
          </ac:graphicFrameMkLst>
        </pc:graphicFrameChg>
      </pc:sldChg>
      <pc:sldChg chg="modSp mod">
        <pc:chgData name="Barbara Miszczuk" userId="81796e8c-c04b-4fcf-b9a7-8991f7c792a8" providerId="ADAL" clId="{7D3211C6-D8B5-4697-950A-46B1F0B92932}" dt="2023-02-21T08:58:11.037" v="462" actId="20577"/>
        <pc:sldMkLst>
          <pc:docMk/>
          <pc:sldMk cId="1258418931" sldId="805"/>
        </pc:sldMkLst>
        <pc:graphicFrameChg chg="modGraphic">
          <ac:chgData name="Barbara Miszczuk" userId="81796e8c-c04b-4fcf-b9a7-8991f7c792a8" providerId="ADAL" clId="{7D3211C6-D8B5-4697-950A-46B1F0B92932}" dt="2023-02-21T08:58:11.037" v="462" actId="20577"/>
          <ac:graphicFrameMkLst>
            <pc:docMk/>
            <pc:sldMk cId="1258418931" sldId="805"/>
            <ac:graphicFrameMk id="7" creationId="{C5AAC840-46E8-63B2-F06E-E96C75C1F2A5}"/>
          </ac:graphicFrameMkLst>
        </pc:graphicFrameChg>
      </pc:sldChg>
      <pc:sldChg chg="modSp mod">
        <pc:chgData name="Barbara Miszczuk" userId="81796e8c-c04b-4fcf-b9a7-8991f7c792a8" providerId="ADAL" clId="{7D3211C6-D8B5-4697-950A-46B1F0B92932}" dt="2023-02-21T10:23:29.545" v="590" actId="207"/>
        <pc:sldMkLst>
          <pc:docMk/>
          <pc:sldMk cId="1855642612" sldId="806"/>
        </pc:sldMkLst>
        <pc:graphicFrameChg chg="modGraphic">
          <ac:chgData name="Barbara Miszczuk" userId="81796e8c-c04b-4fcf-b9a7-8991f7c792a8" providerId="ADAL" clId="{7D3211C6-D8B5-4697-950A-46B1F0B92932}" dt="2023-02-21T10:23:29.545" v="590" actId="207"/>
          <ac:graphicFrameMkLst>
            <pc:docMk/>
            <pc:sldMk cId="1855642612" sldId="806"/>
            <ac:graphicFrameMk id="7" creationId="{C5AAC840-46E8-63B2-F06E-E96C75C1F2A5}"/>
          </ac:graphicFrameMkLst>
        </pc:graphicFrameChg>
      </pc:sldChg>
      <pc:sldChg chg="modSp mod">
        <pc:chgData name="Barbara Miszczuk" userId="81796e8c-c04b-4fcf-b9a7-8991f7c792a8" providerId="ADAL" clId="{7D3211C6-D8B5-4697-950A-46B1F0B92932}" dt="2023-02-21T10:22:10.293" v="586" actId="207"/>
        <pc:sldMkLst>
          <pc:docMk/>
          <pc:sldMk cId="1574843458" sldId="807"/>
        </pc:sldMkLst>
        <pc:graphicFrameChg chg="modGraphic">
          <ac:chgData name="Barbara Miszczuk" userId="81796e8c-c04b-4fcf-b9a7-8991f7c792a8" providerId="ADAL" clId="{7D3211C6-D8B5-4697-950A-46B1F0B92932}" dt="2023-02-21T10:22:10.293" v="586" actId="207"/>
          <ac:graphicFrameMkLst>
            <pc:docMk/>
            <pc:sldMk cId="1574843458" sldId="807"/>
            <ac:graphicFrameMk id="7" creationId="{C5AAC840-46E8-63B2-F06E-E96C75C1F2A5}"/>
          </ac:graphicFrameMkLst>
        </pc:graphicFrameChg>
      </pc:sldChg>
      <pc:sldChg chg="modSp mod">
        <pc:chgData name="Barbara Miszczuk" userId="81796e8c-c04b-4fcf-b9a7-8991f7c792a8" providerId="ADAL" clId="{7D3211C6-D8B5-4697-950A-46B1F0B92932}" dt="2023-02-21T10:23:10.751" v="589" actId="207"/>
        <pc:sldMkLst>
          <pc:docMk/>
          <pc:sldMk cId="799335192" sldId="808"/>
        </pc:sldMkLst>
        <pc:graphicFrameChg chg="mod modGraphic">
          <ac:chgData name="Barbara Miszczuk" userId="81796e8c-c04b-4fcf-b9a7-8991f7c792a8" providerId="ADAL" clId="{7D3211C6-D8B5-4697-950A-46B1F0B92932}" dt="2023-02-21T10:23:10.751" v="589" actId="207"/>
          <ac:graphicFrameMkLst>
            <pc:docMk/>
            <pc:sldMk cId="799335192" sldId="808"/>
            <ac:graphicFrameMk id="7" creationId="{C5AAC840-46E8-63B2-F06E-E96C75C1F2A5}"/>
          </ac:graphicFrameMkLst>
        </pc:graphicFrameChg>
      </pc:sldChg>
      <pc:sldChg chg="modSp mod">
        <pc:chgData name="Barbara Miszczuk" userId="81796e8c-c04b-4fcf-b9a7-8991f7c792a8" providerId="ADAL" clId="{7D3211C6-D8B5-4697-950A-46B1F0B92932}" dt="2023-02-21T10:22:02.873" v="585" actId="207"/>
        <pc:sldMkLst>
          <pc:docMk/>
          <pc:sldMk cId="2206230396" sldId="809"/>
        </pc:sldMkLst>
        <pc:graphicFrameChg chg="modGraphic">
          <ac:chgData name="Barbara Miszczuk" userId="81796e8c-c04b-4fcf-b9a7-8991f7c792a8" providerId="ADAL" clId="{7D3211C6-D8B5-4697-950A-46B1F0B92932}" dt="2023-02-21T10:22:02.873" v="585" actId="207"/>
          <ac:graphicFrameMkLst>
            <pc:docMk/>
            <pc:sldMk cId="2206230396" sldId="809"/>
            <ac:graphicFrameMk id="7" creationId="{C5AAC840-46E8-63B2-F06E-E96C75C1F2A5}"/>
          </ac:graphicFrameMkLst>
        </pc:graphicFrameChg>
      </pc:sldChg>
      <pc:sldChg chg="modSp mod">
        <pc:chgData name="Barbara Miszczuk" userId="81796e8c-c04b-4fcf-b9a7-8991f7c792a8" providerId="ADAL" clId="{7D3211C6-D8B5-4697-950A-46B1F0B92932}" dt="2023-02-21T08:58:29.518" v="467" actId="20577"/>
        <pc:sldMkLst>
          <pc:docMk/>
          <pc:sldMk cId="3935121934" sldId="810"/>
        </pc:sldMkLst>
        <pc:graphicFrameChg chg="modGraphic">
          <ac:chgData name="Barbara Miszczuk" userId="81796e8c-c04b-4fcf-b9a7-8991f7c792a8" providerId="ADAL" clId="{7D3211C6-D8B5-4697-950A-46B1F0B92932}" dt="2023-02-21T08:58:29.518" v="467" actId="20577"/>
          <ac:graphicFrameMkLst>
            <pc:docMk/>
            <pc:sldMk cId="3935121934" sldId="810"/>
            <ac:graphicFrameMk id="7" creationId="{C5AAC840-46E8-63B2-F06E-E96C75C1F2A5}"/>
          </ac:graphicFrameMkLst>
        </pc:graphicFrameChg>
      </pc:sldChg>
      <pc:sldChg chg="modSp mod">
        <pc:chgData name="Barbara Miszczuk" userId="81796e8c-c04b-4fcf-b9a7-8991f7c792a8" providerId="ADAL" clId="{7D3211C6-D8B5-4697-950A-46B1F0B92932}" dt="2023-02-21T08:58:33.313" v="468" actId="20577"/>
        <pc:sldMkLst>
          <pc:docMk/>
          <pc:sldMk cId="3136854807" sldId="811"/>
        </pc:sldMkLst>
        <pc:graphicFrameChg chg="modGraphic">
          <ac:chgData name="Barbara Miszczuk" userId="81796e8c-c04b-4fcf-b9a7-8991f7c792a8" providerId="ADAL" clId="{7D3211C6-D8B5-4697-950A-46B1F0B92932}" dt="2023-02-21T08:58:33.313" v="468" actId="20577"/>
          <ac:graphicFrameMkLst>
            <pc:docMk/>
            <pc:sldMk cId="3136854807" sldId="811"/>
            <ac:graphicFrameMk id="7" creationId="{C5AAC840-46E8-63B2-F06E-E96C75C1F2A5}"/>
          </ac:graphicFrameMkLst>
        </pc:graphicFrameChg>
      </pc:sldChg>
      <pc:sldChg chg="modSp mod">
        <pc:chgData name="Barbara Miszczuk" userId="81796e8c-c04b-4fcf-b9a7-8991f7c792a8" providerId="ADAL" clId="{7D3211C6-D8B5-4697-950A-46B1F0B92932}" dt="2023-02-21T08:58:40.217" v="469" actId="20577"/>
        <pc:sldMkLst>
          <pc:docMk/>
          <pc:sldMk cId="4210761791" sldId="812"/>
        </pc:sldMkLst>
        <pc:graphicFrameChg chg="modGraphic">
          <ac:chgData name="Barbara Miszczuk" userId="81796e8c-c04b-4fcf-b9a7-8991f7c792a8" providerId="ADAL" clId="{7D3211C6-D8B5-4697-950A-46B1F0B92932}" dt="2023-02-21T08:58:40.217" v="469" actId="20577"/>
          <ac:graphicFrameMkLst>
            <pc:docMk/>
            <pc:sldMk cId="4210761791" sldId="812"/>
            <ac:graphicFrameMk id="7" creationId="{C5AAC840-46E8-63B2-F06E-E96C75C1F2A5}"/>
          </ac:graphicFrameMkLst>
        </pc:graphicFrameChg>
      </pc:sldChg>
      <pc:sldChg chg="modSp mod">
        <pc:chgData name="Barbara Miszczuk" userId="81796e8c-c04b-4fcf-b9a7-8991f7c792a8" providerId="ADAL" clId="{7D3211C6-D8B5-4697-950A-46B1F0B92932}" dt="2023-02-21T08:58:56.079" v="484" actId="20577"/>
        <pc:sldMkLst>
          <pc:docMk/>
          <pc:sldMk cId="923902413" sldId="813"/>
        </pc:sldMkLst>
        <pc:graphicFrameChg chg="modGraphic">
          <ac:chgData name="Barbara Miszczuk" userId="81796e8c-c04b-4fcf-b9a7-8991f7c792a8" providerId="ADAL" clId="{7D3211C6-D8B5-4697-950A-46B1F0B92932}" dt="2023-02-21T08:58:56.079" v="484" actId="20577"/>
          <ac:graphicFrameMkLst>
            <pc:docMk/>
            <pc:sldMk cId="923902413" sldId="813"/>
            <ac:graphicFrameMk id="7" creationId="{C5AAC840-46E8-63B2-F06E-E96C75C1F2A5}"/>
          </ac:graphicFrameMkLst>
        </pc:graphicFrameChg>
      </pc:sldChg>
      <pc:sldChg chg="modSp mod">
        <pc:chgData name="Barbara Miszczuk" userId="81796e8c-c04b-4fcf-b9a7-8991f7c792a8" providerId="ADAL" clId="{7D3211C6-D8B5-4697-950A-46B1F0B92932}" dt="2023-02-21T08:59:03" v="485" actId="20577"/>
        <pc:sldMkLst>
          <pc:docMk/>
          <pc:sldMk cId="2283621068" sldId="814"/>
        </pc:sldMkLst>
        <pc:graphicFrameChg chg="modGraphic">
          <ac:chgData name="Barbara Miszczuk" userId="81796e8c-c04b-4fcf-b9a7-8991f7c792a8" providerId="ADAL" clId="{7D3211C6-D8B5-4697-950A-46B1F0B92932}" dt="2023-02-21T08:59:03" v="485" actId="20577"/>
          <ac:graphicFrameMkLst>
            <pc:docMk/>
            <pc:sldMk cId="2283621068" sldId="814"/>
            <ac:graphicFrameMk id="7" creationId="{C5AAC840-46E8-63B2-F06E-E96C75C1F2A5}"/>
          </ac:graphicFrameMkLst>
        </pc:graphicFrameChg>
      </pc:sldChg>
      <pc:sldChg chg="modSp mod">
        <pc:chgData name="Barbara Miszczuk" userId="81796e8c-c04b-4fcf-b9a7-8991f7c792a8" providerId="ADAL" clId="{7D3211C6-D8B5-4697-950A-46B1F0B92932}" dt="2023-02-21T08:59:05.839" v="486" actId="20577"/>
        <pc:sldMkLst>
          <pc:docMk/>
          <pc:sldMk cId="2637034985" sldId="815"/>
        </pc:sldMkLst>
        <pc:graphicFrameChg chg="modGraphic">
          <ac:chgData name="Barbara Miszczuk" userId="81796e8c-c04b-4fcf-b9a7-8991f7c792a8" providerId="ADAL" clId="{7D3211C6-D8B5-4697-950A-46B1F0B92932}" dt="2023-02-21T08:59:05.839" v="486" actId="20577"/>
          <ac:graphicFrameMkLst>
            <pc:docMk/>
            <pc:sldMk cId="2637034985" sldId="815"/>
            <ac:graphicFrameMk id="7" creationId="{C5AAC840-46E8-63B2-F06E-E96C75C1F2A5}"/>
          </ac:graphicFrameMkLst>
        </pc:graphicFrameChg>
      </pc:sldChg>
      <pc:sldChg chg="modSp mod">
        <pc:chgData name="Barbara Miszczuk" userId="81796e8c-c04b-4fcf-b9a7-8991f7c792a8" providerId="ADAL" clId="{7D3211C6-D8B5-4697-950A-46B1F0B92932}" dt="2023-02-21T08:59:09.517" v="487" actId="20577"/>
        <pc:sldMkLst>
          <pc:docMk/>
          <pc:sldMk cId="720573840" sldId="816"/>
        </pc:sldMkLst>
        <pc:graphicFrameChg chg="modGraphic">
          <ac:chgData name="Barbara Miszczuk" userId="81796e8c-c04b-4fcf-b9a7-8991f7c792a8" providerId="ADAL" clId="{7D3211C6-D8B5-4697-950A-46B1F0B92932}" dt="2023-02-21T08:59:09.517" v="487" actId="20577"/>
          <ac:graphicFrameMkLst>
            <pc:docMk/>
            <pc:sldMk cId="720573840" sldId="816"/>
            <ac:graphicFrameMk id="7" creationId="{C5AAC840-46E8-63B2-F06E-E96C75C1F2A5}"/>
          </ac:graphicFrameMkLst>
        </pc:graphicFrameChg>
      </pc:sldChg>
      <pc:sldChg chg="del">
        <pc:chgData name="Barbara Miszczuk" userId="81796e8c-c04b-4fcf-b9a7-8991f7c792a8" providerId="ADAL" clId="{7D3211C6-D8B5-4697-950A-46B1F0B92932}" dt="2023-02-21T08:59:15.622" v="488" actId="2696"/>
        <pc:sldMkLst>
          <pc:docMk/>
          <pc:sldMk cId="96696881" sldId="817"/>
        </pc:sldMkLst>
      </pc:sldChg>
      <pc:sldChg chg="modSp mod">
        <pc:chgData name="Barbara Miszczuk" userId="81796e8c-c04b-4fcf-b9a7-8991f7c792a8" providerId="ADAL" clId="{7D3211C6-D8B5-4697-950A-46B1F0B92932}" dt="2023-02-21T08:59:19.689" v="489" actId="20577"/>
        <pc:sldMkLst>
          <pc:docMk/>
          <pc:sldMk cId="160925533" sldId="818"/>
        </pc:sldMkLst>
        <pc:graphicFrameChg chg="modGraphic">
          <ac:chgData name="Barbara Miszczuk" userId="81796e8c-c04b-4fcf-b9a7-8991f7c792a8" providerId="ADAL" clId="{7D3211C6-D8B5-4697-950A-46B1F0B92932}" dt="2023-02-21T08:59:19.689" v="489" actId="20577"/>
          <ac:graphicFrameMkLst>
            <pc:docMk/>
            <pc:sldMk cId="160925533" sldId="818"/>
            <ac:graphicFrameMk id="7" creationId="{C5AAC840-46E8-63B2-F06E-E96C75C1F2A5}"/>
          </ac:graphicFrameMkLst>
        </pc:graphicFrameChg>
      </pc:sldChg>
      <pc:sldChg chg="modSp mod">
        <pc:chgData name="Barbara Miszczuk" userId="81796e8c-c04b-4fcf-b9a7-8991f7c792a8" providerId="ADAL" clId="{7D3211C6-D8B5-4697-950A-46B1F0B92932}" dt="2023-02-21T08:59:23.759" v="490" actId="20577"/>
        <pc:sldMkLst>
          <pc:docMk/>
          <pc:sldMk cId="2027587378" sldId="819"/>
        </pc:sldMkLst>
        <pc:graphicFrameChg chg="modGraphic">
          <ac:chgData name="Barbara Miszczuk" userId="81796e8c-c04b-4fcf-b9a7-8991f7c792a8" providerId="ADAL" clId="{7D3211C6-D8B5-4697-950A-46B1F0B92932}" dt="2023-02-21T08:59:23.759" v="490" actId="20577"/>
          <ac:graphicFrameMkLst>
            <pc:docMk/>
            <pc:sldMk cId="2027587378" sldId="819"/>
            <ac:graphicFrameMk id="7" creationId="{C5AAC840-46E8-63B2-F06E-E96C75C1F2A5}"/>
          </ac:graphicFrameMkLst>
        </pc:graphicFrameChg>
      </pc:sldChg>
      <pc:sldChg chg="modSp mod">
        <pc:chgData name="Barbara Miszczuk" userId="81796e8c-c04b-4fcf-b9a7-8991f7c792a8" providerId="ADAL" clId="{7D3211C6-D8B5-4697-950A-46B1F0B92932}" dt="2023-02-21T08:59:26.872" v="491" actId="20577"/>
        <pc:sldMkLst>
          <pc:docMk/>
          <pc:sldMk cId="30443112" sldId="820"/>
        </pc:sldMkLst>
        <pc:graphicFrameChg chg="modGraphic">
          <ac:chgData name="Barbara Miszczuk" userId="81796e8c-c04b-4fcf-b9a7-8991f7c792a8" providerId="ADAL" clId="{7D3211C6-D8B5-4697-950A-46B1F0B92932}" dt="2023-02-21T08:59:26.872" v="491" actId="20577"/>
          <ac:graphicFrameMkLst>
            <pc:docMk/>
            <pc:sldMk cId="30443112" sldId="820"/>
            <ac:graphicFrameMk id="7" creationId="{C5AAC840-46E8-63B2-F06E-E96C75C1F2A5}"/>
          </ac:graphicFrameMkLst>
        </pc:graphicFrameChg>
      </pc:sldChg>
      <pc:sldChg chg="modSp mod">
        <pc:chgData name="Barbara Miszczuk" userId="81796e8c-c04b-4fcf-b9a7-8991f7c792a8" providerId="ADAL" clId="{7D3211C6-D8B5-4697-950A-46B1F0B92932}" dt="2023-02-21T10:15:36.539" v="580" actId="207"/>
        <pc:sldMkLst>
          <pc:docMk/>
          <pc:sldMk cId="1086269889" sldId="821"/>
        </pc:sldMkLst>
        <pc:graphicFrameChg chg="modGraphic">
          <ac:chgData name="Barbara Miszczuk" userId="81796e8c-c04b-4fcf-b9a7-8991f7c792a8" providerId="ADAL" clId="{7D3211C6-D8B5-4697-950A-46B1F0B92932}" dt="2023-02-21T10:15:36.539" v="580" actId="207"/>
          <ac:graphicFrameMkLst>
            <pc:docMk/>
            <pc:sldMk cId="1086269889" sldId="821"/>
            <ac:graphicFrameMk id="7" creationId="{C5AAC840-46E8-63B2-F06E-E96C75C1F2A5}"/>
          </ac:graphicFrameMkLst>
        </pc:graphicFrameChg>
      </pc:sldChg>
      <pc:sldChg chg="modSp mod">
        <pc:chgData name="Barbara Miszczuk" userId="81796e8c-c04b-4fcf-b9a7-8991f7c792a8" providerId="ADAL" clId="{7D3211C6-D8B5-4697-950A-46B1F0B92932}" dt="2023-02-21T09:12:00.320" v="560" actId="6549"/>
        <pc:sldMkLst>
          <pc:docMk/>
          <pc:sldMk cId="1512434489" sldId="822"/>
        </pc:sldMkLst>
        <pc:graphicFrameChg chg="modGraphic">
          <ac:chgData name="Barbara Miszczuk" userId="81796e8c-c04b-4fcf-b9a7-8991f7c792a8" providerId="ADAL" clId="{7D3211C6-D8B5-4697-950A-46B1F0B92932}" dt="2023-02-21T09:12:00.320" v="560" actId="6549"/>
          <ac:graphicFrameMkLst>
            <pc:docMk/>
            <pc:sldMk cId="1512434489" sldId="822"/>
            <ac:graphicFrameMk id="7" creationId="{C5AAC840-46E8-63B2-F06E-E96C75C1F2A5}"/>
          </ac:graphicFrameMkLst>
        </pc:graphicFrameChg>
      </pc:sldChg>
      <pc:sldChg chg="modSp mod">
        <pc:chgData name="Barbara Miszczuk" userId="81796e8c-c04b-4fcf-b9a7-8991f7c792a8" providerId="ADAL" clId="{7D3211C6-D8B5-4697-950A-46B1F0B92932}" dt="2023-02-21T08:59:43.548" v="508" actId="20577"/>
        <pc:sldMkLst>
          <pc:docMk/>
          <pc:sldMk cId="2434710803" sldId="823"/>
        </pc:sldMkLst>
        <pc:graphicFrameChg chg="modGraphic">
          <ac:chgData name="Barbara Miszczuk" userId="81796e8c-c04b-4fcf-b9a7-8991f7c792a8" providerId="ADAL" clId="{7D3211C6-D8B5-4697-950A-46B1F0B92932}" dt="2023-02-21T08:59:43.548" v="508" actId="20577"/>
          <ac:graphicFrameMkLst>
            <pc:docMk/>
            <pc:sldMk cId="2434710803" sldId="823"/>
            <ac:graphicFrameMk id="7" creationId="{C5AAC840-46E8-63B2-F06E-E96C75C1F2A5}"/>
          </ac:graphicFrameMkLst>
        </pc:graphicFrameChg>
      </pc:sldChg>
      <pc:sldChg chg="modSp mod">
        <pc:chgData name="Barbara Miszczuk" userId="81796e8c-c04b-4fcf-b9a7-8991f7c792a8" providerId="ADAL" clId="{7D3211C6-D8B5-4697-950A-46B1F0B92932}" dt="2023-02-21T08:59:48.611" v="509" actId="20577"/>
        <pc:sldMkLst>
          <pc:docMk/>
          <pc:sldMk cId="56458949" sldId="824"/>
        </pc:sldMkLst>
        <pc:graphicFrameChg chg="modGraphic">
          <ac:chgData name="Barbara Miszczuk" userId="81796e8c-c04b-4fcf-b9a7-8991f7c792a8" providerId="ADAL" clId="{7D3211C6-D8B5-4697-950A-46B1F0B92932}" dt="2023-02-21T08:59:48.611" v="509" actId="20577"/>
          <ac:graphicFrameMkLst>
            <pc:docMk/>
            <pc:sldMk cId="56458949" sldId="824"/>
            <ac:graphicFrameMk id="7" creationId="{C5AAC840-46E8-63B2-F06E-E96C75C1F2A5}"/>
          </ac:graphicFrameMkLst>
        </pc:graphicFrameChg>
      </pc:sldChg>
      <pc:sldChg chg="modSp mod">
        <pc:chgData name="Barbara Miszczuk" userId="81796e8c-c04b-4fcf-b9a7-8991f7c792a8" providerId="ADAL" clId="{7D3211C6-D8B5-4697-950A-46B1F0B92932}" dt="2023-02-21T09:12:13.593" v="561" actId="6549"/>
        <pc:sldMkLst>
          <pc:docMk/>
          <pc:sldMk cId="1735691659" sldId="825"/>
        </pc:sldMkLst>
        <pc:graphicFrameChg chg="modGraphic">
          <ac:chgData name="Barbara Miszczuk" userId="81796e8c-c04b-4fcf-b9a7-8991f7c792a8" providerId="ADAL" clId="{7D3211C6-D8B5-4697-950A-46B1F0B92932}" dt="2023-02-21T09:12:13.593" v="561" actId="6549"/>
          <ac:graphicFrameMkLst>
            <pc:docMk/>
            <pc:sldMk cId="1735691659" sldId="825"/>
            <ac:graphicFrameMk id="7" creationId="{C5AAC840-46E8-63B2-F06E-E96C75C1F2A5}"/>
          </ac:graphicFrameMkLst>
        </pc:graphicFrameChg>
      </pc:sldChg>
      <pc:sldChg chg="modSp mod">
        <pc:chgData name="Barbara Miszczuk" userId="81796e8c-c04b-4fcf-b9a7-8991f7c792a8" providerId="ADAL" clId="{7D3211C6-D8B5-4697-950A-46B1F0B92932}" dt="2023-02-21T09:10:24.489" v="536" actId="20577"/>
        <pc:sldMkLst>
          <pc:docMk/>
          <pc:sldMk cId="3321459317" sldId="827"/>
        </pc:sldMkLst>
        <pc:spChg chg="mod">
          <ac:chgData name="Barbara Miszczuk" userId="81796e8c-c04b-4fcf-b9a7-8991f7c792a8" providerId="ADAL" clId="{7D3211C6-D8B5-4697-950A-46B1F0B92932}" dt="2023-02-21T09:10:24.489" v="536" actId="20577"/>
          <ac:spMkLst>
            <pc:docMk/>
            <pc:sldMk cId="3321459317" sldId="827"/>
            <ac:spMk id="7" creationId="{A3B24D62-0C7C-42B7-AEC5-B0B01932633C}"/>
          </ac:spMkLst>
        </pc:spChg>
      </pc:sldChg>
      <pc:sldChg chg="modSp mod">
        <pc:chgData name="Barbara Miszczuk" userId="81796e8c-c04b-4fcf-b9a7-8991f7c792a8" providerId="ADAL" clId="{7D3211C6-D8B5-4697-950A-46B1F0B92932}" dt="2023-02-21T08:51:15.448" v="387" actId="13926"/>
        <pc:sldMkLst>
          <pc:docMk/>
          <pc:sldMk cId="2426063625" sldId="828"/>
        </pc:sldMkLst>
        <pc:spChg chg="mod">
          <ac:chgData name="Barbara Miszczuk" userId="81796e8c-c04b-4fcf-b9a7-8991f7c792a8" providerId="ADAL" clId="{7D3211C6-D8B5-4697-950A-46B1F0B92932}" dt="2023-02-21T08:51:15.448" v="387" actId="13926"/>
          <ac:spMkLst>
            <pc:docMk/>
            <pc:sldMk cId="2426063625" sldId="828"/>
            <ac:spMk id="7" creationId="{A3B24D62-0C7C-42B7-AEC5-B0B01932633C}"/>
          </ac:spMkLst>
        </pc:spChg>
      </pc:sldChg>
      <pc:sldChg chg="modSp mod">
        <pc:chgData name="Barbara Miszczuk" userId="81796e8c-c04b-4fcf-b9a7-8991f7c792a8" providerId="ADAL" clId="{7D3211C6-D8B5-4697-950A-46B1F0B92932}" dt="2023-02-21T09:32:25.996" v="568" actId="20577"/>
        <pc:sldMkLst>
          <pc:docMk/>
          <pc:sldMk cId="1181675425" sldId="844"/>
        </pc:sldMkLst>
        <pc:spChg chg="mod">
          <ac:chgData name="Barbara Miszczuk" userId="81796e8c-c04b-4fcf-b9a7-8991f7c792a8" providerId="ADAL" clId="{7D3211C6-D8B5-4697-950A-46B1F0B92932}" dt="2023-02-21T09:32:25.996" v="568" actId="20577"/>
          <ac:spMkLst>
            <pc:docMk/>
            <pc:sldMk cId="1181675425" sldId="844"/>
            <ac:spMk id="7" creationId="{A3B24D62-0C7C-42B7-AEC5-B0B01932633C}"/>
          </ac:spMkLst>
        </pc:spChg>
      </pc:sldChg>
    </pc:docChg>
  </pc:docChgLst>
  <pc:docChgLst>
    <pc:chgData name="Barbara Miszczuk" userId="81796e8c-c04b-4fcf-b9a7-8991f7c792a8" providerId="ADAL" clId="{90E27995-991C-4E6E-AFB8-F7F206F07CB3}"/>
    <pc:docChg chg="undo custSel addSld delSld modSld sldOrd delMainMaster">
      <pc:chgData name="Barbara Miszczuk" userId="81796e8c-c04b-4fcf-b9a7-8991f7c792a8" providerId="ADAL" clId="{90E27995-991C-4E6E-AFB8-F7F206F07CB3}" dt="2024-02-09T11:27:39.312" v="4404" actId="20577"/>
      <pc:docMkLst>
        <pc:docMk/>
      </pc:docMkLst>
      <pc:sldChg chg="delSp modSp mod">
        <pc:chgData name="Barbara Miszczuk" userId="81796e8c-c04b-4fcf-b9a7-8991f7c792a8" providerId="ADAL" clId="{90E27995-991C-4E6E-AFB8-F7F206F07CB3}" dt="2024-02-07T13:48:27.788" v="4032" actId="962"/>
        <pc:sldMkLst>
          <pc:docMk/>
          <pc:sldMk cId="2732001675" sldId="257"/>
        </pc:sldMkLst>
        <pc:spChg chg="del mod">
          <ac:chgData name="Barbara Miszczuk" userId="81796e8c-c04b-4fcf-b9a7-8991f7c792a8" providerId="ADAL" clId="{90E27995-991C-4E6E-AFB8-F7F206F07CB3}" dt="2024-02-07T13:23:54.094" v="3474" actId="21"/>
          <ac:spMkLst>
            <pc:docMk/>
            <pc:sldMk cId="2732001675" sldId="257"/>
            <ac:spMk id="2" creationId="{CA19CEE1-EAAB-78B2-6DF8-CFB63DDE898C}"/>
          </ac:spMkLst>
        </pc:spChg>
        <pc:spChg chg="mod">
          <ac:chgData name="Barbara Miszczuk" userId="81796e8c-c04b-4fcf-b9a7-8991f7c792a8" providerId="ADAL" clId="{90E27995-991C-4E6E-AFB8-F7F206F07CB3}" dt="2024-02-07T13:24:00.164" v="3475" actId="33553"/>
          <ac:spMkLst>
            <pc:docMk/>
            <pc:sldMk cId="2732001675" sldId="257"/>
            <ac:spMk id="3" creationId="{F5ED9EBC-E5A2-B001-BEC6-289ED54924A4}"/>
          </ac:spMkLst>
        </pc:spChg>
        <pc:picChg chg="mod">
          <ac:chgData name="Barbara Miszczuk" userId="81796e8c-c04b-4fcf-b9a7-8991f7c792a8" providerId="ADAL" clId="{90E27995-991C-4E6E-AFB8-F7F206F07CB3}" dt="2024-02-07T13:48:27.788" v="4032" actId="962"/>
          <ac:picMkLst>
            <pc:docMk/>
            <pc:sldMk cId="2732001675" sldId="257"/>
            <ac:picMk id="13" creationId="{8B01C536-3002-9D35-1F89-AE81609CFE38}"/>
          </ac:picMkLst>
        </pc:picChg>
      </pc:sldChg>
      <pc:sldChg chg="addSp modSp mod">
        <pc:chgData name="Barbara Miszczuk" userId="81796e8c-c04b-4fcf-b9a7-8991f7c792a8" providerId="ADAL" clId="{90E27995-991C-4E6E-AFB8-F7F206F07CB3}" dt="2024-02-08T06:27:04.724" v="4183" actId="13244"/>
        <pc:sldMkLst>
          <pc:docMk/>
          <pc:sldMk cId="980189636" sldId="273"/>
        </pc:sldMkLst>
        <pc:spChg chg="add mod ord">
          <ac:chgData name="Barbara Miszczuk" userId="81796e8c-c04b-4fcf-b9a7-8991f7c792a8" providerId="ADAL" clId="{90E27995-991C-4E6E-AFB8-F7F206F07CB3}" dt="2024-02-08T06:26:47.726" v="4179" actId="13244"/>
          <ac:spMkLst>
            <pc:docMk/>
            <pc:sldMk cId="980189636" sldId="273"/>
            <ac:spMk id="2" creationId="{8198F5C4-446A-071F-B176-8082828B9601}"/>
          </ac:spMkLst>
        </pc:spChg>
        <pc:spChg chg="mod">
          <ac:chgData name="Barbara Miszczuk" userId="81796e8c-c04b-4fcf-b9a7-8991f7c792a8" providerId="ADAL" clId="{90E27995-991C-4E6E-AFB8-F7F206F07CB3}" dt="2024-02-07T13:50:17.195" v="4040" actId="962"/>
          <ac:spMkLst>
            <pc:docMk/>
            <pc:sldMk cId="980189636" sldId="273"/>
            <ac:spMk id="5" creationId="{26A4E5DC-8D95-1B49-DA0E-C42C95A57330}"/>
          </ac:spMkLst>
        </pc:spChg>
        <pc:spChg chg="ord">
          <ac:chgData name="Barbara Miszczuk" userId="81796e8c-c04b-4fcf-b9a7-8991f7c792a8" providerId="ADAL" clId="{90E27995-991C-4E6E-AFB8-F7F206F07CB3}" dt="2024-02-08T06:27:04.724" v="4183" actId="13244"/>
          <ac:spMkLst>
            <pc:docMk/>
            <pc:sldMk cId="980189636" sldId="273"/>
            <ac:spMk id="6" creationId="{44C57BAA-8E55-0569-4860-AB7E0A69E3E9}"/>
          </ac:spMkLst>
        </pc:spChg>
        <pc:picChg chg="mod">
          <ac:chgData name="Barbara Miszczuk" userId="81796e8c-c04b-4fcf-b9a7-8991f7c792a8" providerId="ADAL" clId="{90E27995-991C-4E6E-AFB8-F7F206F07CB3}" dt="2024-02-07T13:22:33.703" v="3471" actId="962"/>
          <ac:picMkLst>
            <pc:docMk/>
            <pc:sldMk cId="980189636" sldId="273"/>
            <ac:picMk id="8" creationId="{6CE62E79-8BF6-7D2B-DED5-DE206B47CBD8}"/>
          </ac:picMkLst>
        </pc:picChg>
      </pc:sldChg>
      <pc:sldChg chg="addSp delSp modSp mod">
        <pc:chgData name="Barbara Miszczuk" userId="81796e8c-c04b-4fcf-b9a7-8991f7c792a8" providerId="ADAL" clId="{90E27995-991C-4E6E-AFB8-F7F206F07CB3}" dt="2024-02-07T13:53:54.183" v="4066" actId="962"/>
        <pc:sldMkLst>
          <pc:docMk/>
          <pc:sldMk cId="228108427" sldId="796"/>
        </pc:sldMkLst>
        <pc:spChg chg="add mod">
          <ac:chgData name="Barbara Miszczuk" userId="81796e8c-c04b-4fcf-b9a7-8991f7c792a8" providerId="ADAL" clId="{90E27995-991C-4E6E-AFB8-F7F206F07CB3}" dt="2024-02-07T13:53:46.247" v="4063" actId="13244"/>
          <ac:spMkLst>
            <pc:docMk/>
            <pc:sldMk cId="228108427" sldId="796"/>
            <ac:spMk id="2" creationId="{032E73CE-803F-0DE0-0B81-FB1C0CC888EC}"/>
          </ac:spMkLst>
        </pc:spChg>
        <pc:spChg chg="mod">
          <ac:chgData name="Barbara Miszczuk" userId="81796e8c-c04b-4fcf-b9a7-8991f7c792a8" providerId="ADAL" clId="{90E27995-991C-4E6E-AFB8-F7F206F07CB3}" dt="2024-02-07T13:53:50.004" v="4064" actId="13244"/>
          <ac:spMkLst>
            <pc:docMk/>
            <pc:sldMk cId="228108427" sldId="796"/>
            <ac:spMk id="4" creationId="{869B9140-4439-1566-DCC8-0B6F9F99D67B}"/>
          </ac:spMkLst>
        </pc:spChg>
        <pc:spChg chg="mod">
          <ac:chgData name="Barbara Miszczuk" userId="81796e8c-c04b-4fcf-b9a7-8991f7c792a8" providerId="ADAL" clId="{90E27995-991C-4E6E-AFB8-F7F206F07CB3}" dt="2024-02-07T13:53:54.183" v="4066" actId="962"/>
          <ac:spMkLst>
            <pc:docMk/>
            <pc:sldMk cId="228108427" sldId="796"/>
            <ac:spMk id="8" creationId="{FEE3D871-6BB2-7374-5DF9-D232BC4A7908}"/>
          </ac:spMkLst>
        </pc:spChg>
        <pc:graphicFrameChg chg="mod modGraphic">
          <ac:chgData name="Barbara Miszczuk" userId="81796e8c-c04b-4fcf-b9a7-8991f7c792a8" providerId="ADAL" clId="{90E27995-991C-4E6E-AFB8-F7F206F07CB3}" dt="2024-02-07T13:53:52.594" v="4065" actId="13244"/>
          <ac:graphicFrameMkLst>
            <pc:docMk/>
            <pc:sldMk cId="228108427" sldId="796"/>
            <ac:graphicFrameMk id="7" creationId="{C5AAC840-46E8-63B2-F06E-E96C75C1F2A5}"/>
          </ac:graphicFrameMkLst>
        </pc:graphicFrameChg>
        <pc:picChg chg="mod">
          <ac:chgData name="Barbara Miszczuk" userId="81796e8c-c04b-4fcf-b9a7-8991f7c792a8" providerId="ADAL" clId="{90E27995-991C-4E6E-AFB8-F7F206F07CB3}" dt="2024-02-07T13:22:16.262" v="3466" actId="962"/>
          <ac:picMkLst>
            <pc:docMk/>
            <pc:sldMk cId="228108427" sldId="796"/>
            <ac:picMk id="3" creationId="{E60AC9CC-7D60-3E3E-2158-0669442D93DF}"/>
          </ac:picMkLst>
        </pc:picChg>
        <pc:picChg chg="add del mod">
          <ac:chgData name="Barbara Miszczuk" userId="81796e8c-c04b-4fcf-b9a7-8991f7c792a8" providerId="ADAL" clId="{90E27995-991C-4E6E-AFB8-F7F206F07CB3}" dt="2024-02-05T08:43:23.325" v="257" actId="21"/>
          <ac:picMkLst>
            <pc:docMk/>
            <pc:sldMk cId="228108427" sldId="796"/>
            <ac:picMk id="5" creationId="{8B63AD08-F5E7-08F0-A8DD-B70AA9F0591E}"/>
          </ac:picMkLst>
        </pc:picChg>
      </pc:sldChg>
      <pc:sldChg chg="modSp del mod">
        <pc:chgData name="Barbara Miszczuk" userId="81796e8c-c04b-4fcf-b9a7-8991f7c792a8" providerId="ADAL" clId="{90E27995-991C-4E6E-AFB8-F7F206F07CB3}" dt="2024-02-07T10:12:09.285" v="2607" actId="2696"/>
        <pc:sldMkLst>
          <pc:docMk/>
          <pc:sldMk cId="2571656139" sldId="801"/>
        </pc:sldMkLst>
        <pc:graphicFrameChg chg="mod modGraphic">
          <ac:chgData name="Barbara Miszczuk" userId="81796e8c-c04b-4fcf-b9a7-8991f7c792a8" providerId="ADAL" clId="{90E27995-991C-4E6E-AFB8-F7F206F07CB3}" dt="2024-02-06T13:34:08.319" v="2033" actId="798"/>
          <ac:graphicFrameMkLst>
            <pc:docMk/>
            <pc:sldMk cId="2571656139" sldId="801"/>
            <ac:graphicFrameMk id="5" creationId="{B250E558-148B-47FE-4C75-93543B8B13D9}"/>
          </ac:graphicFrameMkLst>
        </pc:graphicFrameChg>
      </pc:sldChg>
      <pc:sldChg chg="addSp modSp mod">
        <pc:chgData name="Barbara Miszczuk" userId="81796e8c-c04b-4fcf-b9a7-8991f7c792a8" providerId="ADAL" clId="{90E27995-991C-4E6E-AFB8-F7F206F07CB3}" dt="2024-02-08T06:28:21.709" v="4214" actId="20577"/>
        <pc:sldMkLst>
          <pc:docMk/>
          <pc:sldMk cId="3935121934" sldId="810"/>
        </pc:sldMkLst>
        <pc:spChg chg="add mod ord">
          <ac:chgData name="Barbara Miszczuk" userId="81796e8c-c04b-4fcf-b9a7-8991f7c792a8" providerId="ADAL" clId="{90E27995-991C-4E6E-AFB8-F7F206F07CB3}" dt="2024-02-08T06:28:21.709" v="4214" actId="20577"/>
          <ac:spMkLst>
            <pc:docMk/>
            <pc:sldMk cId="3935121934" sldId="810"/>
            <ac:spMk id="2" creationId="{AF966864-FBC3-6FF7-2DC9-7318E39415B6}"/>
          </ac:spMkLst>
        </pc:spChg>
        <pc:spChg chg="mod">
          <ac:chgData name="Barbara Miszczuk" userId="81796e8c-c04b-4fcf-b9a7-8991f7c792a8" providerId="ADAL" clId="{90E27995-991C-4E6E-AFB8-F7F206F07CB3}" dt="2024-02-07T10:53:26.783" v="2910" actId="1076"/>
          <ac:spMkLst>
            <pc:docMk/>
            <pc:sldMk cId="3935121934" sldId="810"/>
            <ac:spMk id="4" creationId="{869B9140-4439-1566-DCC8-0B6F9F99D67B}"/>
          </ac:spMkLst>
        </pc:spChg>
        <pc:spChg chg="add mod">
          <ac:chgData name="Barbara Miszczuk" userId="81796e8c-c04b-4fcf-b9a7-8991f7c792a8" providerId="ADAL" clId="{90E27995-991C-4E6E-AFB8-F7F206F07CB3}" dt="2024-02-07T12:00:45.215" v="3318" actId="13244"/>
          <ac:spMkLst>
            <pc:docMk/>
            <pc:sldMk cId="3935121934" sldId="810"/>
            <ac:spMk id="6" creationId="{E8281062-BAFE-1988-CBC5-0923E0B36B34}"/>
          </ac:spMkLst>
        </pc:spChg>
        <pc:spChg chg="mod">
          <ac:chgData name="Barbara Miszczuk" userId="81796e8c-c04b-4fcf-b9a7-8991f7c792a8" providerId="ADAL" clId="{90E27995-991C-4E6E-AFB8-F7F206F07CB3}" dt="2024-02-07T12:00:17.453" v="3313" actId="13244"/>
          <ac:spMkLst>
            <pc:docMk/>
            <pc:sldMk cId="3935121934" sldId="810"/>
            <ac:spMk id="9" creationId="{130001A3-B643-78F0-67E8-F05C149DBF06}"/>
          </ac:spMkLst>
        </pc:spChg>
        <pc:graphicFrameChg chg="mod modGraphic">
          <ac:chgData name="Barbara Miszczuk" userId="81796e8c-c04b-4fcf-b9a7-8991f7c792a8" providerId="ADAL" clId="{90E27995-991C-4E6E-AFB8-F7F206F07CB3}" dt="2024-02-07T10:56:13.592" v="2928" actId="20577"/>
          <ac:graphicFrameMkLst>
            <pc:docMk/>
            <pc:sldMk cId="3935121934" sldId="810"/>
            <ac:graphicFrameMk id="5" creationId="{49ECA4C9-09F0-2197-9290-B25ADE6F6D65}"/>
          </ac:graphicFrameMkLst>
        </pc:graphicFrameChg>
        <pc:picChg chg="mod">
          <ac:chgData name="Barbara Miszczuk" userId="81796e8c-c04b-4fcf-b9a7-8991f7c792a8" providerId="ADAL" clId="{90E27995-991C-4E6E-AFB8-F7F206F07CB3}" dt="2024-02-07T12:00:15.848" v="3312" actId="13244"/>
          <ac:picMkLst>
            <pc:docMk/>
            <pc:sldMk cId="3935121934" sldId="810"/>
            <ac:picMk id="3" creationId="{E60AC9CC-7D60-3E3E-2158-0669442D93DF}"/>
          </ac:picMkLst>
        </pc:picChg>
      </pc:sldChg>
      <pc:sldChg chg="addSp modSp mod">
        <pc:chgData name="Barbara Miszczuk" userId="81796e8c-c04b-4fcf-b9a7-8991f7c792a8" providerId="ADAL" clId="{90E27995-991C-4E6E-AFB8-F7F206F07CB3}" dt="2024-02-08T06:26:36.413" v="4176" actId="962"/>
        <pc:sldMkLst>
          <pc:docMk/>
          <pc:sldMk cId="1735691659" sldId="825"/>
        </pc:sldMkLst>
        <pc:spChg chg="add mod ord">
          <ac:chgData name="Barbara Miszczuk" userId="81796e8c-c04b-4fcf-b9a7-8991f7c792a8" providerId="ADAL" clId="{90E27995-991C-4E6E-AFB8-F7F206F07CB3}" dt="2024-02-08T06:26:31.182" v="4173" actId="13244"/>
          <ac:spMkLst>
            <pc:docMk/>
            <pc:sldMk cId="1735691659" sldId="825"/>
            <ac:spMk id="2" creationId="{979DBADC-758B-1E4F-9550-6F0AE873FDF0}"/>
          </ac:spMkLst>
        </pc:spChg>
        <pc:spChg chg="mod ord">
          <ac:chgData name="Barbara Miszczuk" userId="81796e8c-c04b-4fcf-b9a7-8991f7c792a8" providerId="ADAL" clId="{90E27995-991C-4E6E-AFB8-F7F206F07CB3}" dt="2024-02-08T06:26:33.442" v="4174" actId="13244"/>
          <ac:spMkLst>
            <pc:docMk/>
            <pc:sldMk cId="1735691659" sldId="825"/>
            <ac:spMk id="4" creationId="{869B9140-4439-1566-DCC8-0B6F9F99D67B}"/>
          </ac:spMkLst>
        </pc:spChg>
        <pc:spChg chg="mod">
          <ac:chgData name="Barbara Miszczuk" userId="81796e8c-c04b-4fcf-b9a7-8991f7c792a8" providerId="ADAL" clId="{90E27995-991C-4E6E-AFB8-F7F206F07CB3}" dt="2024-02-08T06:26:36.413" v="4176" actId="962"/>
          <ac:spMkLst>
            <pc:docMk/>
            <pc:sldMk cId="1735691659" sldId="825"/>
            <ac:spMk id="8" creationId="{37568DD7-C52A-7AC9-9E06-9CD6A125A5B6}"/>
          </ac:spMkLst>
        </pc:spChg>
        <pc:graphicFrameChg chg="mod ord modGraphic">
          <ac:chgData name="Barbara Miszczuk" userId="81796e8c-c04b-4fcf-b9a7-8991f7c792a8" providerId="ADAL" clId="{90E27995-991C-4E6E-AFB8-F7F206F07CB3}" dt="2024-02-08T06:26:34.947" v="4175" actId="13244"/>
          <ac:graphicFrameMkLst>
            <pc:docMk/>
            <pc:sldMk cId="1735691659" sldId="825"/>
            <ac:graphicFrameMk id="7" creationId="{C5AAC840-46E8-63B2-F06E-E96C75C1F2A5}"/>
          </ac:graphicFrameMkLst>
        </pc:graphicFrameChg>
        <pc:picChg chg="mod">
          <ac:chgData name="Barbara Miszczuk" userId="81796e8c-c04b-4fcf-b9a7-8991f7c792a8" providerId="ADAL" clId="{90E27995-991C-4E6E-AFB8-F7F206F07CB3}" dt="2024-02-07T13:22:30.626" v="3470" actId="962"/>
          <ac:picMkLst>
            <pc:docMk/>
            <pc:sldMk cId="1735691659" sldId="825"/>
            <ac:picMk id="3" creationId="{E60AC9CC-7D60-3E3E-2158-0669442D93DF}"/>
          </ac:picMkLst>
        </pc:picChg>
      </pc:sldChg>
      <pc:sldChg chg="addSp delSp modSp mod">
        <pc:chgData name="Barbara Miszczuk" userId="81796e8c-c04b-4fcf-b9a7-8991f7c792a8" providerId="ADAL" clId="{90E27995-991C-4E6E-AFB8-F7F206F07CB3}" dt="2024-02-09T09:04:33.740" v="4319" actId="20577"/>
        <pc:sldMkLst>
          <pc:docMk/>
          <pc:sldMk cId="3321459317" sldId="827"/>
        </pc:sldMkLst>
        <pc:spChg chg="mod">
          <ac:chgData name="Barbara Miszczuk" userId="81796e8c-c04b-4fcf-b9a7-8991f7c792a8" providerId="ADAL" clId="{90E27995-991C-4E6E-AFB8-F7F206F07CB3}" dt="2024-02-08T07:10:09.934" v="4313" actId="14100"/>
          <ac:spMkLst>
            <pc:docMk/>
            <pc:sldMk cId="3321459317" sldId="827"/>
            <ac:spMk id="2" creationId="{DCA3D96B-13BD-2591-DFA7-1EA786CA64EA}"/>
          </ac:spMkLst>
        </pc:spChg>
        <pc:spChg chg="add del mod">
          <ac:chgData name="Barbara Miszczuk" userId="81796e8c-c04b-4fcf-b9a7-8991f7c792a8" providerId="ADAL" clId="{90E27995-991C-4E6E-AFB8-F7F206F07CB3}" dt="2024-02-07T12:47:22.288" v="3422" actId="478"/>
          <ac:spMkLst>
            <pc:docMk/>
            <pc:sldMk cId="3321459317" sldId="827"/>
            <ac:spMk id="3" creationId="{38A7D1EF-3787-DA41-2BF8-72FEAFEC8A4E}"/>
          </ac:spMkLst>
        </pc:spChg>
        <pc:spChg chg="del mod">
          <ac:chgData name="Barbara Miszczuk" userId="81796e8c-c04b-4fcf-b9a7-8991f7c792a8" providerId="ADAL" clId="{90E27995-991C-4E6E-AFB8-F7F206F07CB3}" dt="2024-02-08T07:08:25.919" v="4306" actId="478"/>
          <ac:spMkLst>
            <pc:docMk/>
            <pc:sldMk cId="3321459317" sldId="827"/>
            <ac:spMk id="5" creationId="{4E8FFBA6-B60B-2F6F-7940-D603D14CC172}"/>
          </ac:spMkLst>
        </pc:spChg>
        <pc:spChg chg="mod">
          <ac:chgData name="Barbara Miszczuk" userId="81796e8c-c04b-4fcf-b9a7-8991f7c792a8" providerId="ADAL" clId="{90E27995-991C-4E6E-AFB8-F7F206F07CB3}" dt="2024-02-07T12:03:51.842" v="3363" actId="962"/>
          <ac:spMkLst>
            <pc:docMk/>
            <pc:sldMk cId="3321459317" sldId="827"/>
            <ac:spMk id="6" creationId="{8FEF9130-9237-CEC7-33D7-C11A85175C8D}"/>
          </ac:spMkLst>
        </pc:spChg>
        <pc:spChg chg="del mod">
          <ac:chgData name="Barbara Miszczuk" userId="81796e8c-c04b-4fcf-b9a7-8991f7c792a8" providerId="ADAL" clId="{90E27995-991C-4E6E-AFB8-F7F206F07CB3}" dt="2024-02-08T07:08:22.442" v="4305" actId="478"/>
          <ac:spMkLst>
            <pc:docMk/>
            <pc:sldMk cId="3321459317" sldId="827"/>
            <ac:spMk id="7" creationId="{A3B24D62-0C7C-42B7-AEC5-B0B01932633C}"/>
          </ac:spMkLst>
        </pc:spChg>
        <pc:spChg chg="add del mod">
          <ac:chgData name="Barbara Miszczuk" userId="81796e8c-c04b-4fcf-b9a7-8991f7c792a8" providerId="ADAL" clId="{90E27995-991C-4E6E-AFB8-F7F206F07CB3}" dt="2024-02-07T12:47:27.402" v="3423" actId="478"/>
          <ac:spMkLst>
            <pc:docMk/>
            <pc:sldMk cId="3321459317" sldId="827"/>
            <ac:spMk id="9" creationId="{DAE89F08-FEB5-1C8F-8D11-D4C2BE261B69}"/>
          </ac:spMkLst>
        </pc:spChg>
        <pc:spChg chg="mod">
          <ac:chgData name="Barbara Miszczuk" userId="81796e8c-c04b-4fcf-b9a7-8991f7c792a8" providerId="ADAL" clId="{90E27995-991C-4E6E-AFB8-F7F206F07CB3}" dt="2024-02-07T12:03:48.394" v="3361" actId="962"/>
          <ac:spMkLst>
            <pc:docMk/>
            <pc:sldMk cId="3321459317" sldId="827"/>
            <ac:spMk id="13" creationId="{4B557078-EC38-48E1-8D09-465D532B4212}"/>
          </ac:spMkLst>
        </pc:spChg>
        <pc:graphicFrameChg chg="add mod modGraphic">
          <ac:chgData name="Barbara Miszczuk" userId="81796e8c-c04b-4fcf-b9a7-8991f7c792a8" providerId="ADAL" clId="{90E27995-991C-4E6E-AFB8-F7F206F07CB3}" dt="2024-02-09T09:04:33.740" v="4319" actId="20577"/>
          <ac:graphicFrameMkLst>
            <pc:docMk/>
            <pc:sldMk cId="3321459317" sldId="827"/>
            <ac:graphicFrameMk id="3" creationId="{D8392574-AA36-B7A9-AE37-E81055E5383A}"/>
          </ac:graphicFrameMkLst>
        </pc:graphicFrameChg>
        <pc:picChg chg="mod">
          <ac:chgData name="Barbara Miszczuk" userId="81796e8c-c04b-4fcf-b9a7-8991f7c792a8" providerId="ADAL" clId="{90E27995-991C-4E6E-AFB8-F7F206F07CB3}" dt="2024-02-07T12:03:49.613" v="3362" actId="962"/>
          <ac:picMkLst>
            <pc:docMk/>
            <pc:sldMk cId="3321459317" sldId="827"/>
            <ac:picMk id="4" creationId="{1C61AD18-5E3A-282E-92DC-AFE985007C67}"/>
          </ac:picMkLst>
        </pc:picChg>
      </pc:sldChg>
      <pc:sldChg chg="modSp del mod">
        <pc:chgData name="Barbara Miszczuk" userId="81796e8c-c04b-4fcf-b9a7-8991f7c792a8" providerId="ADAL" clId="{90E27995-991C-4E6E-AFB8-F7F206F07CB3}" dt="2024-02-08T07:09:23.032" v="4310" actId="2696"/>
        <pc:sldMkLst>
          <pc:docMk/>
          <pc:sldMk cId="3839406528" sldId="1031"/>
        </pc:sldMkLst>
        <pc:spChg chg="mod ord">
          <ac:chgData name="Barbara Miszczuk" userId="81796e8c-c04b-4fcf-b9a7-8991f7c792a8" providerId="ADAL" clId="{90E27995-991C-4E6E-AFB8-F7F206F07CB3}" dt="2024-02-08T07:08:59.045" v="4308" actId="1076"/>
          <ac:spMkLst>
            <pc:docMk/>
            <pc:sldMk cId="3839406528" sldId="1031"/>
            <ac:spMk id="2" creationId="{F7944883-FABE-3183-A625-6EFC2A6BC525}"/>
          </ac:spMkLst>
        </pc:spChg>
        <pc:spChg chg="mod ord">
          <ac:chgData name="Barbara Miszczuk" userId="81796e8c-c04b-4fcf-b9a7-8991f7c792a8" providerId="ADAL" clId="{90E27995-991C-4E6E-AFB8-F7F206F07CB3}" dt="2024-02-08T07:06:58.107" v="4299" actId="962"/>
          <ac:spMkLst>
            <pc:docMk/>
            <pc:sldMk cId="3839406528" sldId="1031"/>
            <ac:spMk id="10" creationId="{1983B43D-0394-8853-662D-0CEF3F5AA863}"/>
          </ac:spMkLst>
        </pc:spChg>
        <pc:graphicFrameChg chg="mod ord modGraphic">
          <ac:chgData name="Barbara Miszczuk" userId="81796e8c-c04b-4fcf-b9a7-8991f7c792a8" providerId="ADAL" clId="{90E27995-991C-4E6E-AFB8-F7F206F07CB3}" dt="2024-02-08T07:07:12.338" v="4301" actId="962"/>
          <ac:graphicFrameMkLst>
            <pc:docMk/>
            <pc:sldMk cId="3839406528" sldId="1031"/>
            <ac:graphicFrameMk id="7" creationId="{43B5DC0E-5554-4186-CE59-6F6F38CDC0DA}"/>
          </ac:graphicFrameMkLst>
        </pc:graphicFrameChg>
        <pc:picChg chg="mod">
          <ac:chgData name="Barbara Miszczuk" userId="81796e8c-c04b-4fcf-b9a7-8991f7c792a8" providerId="ADAL" clId="{90E27995-991C-4E6E-AFB8-F7F206F07CB3}" dt="2024-02-08T07:06:45.906" v="4298" actId="962"/>
          <ac:picMkLst>
            <pc:docMk/>
            <pc:sldMk cId="3839406528" sldId="1031"/>
            <ac:picMk id="3" creationId="{E60AC9CC-7D60-3E3E-2158-0669442D93DF}"/>
          </ac:picMkLst>
        </pc:picChg>
      </pc:sldChg>
      <pc:sldChg chg="addSp delSp modSp add mod">
        <pc:chgData name="Barbara Miszczuk" userId="81796e8c-c04b-4fcf-b9a7-8991f7c792a8" providerId="ADAL" clId="{90E27995-991C-4E6E-AFB8-F7F206F07CB3}" dt="2024-02-08T06:27:26.862" v="4187" actId="13244"/>
        <pc:sldMkLst>
          <pc:docMk/>
          <pc:sldMk cId="2743362294" sldId="1032"/>
        </pc:sldMkLst>
        <pc:spChg chg="mod">
          <ac:chgData name="Barbara Miszczuk" userId="81796e8c-c04b-4fcf-b9a7-8991f7c792a8" providerId="ADAL" clId="{90E27995-991C-4E6E-AFB8-F7F206F07CB3}" dt="2024-02-07T13:49:31.708" v="4037" actId="13244"/>
          <ac:spMkLst>
            <pc:docMk/>
            <pc:sldMk cId="2743362294" sldId="1032"/>
            <ac:spMk id="2" creationId="{DCA3D96B-13BD-2591-DFA7-1EA786CA64EA}"/>
          </ac:spMkLst>
        </pc:spChg>
        <pc:spChg chg="add del mod">
          <ac:chgData name="Barbara Miszczuk" userId="81796e8c-c04b-4fcf-b9a7-8991f7c792a8" providerId="ADAL" clId="{90E27995-991C-4E6E-AFB8-F7F206F07CB3}" dt="2024-02-07T13:21:47.996" v="3461" actId="21"/>
          <ac:spMkLst>
            <pc:docMk/>
            <pc:sldMk cId="2743362294" sldId="1032"/>
            <ac:spMk id="3" creationId="{3FBA946E-B33B-7E88-1A38-D2CFFA5E205F}"/>
          </ac:spMkLst>
        </pc:spChg>
        <pc:spChg chg="add del">
          <ac:chgData name="Barbara Miszczuk" userId="81796e8c-c04b-4fcf-b9a7-8991f7c792a8" providerId="ADAL" clId="{90E27995-991C-4E6E-AFB8-F7F206F07CB3}" dt="2024-02-05T08:13:55.302" v="40" actId="21"/>
          <ac:spMkLst>
            <pc:docMk/>
            <pc:sldMk cId="2743362294" sldId="1032"/>
            <ac:spMk id="5" creationId="{4E8FFBA6-B60B-2F6F-7940-D603D14CC172}"/>
          </ac:spMkLst>
        </pc:spChg>
        <pc:spChg chg="mod">
          <ac:chgData name="Barbara Miszczuk" userId="81796e8c-c04b-4fcf-b9a7-8991f7c792a8" providerId="ADAL" clId="{90E27995-991C-4E6E-AFB8-F7F206F07CB3}" dt="2024-02-07T13:52:03.154" v="4050" actId="14100"/>
          <ac:spMkLst>
            <pc:docMk/>
            <pc:sldMk cId="2743362294" sldId="1032"/>
            <ac:spMk id="6" creationId="{8FEF9130-9237-CEC7-33D7-C11A85175C8D}"/>
          </ac:spMkLst>
        </pc:spChg>
        <pc:spChg chg="mod">
          <ac:chgData name="Barbara Miszczuk" userId="81796e8c-c04b-4fcf-b9a7-8991f7c792a8" providerId="ADAL" clId="{90E27995-991C-4E6E-AFB8-F7F206F07CB3}" dt="2024-02-05T12:37:07.101" v="655" actId="207"/>
          <ac:spMkLst>
            <pc:docMk/>
            <pc:sldMk cId="2743362294" sldId="1032"/>
            <ac:spMk id="7" creationId="{A3B24D62-0C7C-42B7-AEC5-B0B01932633C}"/>
          </ac:spMkLst>
        </pc:spChg>
        <pc:spChg chg="add del mod">
          <ac:chgData name="Barbara Miszczuk" userId="81796e8c-c04b-4fcf-b9a7-8991f7c792a8" providerId="ADAL" clId="{90E27995-991C-4E6E-AFB8-F7F206F07CB3}" dt="2024-02-07T13:24:19.981" v="3476" actId="21"/>
          <ac:spMkLst>
            <pc:docMk/>
            <pc:sldMk cId="2743362294" sldId="1032"/>
            <ac:spMk id="8" creationId="{CE2A2160-B8FD-02DC-31D9-EA3142E33EFF}"/>
          </ac:spMkLst>
        </pc:spChg>
        <pc:spChg chg="add del mod">
          <ac:chgData name="Barbara Miszczuk" userId="81796e8c-c04b-4fcf-b9a7-8991f7c792a8" providerId="ADAL" clId="{90E27995-991C-4E6E-AFB8-F7F206F07CB3}" dt="2024-02-07T13:25:58.507" v="3486" actId="21"/>
          <ac:spMkLst>
            <pc:docMk/>
            <pc:sldMk cId="2743362294" sldId="1032"/>
            <ac:spMk id="9" creationId="{63B09D9F-9A89-F89A-5D27-DC00C24334A1}"/>
          </ac:spMkLst>
        </pc:spChg>
        <pc:spChg chg="del">
          <ac:chgData name="Barbara Miszczuk" userId="81796e8c-c04b-4fcf-b9a7-8991f7c792a8" providerId="ADAL" clId="{90E27995-991C-4E6E-AFB8-F7F206F07CB3}" dt="2024-02-07T13:15:06.550" v="3460" actId="21"/>
          <ac:spMkLst>
            <pc:docMk/>
            <pc:sldMk cId="2743362294" sldId="1032"/>
            <ac:spMk id="13" creationId="{4B557078-EC38-48E1-8D09-465D532B4212}"/>
          </ac:spMkLst>
        </pc:spChg>
        <pc:spChg chg="add mod ord">
          <ac:chgData name="Barbara Miszczuk" userId="81796e8c-c04b-4fcf-b9a7-8991f7c792a8" providerId="ADAL" clId="{90E27995-991C-4E6E-AFB8-F7F206F07CB3}" dt="2024-02-08T06:27:26.862" v="4187" actId="13244"/>
          <ac:spMkLst>
            <pc:docMk/>
            <pc:sldMk cId="2743362294" sldId="1032"/>
            <ac:spMk id="14" creationId="{22AC1037-FD70-5346-D072-25506BD17450}"/>
          </ac:spMkLst>
        </pc:spChg>
        <pc:picChg chg="mod">
          <ac:chgData name="Barbara Miszczuk" userId="81796e8c-c04b-4fcf-b9a7-8991f7c792a8" providerId="ADAL" clId="{90E27995-991C-4E6E-AFB8-F7F206F07CB3}" dt="2024-02-07T13:51:36.930" v="4047" actId="13244"/>
          <ac:picMkLst>
            <pc:docMk/>
            <pc:sldMk cId="2743362294" sldId="1032"/>
            <ac:picMk id="4" creationId="{1C61AD18-5E3A-282E-92DC-AFE985007C67}"/>
          </ac:picMkLst>
        </pc:picChg>
        <pc:picChg chg="add del mod">
          <ac:chgData name="Barbara Miszczuk" userId="81796e8c-c04b-4fcf-b9a7-8991f7c792a8" providerId="ADAL" clId="{90E27995-991C-4E6E-AFB8-F7F206F07CB3}" dt="2024-02-05T08:11:53.888" v="28" actId="21"/>
          <ac:picMkLst>
            <pc:docMk/>
            <pc:sldMk cId="2743362294" sldId="1032"/>
            <ac:picMk id="8" creationId="{E2096F2F-361D-7C7D-7F96-67752C521888}"/>
          </ac:picMkLst>
        </pc:picChg>
        <pc:picChg chg="add del">
          <ac:chgData name="Barbara Miszczuk" userId="81796e8c-c04b-4fcf-b9a7-8991f7c792a8" providerId="ADAL" clId="{90E27995-991C-4E6E-AFB8-F7F206F07CB3}" dt="2024-02-07T13:24:43.819" v="3479" actId="21"/>
          <ac:picMkLst>
            <pc:docMk/>
            <pc:sldMk cId="2743362294" sldId="1032"/>
            <ac:picMk id="10" creationId="{DC96A23B-61AF-FCF1-A139-5CED0FC3CFAF}"/>
          </ac:picMkLst>
        </pc:picChg>
        <pc:picChg chg="add del mod">
          <ac:chgData name="Barbara Miszczuk" userId="81796e8c-c04b-4fcf-b9a7-8991f7c792a8" providerId="ADAL" clId="{90E27995-991C-4E6E-AFB8-F7F206F07CB3}" dt="2024-02-07T13:25:22.442" v="3481" actId="21"/>
          <ac:picMkLst>
            <pc:docMk/>
            <pc:sldMk cId="2743362294" sldId="1032"/>
            <ac:picMk id="11" creationId="{DC96A23B-61AF-FCF1-A139-5CED0FC3CFAF}"/>
          </ac:picMkLst>
        </pc:picChg>
        <pc:picChg chg="add del mod">
          <ac:chgData name="Barbara Miszczuk" userId="81796e8c-c04b-4fcf-b9a7-8991f7c792a8" providerId="ADAL" clId="{90E27995-991C-4E6E-AFB8-F7F206F07CB3}" dt="2024-02-07T13:25:55.747" v="3485" actId="21"/>
          <ac:picMkLst>
            <pc:docMk/>
            <pc:sldMk cId="2743362294" sldId="1032"/>
            <ac:picMk id="12" creationId="{175DFEBB-9E1E-BAC1-C5C5-E4670C214AB5}"/>
          </ac:picMkLst>
        </pc:picChg>
      </pc:sldChg>
      <pc:sldChg chg="delSp modSp add mod">
        <pc:chgData name="Barbara Miszczuk" userId="81796e8c-c04b-4fcf-b9a7-8991f7c792a8" providerId="ADAL" clId="{90E27995-991C-4E6E-AFB8-F7F206F07CB3}" dt="2024-02-07T13:46:48.988" v="4014" actId="20577"/>
        <pc:sldMkLst>
          <pc:docMk/>
          <pc:sldMk cId="751257319" sldId="1033"/>
        </pc:sldMkLst>
        <pc:spChg chg="mod">
          <ac:chgData name="Barbara Miszczuk" userId="81796e8c-c04b-4fcf-b9a7-8991f7c792a8" providerId="ADAL" clId="{90E27995-991C-4E6E-AFB8-F7F206F07CB3}" dt="2024-02-07T13:46:48.988" v="4014" actId="20577"/>
          <ac:spMkLst>
            <pc:docMk/>
            <pc:sldMk cId="751257319" sldId="1033"/>
            <ac:spMk id="2" creationId="{DCA3D96B-13BD-2591-DFA7-1EA786CA64EA}"/>
          </ac:spMkLst>
        </pc:spChg>
        <pc:spChg chg="del">
          <ac:chgData name="Barbara Miszczuk" userId="81796e8c-c04b-4fcf-b9a7-8991f7c792a8" providerId="ADAL" clId="{90E27995-991C-4E6E-AFB8-F7F206F07CB3}" dt="2024-02-05T08:13:48.618" v="39" actId="21"/>
          <ac:spMkLst>
            <pc:docMk/>
            <pc:sldMk cId="751257319" sldId="1033"/>
            <ac:spMk id="5" creationId="{4E8FFBA6-B60B-2F6F-7940-D603D14CC172}"/>
          </ac:spMkLst>
        </pc:spChg>
        <pc:spChg chg="mod">
          <ac:chgData name="Barbara Miszczuk" userId="81796e8c-c04b-4fcf-b9a7-8991f7c792a8" providerId="ADAL" clId="{90E27995-991C-4E6E-AFB8-F7F206F07CB3}" dt="2024-02-07T09:49:08.025" v="2039" actId="20577"/>
          <ac:spMkLst>
            <pc:docMk/>
            <pc:sldMk cId="751257319" sldId="1033"/>
            <ac:spMk id="7" creationId="{A3B24D62-0C7C-42B7-AEC5-B0B01932633C}"/>
          </ac:spMkLst>
        </pc:spChg>
        <pc:spChg chg="del mod">
          <ac:chgData name="Barbara Miszczuk" userId="81796e8c-c04b-4fcf-b9a7-8991f7c792a8" providerId="ADAL" clId="{90E27995-991C-4E6E-AFB8-F7F206F07CB3}" dt="2024-02-05T08:17:02.854" v="79" actId="21"/>
          <ac:spMkLst>
            <pc:docMk/>
            <pc:sldMk cId="751257319" sldId="1033"/>
            <ac:spMk id="13" creationId="{4B557078-EC38-48E1-8D09-465D532B4212}"/>
          </ac:spMkLst>
        </pc:spChg>
        <pc:picChg chg="mod">
          <ac:chgData name="Barbara Miszczuk" userId="81796e8c-c04b-4fcf-b9a7-8991f7c792a8" providerId="ADAL" clId="{90E27995-991C-4E6E-AFB8-F7F206F07CB3}" dt="2024-02-07T13:22:01.424" v="3462" actId="962"/>
          <ac:picMkLst>
            <pc:docMk/>
            <pc:sldMk cId="751257319" sldId="1033"/>
            <ac:picMk id="4" creationId="{1C61AD18-5E3A-282E-92DC-AFE985007C67}"/>
          </ac:picMkLst>
        </pc:picChg>
      </pc:sldChg>
      <pc:sldChg chg="addSp modSp add mod">
        <pc:chgData name="Barbara Miszczuk" userId="81796e8c-c04b-4fcf-b9a7-8991f7c792a8" providerId="ADAL" clId="{90E27995-991C-4E6E-AFB8-F7F206F07CB3}" dt="2024-02-09T11:27:39.312" v="4404" actId="20577"/>
        <pc:sldMkLst>
          <pc:docMk/>
          <pc:sldMk cId="3674936227" sldId="1034"/>
        </pc:sldMkLst>
        <pc:spChg chg="mod">
          <ac:chgData name="Barbara Miszczuk" userId="81796e8c-c04b-4fcf-b9a7-8991f7c792a8" providerId="ADAL" clId="{90E27995-991C-4E6E-AFB8-F7F206F07CB3}" dt="2024-02-07T13:53:18.649" v="4057" actId="13244"/>
          <ac:spMkLst>
            <pc:docMk/>
            <pc:sldMk cId="3674936227" sldId="1034"/>
            <ac:spMk id="2" creationId="{DCA3D96B-13BD-2591-DFA7-1EA786CA64EA}"/>
          </ac:spMkLst>
        </pc:spChg>
        <pc:spChg chg="add mod">
          <ac:chgData name="Barbara Miszczuk" userId="81796e8c-c04b-4fcf-b9a7-8991f7c792a8" providerId="ADAL" clId="{90E27995-991C-4E6E-AFB8-F7F206F07CB3}" dt="2024-02-07T13:53:13.637" v="4055" actId="13244"/>
          <ac:spMkLst>
            <pc:docMk/>
            <pc:sldMk cId="3674936227" sldId="1034"/>
            <ac:spMk id="3" creationId="{0C669B31-CE53-4AE8-43A2-723CD1BCE68B}"/>
          </ac:spMkLst>
        </pc:spChg>
        <pc:spChg chg="add mod">
          <ac:chgData name="Barbara Miszczuk" userId="81796e8c-c04b-4fcf-b9a7-8991f7c792a8" providerId="ADAL" clId="{90E27995-991C-4E6E-AFB8-F7F206F07CB3}" dt="2024-02-09T11:27:39.312" v="4404" actId="20577"/>
          <ac:spMkLst>
            <pc:docMk/>
            <pc:sldMk cId="3674936227" sldId="1034"/>
            <ac:spMk id="5" creationId="{7C0712AA-DBB3-FEDF-7691-3CD2AA733CDC}"/>
          </ac:spMkLst>
        </pc:spChg>
        <pc:spChg chg="mod">
          <ac:chgData name="Barbara Miszczuk" userId="81796e8c-c04b-4fcf-b9a7-8991f7c792a8" providerId="ADAL" clId="{90E27995-991C-4E6E-AFB8-F7F206F07CB3}" dt="2024-02-07T13:53:19.920" v="4058" actId="962"/>
          <ac:spMkLst>
            <pc:docMk/>
            <pc:sldMk cId="3674936227" sldId="1034"/>
            <ac:spMk id="6" creationId="{8FEF9130-9237-CEC7-33D7-C11A85175C8D}"/>
          </ac:spMkLst>
        </pc:spChg>
        <pc:spChg chg="mod">
          <ac:chgData name="Barbara Miszczuk" userId="81796e8c-c04b-4fcf-b9a7-8991f7c792a8" providerId="ADAL" clId="{90E27995-991C-4E6E-AFB8-F7F206F07CB3}" dt="2024-02-09T09:41:08.557" v="4397" actId="948"/>
          <ac:spMkLst>
            <pc:docMk/>
            <pc:sldMk cId="3674936227" sldId="1034"/>
            <ac:spMk id="7" creationId="{A3B24D62-0C7C-42B7-AEC5-B0B01932633C}"/>
          </ac:spMkLst>
        </pc:spChg>
        <pc:picChg chg="mod">
          <ac:chgData name="Barbara Miszczuk" userId="81796e8c-c04b-4fcf-b9a7-8991f7c792a8" providerId="ADAL" clId="{90E27995-991C-4E6E-AFB8-F7F206F07CB3}" dt="2024-02-09T09:40:04.428" v="4393" actId="1076"/>
          <ac:picMkLst>
            <pc:docMk/>
            <pc:sldMk cId="3674936227" sldId="1034"/>
            <ac:picMk id="4" creationId="{1C61AD18-5E3A-282E-92DC-AFE985007C67}"/>
          </ac:picMkLst>
        </pc:picChg>
      </pc:sldChg>
      <pc:sldChg chg="addSp delSp modSp add mod ord">
        <pc:chgData name="Barbara Miszczuk" userId="81796e8c-c04b-4fcf-b9a7-8991f7c792a8" providerId="ADAL" clId="{90E27995-991C-4E6E-AFB8-F7F206F07CB3}" dt="2024-02-07T13:52:51.175" v="4054" actId="13244"/>
        <pc:sldMkLst>
          <pc:docMk/>
          <pc:sldMk cId="1731764090" sldId="1035"/>
        </pc:sldMkLst>
        <pc:spChg chg="add mod">
          <ac:chgData name="Barbara Miszczuk" userId="81796e8c-c04b-4fcf-b9a7-8991f7c792a8" providerId="ADAL" clId="{90E27995-991C-4E6E-AFB8-F7F206F07CB3}" dt="2024-02-07T13:52:51.175" v="4054" actId="13244"/>
          <ac:spMkLst>
            <pc:docMk/>
            <pc:sldMk cId="1731764090" sldId="1035"/>
            <ac:spMk id="3" creationId="{3D3F7313-A8B7-0E1C-E353-3C9DF5F3585A}"/>
          </ac:spMkLst>
        </pc:spChg>
        <pc:spChg chg="add del mod">
          <ac:chgData name="Barbara Miszczuk" userId="81796e8c-c04b-4fcf-b9a7-8991f7c792a8" providerId="ADAL" clId="{90E27995-991C-4E6E-AFB8-F7F206F07CB3}" dt="2024-02-07T12:49:52.424" v="3447" actId="478"/>
          <ac:spMkLst>
            <pc:docMk/>
            <pc:sldMk cId="1731764090" sldId="1035"/>
            <ac:spMk id="3" creationId="{E96DF1DE-69E8-9AA3-5437-DBEBBFF5F643}"/>
          </ac:spMkLst>
        </pc:spChg>
        <pc:spChg chg="add del mod">
          <ac:chgData name="Barbara Miszczuk" userId="81796e8c-c04b-4fcf-b9a7-8991f7c792a8" providerId="ADAL" clId="{90E27995-991C-4E6E-AFB8-F7F206F07CB3}" dt="2024-02-07T12:49:56.121" v="3448" actId="478"/>
          <ac:spMkLst>
            <pc:docMk/>
            <pc:sldMk cId="1731764090" sldId="1035"/>
            <ac:spMk id="5" creationId="{E58A4E3F-80C7-7DD7-F327-B2F32BA46D21}"/>
          </ac:spMkLst>
        </pc:spChg>
        <pc:spChg chg="mod">
          <ac:chgData name="Barbara Miszczuk" userId="81796e8c-c04b-4fcf-b9a7-8991f7c792a8" providerId="ADAL" clId="{90E27995-991C-4E6E-AFB8-F7F206F07CB3}" dt="2024-02-07T13:52:26.772" v="4051" actId="962"/>
          <ac:spMkLst>
            <pc:docMk/>
            <pc:sldMk cId="1731764090" sldId="1035"/>
            <ac:spMk id="6" creationId="{8FEF9130-9237-CEC7-33D7-C11A85175C8D}"/>
          </ac:spMkLst>
        </pc:spChg>
        <pc:spChg chg="mod">
          <ac:chgData name="Barbara Miszczuk" userId="81796e8c-c04b-4fcf-b9a7-8991f7c792a8" providerId="ADAL" clId="{90E27995-991C-4E6E-AFB8-F7F206F07CB3}" dt="2024-02-07T13:52:38.086" v="4053" actId="13244"/>
          <ac:spMkLst>
            <pc:docMk/>
            <pc:sldMk cId="1731764090" sldId="1035"/>
            <ac:spMk id="7" creationId="{A3B24D62-0C7C-42B7-AEC5-B0B01932633C}"/>
          </ac:spMkLst>
        </pc:spChg>
        <pc:spChg chg="add del mod">
          <ac:chgData name="Barbara Miszczuk" userId="81796e8c-c04b-4fcf-b9a7-8991f7c792a8" providerId="ADAL" clId="{90E27995-991C-4E6E-AFB8-F7F206F07CB3}" dt="2024-02-07T12:51:16.146" v="3457" actId="21"/>
          <ac:spMkLst>
            <pc:docMk/>
            <pc:sldMk cId="1731764090" sldId="1035"/>
            <ac:spMk id="8" creationId="{2FE5FB98-9B7E-31F5-BE11-D8457B54FB6A}"/>
          </ac:spMkLst>
        </pc:spChg>
        <pc:spChg chg="add del mod">
          <ac:chgData name="Barbara Miszczuk" userId="81796e8c-c04b-4fcf-b9a7-8991f7c792a8" providerId="ADAL" clId="{90E27995-991C-4E6E-AFB8-F7F206F07CB3}" dt="2024-02-07T12:51:41.050" v="3458" actId="478"/>
          <ac:spMkLst>
            <pc:docMk/>
            <pc:sldMk cId="1731764090" sldId="1035"/>
            <ac:spMk id="9" creationId="{40750FAC-BDF6-4E30-0EC6-FE4B626DBA91}"/>
          </ac:spMkLst>
        </pc:spChg>
        <pc:picChg chg="mod">
          <ac:chgData name="Barbara Miszczuk" userId="81796e8c-c04b-4fcf-b9a7-8991f7c792a8" providerId="ADAL" clId="{90E27995-991C-4E6E-AFB8-F7F206F07CB3}" dt="2024-02-07T13:52:30.088" v="4052" actId="13244"/>
          <ac:picMkLst>
            <pc:docMk/>
            <pc:sldMk cId="1731764090" sldId="1035"/>
            <ac:picMk id="4" creationId="{1C61AD18-5E3A-282E-92DC-AFE985007C67}"/>
          </ac:picMkLst>
        </pc:picChg>
      </pc:sldChg>
      <pc:sldChg chg="addSp modSp add mod">
        <pc:chgData name="Barbara Miszczuk" userId="81796e8c-c04b-4fcf-b9a7-8991f7c792a8" providerId="ADAL" clId="{90E27995-991C-4E6E-AFB8-F7F206F07CB3}" dt="2024-02-07T13:53:37.121" v="4062" actId="962"/>
        <pc:sldMkLst>
          <pc:docMk/>
          <pc:sldMk cId="2828795896" sldId="1036"/>
        </pc:sldMkLst>
        <pc:spChg chg="mod">
          <ac:chgData name="Barbara Miszczuk" userId="81796e8c-c04b-4fcf-b9a7-8991f7c792a8" providerId="ADAL" clId="{90E27995-991C-4E6E-AFB8-F7F206F07CB3}" dt="2024-02-07T13:53:34.631" v="4061" actId="13244"/>
          <ac:spMkLst>
            <pc:docMk/>
            <pc:sldMk cId="2828795896" sldId="1036"/>
            <ac:spMk id="2" creationId="{DCA3D96B-13BD-2591-DFA7-1EA786CA64EA}"/>
          </ac:spMkLst>
        </pc:spChg>
        <pc:spChg chg="add mod">
          <ac:chgData name="Barbara Miszczuk" userId="81796e8c-c04b-4fcf-b9a7-8991f7c792a8" providerId="ADAL" clId="{90E27995-991C-4E6E-AFB8-F7F206F07CB3}" dt="2024-02-07T13:53:29.016" v="4059" actId="13244"/>
          <ac:spMkLst>
            <pc:docMk/>
            <pc:sldMk cId="2828795896" sldId="1036"/>
            <ac:spMk id="3" creationId="{6B5A39D0-1DA2-1798-29D7-4D4510B07E29}"/>
          </ac:spMkLst>
        </pc:spChg>
        <pc:spChg chg="mod">
          <ac:chgData name="Barbara Miszczuk" userId="81796e8c-c04b-4fcf-b9a7-8991f7c792a8" providerId="ADAL" clId="{90E27995-991C-4E6E-AFB8-F7F206F07CB3}" dt="2024-02-07T13:53:37.121" v="4062" actId="962"/>
          <ac:spMkLst>
            <pc:docMk/>
            <pc:sldMk cId="2828795896" sldId="1036"/>
            <ac:spMk id="6" creationId="{8FEF9130-9237-CEC7-33D7-C11A85175C8D}"/>
          </ac:spMkLst>
        </pc:spChg>
        <pc:spChg chg="mod">
          <ac:chgData name="Barbara Miszczuk" userId="81796e8c-c04b-4fcf-b9a7-8991f7c792a8" providerId="ADAL" clId="{90E27995-991C-4E6E-AFB8-F7F206F07CB3}" dt="2024-02-07T13:53:32.024" v="4060" actId="13244"/>
          <ac:spMkLst>
            <pc:docMk/>
            <pc:sldMk cId="2828795896" sldId="1036"/>
            <ac:spMk id="7" creationId="{A3B24D62-0C7C-42B7-AEC5-B0B01932633C}"/>
          </ac:spMkLst>
        </pc:spChg>
        <pc:picChg chg="mod">
          <ac:chgData name="Barbara Miszczuk" userId="81796e8c-c04b-4fcf-b9a7-8991f7c792a8" providerId="ADAL" clId="{90E27995-991C-4E6E-AFB8-F7F206F07CB3}" dt="2024-02-07T13:22:12.882" v="3465" actId="962"/>
          <ac:picMkLst>
            <pc:docMk/>
            <pc:sldMk cId="2828795896" sldId="1036"/>
            <ac:picMk id="4" creationId="{1C61AD18-5E3A-282E-92DC-AFE985007C67}"/>
          </ac:picMkLst>
        </pc:picChg>
      </pc:sldChg>
      <pc:sldChg chg="addSp modSp add mod">
        <pc:chgData name="Barbara Miszczuk" userId="81796e8c-c04b-4fcf-b9a7-8991f7c792a8" providerId="ADAL" clId="{90E27995-991C-4E6E-AFB8-F7F206F07CB3}" dt="2024-02-07T13:54:29.621" v="4074" actId="962"/>
        <pc:sldMkLst>
          <pc:docMk/>
          <pc:sldMk cId="2247160173" sldId="1037"/>
        </pc:sldMkLst>
        <pc:spChg chg="add mod">
          <ac:chgData name="Barbara Miszczuk" userId="81796e8c-c04b-4fcf-b9a7-8991f7c792a8" providerId="ADAL" clId="{90E27995-991C-4E6E-AFB8-F7F206F07CB3}" dt="2024-02-07T13:54:20.071" v="4071" actId="13244"/>
          <ac:spMkLst>
            <pc:docMk/>
            <pc:sldMk cId="2247160173" sldId="1037"/>
            <ac:spMk id="2" creationId="{9718CBB8-5B27-B711-D787-A8AF6ACAA1DC}"/>
          </ac:spMkLst>
        </pc:spChg>
        <pc:spChg chg="mod">
          <ac:chgData name="Barbara Miszczuk" userId="81796e8c-c04b-4fcf-b9a7-8991f7c792a8" providerId="ADAL" clId="{90E27995-991C-4E6E-AFB8-F7F206F07CB3}" dt="2024-02-07T13:54:22.710" v="4072" actId="13244"/>
          <ac:spMkLst>
            <pc:docMk/>
            <pc:sldMk cId="2247160173" sldId="1037"/>
            <ac:spMk id="4" creationId="{869B9140-4439-1566-DCC8-0B6F9F99D67B}"/>
          </ac:spMkLst>
        </pc:spChg>
        <pc:spChg chg="mod">
          <ac:chgData name="Barbara Miszczuk" userId="81796e8c-c04b-4fcf-b9a7-8991f7c792a8" providerId="ADAL" clId="{90E27995-991C-4E6E-AFB8-F7F206F07CB3}" dt="2024-02-07T13:54:29.621" v="4074" actId="962"/>
          <ac:spMkLst>
            <pc:docMk/>
            <pc:sldMk cId="2247160173" sldId="1037"/>
            <ac:spMk id="8" creationId="{FEE3D871-6BB2-7374-5DF9-D232BC4A7908}"/>
          </ac:spMkLst>
        </pc:spChg>
        <pc:graphicFrameChg chg="mod modGraphic">
          <ac:chgData name="Barbara Miszczuk" userId="81796e8c-c04b-4fcf-b9a7-8991f7c792a8" providerId="ADAL" clId="{90E27995-991C-4E6E-AFB8-F7F206F07CB3}" dt="2024-02-07T13:54:27.399" v="4073" actId="13244"/>
          <ac:graphicFrameMkLst>
            <pc:docMk/>
            <pc:sldMk cId="2247160173" sldId="1037"/>
            <ac:graphicFrameMk id="7" creationId="{C5AAC840-46E8-63B2-F06E-E96C75C1F2A5}"/>
          </ac:graphicFrameMkLst>
        </pc:graphicFrameChg>
        <pc:picChg chg="mod">
          <ac:chgData name="Barbara Miszczuk" userId="81796e8c-c04b-4fcf-b9a7-8991f7c792a8" providerId="ADAL" clId="{90E27995-991C-4E6E-AFB8-F7F206F07CB3}" dt="2024-02-07T13:22:23.431" v="3468" actId="962"/>
          <ac:picMkLst>
            <pc:docMk/>
            <pc:sldMk cId="2247160173" sldId="1037"/>
            <ac:picMk id="3" creationId="{E60AC9CC-7D60-3E3E-2158-0669442D93DF}"/>
          </ac:picMkLst>
        </pc:picChg>
      </pc:sldChg>
      <pc:sldChg chg="addSp modSp add mod">
        <pc:chgData name="Barbara Miszczuk" userId="81796e8c-c04b-4fcf-b9a7-8991f7c792a8" providerId="ADAL" clId="{90E27995-991C-4E6E-AFB8-F7F206F07CB3}" dt="2024-02-07T13:54:11.598" v="4070" actId="962"/>
        <pc:sldMkLst>
          <pc:docMk/>
          <pc:sldMk cId="3731019146" sldId="1038"/>
        </pc:sldMkLst>
        <pc:spChg chg="add mod">
          <ac:chgData name="Barbara Miszczuk" userId="81796e8c-c04b-4fcf-b9a7-8991f7c792a8" providerId="ADAL" clId="{90E27995-991C-4E6E-AFB8-F7F206F07CB3}" dt="2024-02-07T13:54:02.395" v="4067" actId="13244"/>
          <ac:spMkLst>
            <pc:docMk/>
            <pc:sldMk cId="3731019146" sldId="1038"/>
            <ac:spMk id="2" creationId="{5BE2D888-ED38-72C4-B53B-E0B7FB247E22}"/>
          </ac:spMkLst>
        </pc:spChg>
        <pc:spChg chg="mod">
          <ac:chgData name="Barbara Miszczuk" userId="81796e8c-c04b-4fcf-b9a7-8991f7c792a8" providerId="ADAL" clId="{90E27995-991C-4E6E-AFB8-F7F206F07CB3}" dt="2024-02-07T13:54:05.435" v="4068" actId="13244"/>
          <ac:spMkLst>
            <pc:docMk/>
            <pc:sldMk cId="3731019146" sldId="1038"/>
            <ac:spMk id="4" creationId="{869B9140-4439-1566-DCC8-0B6F9F99D67B}"/>
          </ac:spMkLst>
        </pc:spChg>
        <pc:spChg chg="mod">
          <ac:chgData name="Barbara Miszczuk" userId="81796e8c-c04b-4fcf-b9a7-8991f7c792a8" providerId="ADAL" clId="{90E27995-991C-4E6E-AFB8-F7F206F07CB3}" dt="2024-02-07T13:54:11.598" v="4070" actId="962"/>
          <ac:spMkLst>
            <pc:docMk/>
            <pc:sldMk cId="3731019146" sldId="1038"/>
            <ac:spMk id="8" creationId="{FEE3D871-6BB2-7374-5DF9-D232BC4A7908}"/>
          </ac:spMkLst>
        </pc:spChg>
        <pc:graphicFrameChg chg="mod modGraphic">
          <ac:chgData name="Barbara Miszczuk" userId="81796e8c-c04b-4fcf-b9a7-8991f7c792a8" providerId="ADAL" clId="{90E27995-991C-4E6E-AFB8-F7F206F07CB3}" dt="2024-02-07T13:54:09.152" v="4069" actId="13244"/>
          <ac:graphicFrameMkLst>
            <pc:docMk/>
            <pc:sldMk cId="3731019146" sldId="1038"/>
            <ac:graphicFrameMk id="7" creationId="{C5AAC840-46E8-63B2-F06E-E96C75C1F2A5}"/>
          </ac:graphicFrameMkLst>
        </pc:graphicFrameChg>
        <pc:picChg chg="mod">
          <ac:chgData name="Barbara Miszczuk" userId="81796e8c-c04b-4fcf-b9a7-8991f7c792a8" providerId="ADAL" clId="{90E27995-991C-4E6E-AFB8-F7F206F07CB3}" dt="2024-02-07T13:22:19" v="3467" actId="962"/>
          <ac:picMkLst>
            <pc:docMk/>
            <pc:sldMk cId="3731019146" sldId="1038"/>
            <ac:picMk id="3" creationId="{E60AC9CC-7D60-3E3E-2158-0669442D93DF}"/>
          </ac:picMkLst>
        </pc:picChg>
      </pc:sldChg>
      <pc:sldChg chg="addSp modSp add mod ord">
        <pc:chgData name="Barbara Miszczuk" userId="81796e8c-c04b-4fcf-b9a7-8991f7c792a8" providerId="ADAL" clId="{90E27995-991C-4E6E-AFB8-F7F206F07CB3}" dt="2024-02-07T13:54:50.128" v="4078" actId="962"/>
        <pc:sldMkLst>
          <pc:docMk/>
          <pc:sldMk cId="2887193847" sldId="1039"/>
        </pc:sldMkLst>
        <pc:spChg chg="add mod">
          <ac:chgData name="Barbara Miszczuk" userId="81796e8c-c04b-4fcf-b9a7-8991f7c792a8" providerId="ADAL" clId="{90E27995-991C-4E6E-AFB8-F7F206F07CB3}" dt="2024-02-07T13:54:41.622" v="4075" actId="13244"/>
          <ac:spMkLst>
            <pc:docMk/>
            <pc:sldMk cId="2887193847" sldId="1039"/>
            <ac:spMk id="2" creationId="{C9B43C0F-3382-FAE1-B387-FB430A38636C}"/>
          </ac:spMkLst>
        </pc:spChg>
        <pc:spChg chg="mod">
          <ac:chgData name="Barbara Miszczuk" userId="81796e8c-c04b-4fcf-b9a7-8991f7c792a8" providerId="ADAL" clId="{90E27995-991C-4E6E-AFB8-F7F206F07CB3}" dt="2024-02-07T13:54:45.095" v="4076" actId="13244"/>
          <ac:spMkLst>
            <pc:docMk/>
            <pc:sldMk cId="2887193847" sldId="1039"/>
            <ac:spMk id="4" creationId="{869B9140-4439-1566-DCC8-0B6F9F99D67B}"/>
          </ac:spMkLst>
        </pc:spChg>
        <pc:spChg chg="mod">
          <ac:chgData name="Barbara Miszczuk" userId="81796e8c-c04b-4fcf-b9a7-8991f7c792a8" providerId="ADAL" clId="{90E27995-991C-4E6E-AFB8-F7F206F07CB3}" dt="2024-02-07T13:54:50.128" v="4078" actId="962"/>
          <ac:spMkLst>
            <pc:docMk/>
            <pc:sldMk cId="2887193847" sldId="1039"/>
            <ac:spMk id="8" creationId="{FEE3D871-6BB2-7374-5DF9-D232BC4A7908}"/>
          </ac:spMkLst>
        </pc:spChg>
        <pc:graphicFrameChg chg="mod modGraphic">
          <ac:chgData name="Barbara Miszczuk" userId="81796e8c-c04b-4fcf-b9a7-8991f7c792a8" providerId="ADAL" clId="{90E27995-991C-4E6E-AFB8-F7F206F07CB3}" dt="2024-02-07T13:54:48.438" v="4077" actId="13244"/>
          <ac:graphicFrameMkLst>
            <pc:docMk/>
            <pc:sldMk cId="2887193847" sldId="1039"/>
            <ac:graphicFrameMk id="7" creationId="{C5AAC840-46E8-63B2-F06E-E96C75C1F2A5}"/>
          </ac:graphicFrameMkLst>
        </pc:graphicFrameChg>
        <pc:picChg chg="mod">
          <ac:chgData name="Barbara Miszczuk" userId="81796e8c-c04b-4fcf-b9a7-8991f7c792a8" providerId="ADAL" clId="{90E27995-991C-4E6E-AFB8-F7F206F07CB3}" dt="2024-02-07T13:22:28.237" v="3469" actId="962"/>
          <ac:picMkLst>
            <pc:docMk/>
            <pc:sldMk cId="2887193847" sldId="1039"/>
            <ac:picMk id="3" creationId="{E60AC9CC-7D60-3E3E-2158-0669442D93DF}"/>
          </ac:picMkLst>
        </pc:picChg>
      </pc:sldChg>
      <pc:sldChg chg="addSp modSp add mod">
        <pc:chgData name="Barbara Miszczuk" userId="81796e8c-c04b-4fcf-b9a7-8991f7c792a8" providerId="ADAL" clId="{90E27995-991C-4E6E-AFB8-F7F206F07CB3}" dt="2024-02-07T13:55:07.399" v="4083" actId="962"/>
        <pc:sldMkLst>
          <pc:docMk/>
          <pc:sldMk cId="3845987079" sldId="1040"/>
        </pc:sldMkLst>
        <pc:spChg chg="add mod">
          <ac:chgData name="Barbara Miszczuk" userId="81796e8c-c04b-4fcf-b9a7-8991f7c792a8" providerId="ADAL" clId="{90E27995-991C-4E6E-AFB8-F7F206F07CB3}" dt="2024-02-07T13:54:58.363" v="4079" actId="13244"/>
          <ac:spMkLst>
            <pc:docMk/>
            <pc:sldMk cId="3845987079" sldId="1040"/>
            <ac:spMk id="2" creationId="{612F341F-E6D6-52F8-BB12-A2CA4F60A6AA}"/>
          </ac:spMkLst>
        </pc:spChg>
        <pc:spChg chg="mod">
          <ac:chgData name="Barbara Miszczuk" userId="81796e8c-c04b-4fcf-b9a7-8991f7c792a8" providerId="ADAL" clId="{90E27995-991C-4E6E-AFB8-F7F206F07CB3}" dt="2024-02-07T13:55:01.567" v="4080" actId="13244"/>
          <ac:spMkLst>
            <pc:docMk/>
            <pc:sldMk cId="3845987079" sldId="1040"/>
            <ac:spMk id="4" creationId="{869B9140-4439-1566-DCC8-0B6F9F99D67B}"/>
          </ac:spMkLst>
        </pc:spChg>
        <pc:spChg chg="mod">
          <ac:chgData name="Barbara Miszczuk" userId="81796e8c-c04b-4fcf-b9a7-8991f7c792a8" providerId="ADAL" clId="{90E27995-991C-4E6E-AFB8-F7F206F07CB3}" dt="2024-02-07T13:55:07.399" v="4083" actId="962"/>
          <ac:spMkLst>
            <pc:docMk/>
            <pc:sldMk cId="3845987079" sldId="1040"/>
            <ac:spMk id="8" creationId="{FEE3D871-6BB2-7374-5DF9-D232BC4A7908}"/>
          </ac:spMkLst>
        </pc:spChg>
        <pc:graphicFrameChg chg="mod modGraphic">
          <ac:chgData name="Barbara Miszczuk" userId="81796e8c-c04b-4fcf-b9a7-8991f7c792a8" providerId="ADAL" clId="{90E27995-991C-4E6E-AFB8-F7F206F07CB3}" dt="2024-02-07T13:55:03.895" v="4081" actId="13244"/>
          <ac:graphicFrameMkLst>
            <pc:docMk/>
            <pc:sldMk cId="3845987079" sldId="1040"/>
            <ac:graphicFrameMk id="7" creationId="{C5AAC840-46E8-63B2-F06E-E96C75C1F2A5}"/>
          </ac:graphicFrameMkLst>
        </pc:graphicFrameChg>
        <pc:picChg chg="mod">
          <ac:chgData name="Barbara Miszczuk" userId="81796e8c-c04b-4fcf-b9a7-8991f7c792a8" providerId="ADAL" clId="{90E27995-991C-4E6E-AFB8-F7F206F07CB3}" dt="2024-02-07T11:55:19.267" v="3255" actId="962"/>
          <ac:picMkLst>
            <pc:docMk/>
            <pc:sldMk cId="3845987079" sldId="1040"/>
            <ac:picMk id="3" creationId="{E60AC9CC-7D60-3E3E-2158-0669442D93DF}"/>
          </ac:picMkLst>
        </pc:picChg>
      </pc:sldChg>
      <pc:sldChg chg="addSp modSp add mod ord">
        <pc:chgData name="Barbara Miszczuk" userId="81796e8c-c04b-4fcf-b9a7-8991f7c792a8" providerId="ADAL" clId="{90E27995-991C-4E6E-AFB8-F7F206F07CB3}" dt="2024-02-07T13:55:47.163" v="4087" actId="13244"/>
        <pc:sldMkLst>
          <pc:docMk/>
          <pc:sldMk cId="1242877567" sldId="1041"/>
        </pc:sldMkLst>
        <pc:spChg chg="add mod">
          <ac:chgData name="Barbara Miszczuk" userId="81796e8c-c04b-4fcf-b9a7-8991f7c792a8" providerId="ADAL" clId="{90E27995-991C-4E6E-AFB8-F7F206F07CB3}" dt="2024-02-07T13:55:41.665" v="4085" actId="13244"/>
          <ac:spMkLst>
            <pc:docMk/>
            <pc:sldMk cId="1242877567" sldId="1041"/>
            <ac:spMk id="2" creationId="{4A7D99DB-BBF8-D373-73C7-E577C5D2B887}"/>
          </ac:spMkLst>
        </pc:spChg>
        <pc:spChg chg="mod">
          <ac:chgData name="Barbara Miszczuk" userId="81796e8c-c04b-4fcf-b9a7-8991f7c792a8" providerId="ADAL" clId="{90E27995-991C-4E6E-AFB8-F7F206F07CB3}" dt="2024-02-07T13:55:44.356" v="4086" actId="13244"/>
          <ac:spMkLst>
            <pc:docMk/>
            <pc:sldMk cId="1242877567" sldId="1041"/>
            <ac:spMk id="4" creationId="{869B9140-4439-1566-DCC8-0B6F9F99D67B}"/>
          </ac:spMkLst>
        </pc:spChg>
        <pc:spChg chg="mod">
          <ac:chgData name="Barbara Miszczuk" userId="81796e8c-c04b-4fcf-b9a7-8991f7c792a8" providerId="ADAL" clId="{90E27995-991C-4E6E-AFB8-F7F206F07CB3}" dt="2024-02-07T11:56:47.956" v="3266" actId="962"/>
          <ac:spMkLst>
            <pc:docMk/>
            <pc:sldMk cId="1242877567" sldId="1041"/>
            <ac:spMk id="8" creationId="{FEE3D871-6BB2-7374-5DF9-D232BC4A7908}"/>
          </ac:spMkLst>
        </pc:spChg>
        <pc:graphicFrameChg chg="mod modGraphic">
          <ac:chgData name="Barbara Miszczuk" userId="81796e8c-c04b-4fcf-b9a7-8991f7c792a8" providerId="ADAL" clId="{90E27995-991C-4E6E-AFB8-F7F206F07CB3}" dt="2024-02-07T13:55:47.163" v="4087" actId="13244"/>
          <ac:graphicFrameMkLst>
            <pc:docMk/>
            <pc:sldMk cId="1242877567" sldId="1041"/>
            <ac:graphicFrameMk id="7" creationId="{C5AAC840-46E8-63B2-F06E-E96C75C1F2A5}"/>
          </ac:graphicFrameMkLst>
        </pc:graphicFrameChg>
        <pc:picChg chg="mod">
          <ac:chgData name="Barbara Miszczuk" userId="81796e8c-c04b-4fcf-b9a7-8991f7c792a8" providerId="ADAL" clId="{90E27995-991C-4E6E-AFB8-F7F206F07CB3}" dt="2024-02-07T11:56:37.744" v="3264" actId="962"/>
          <ac:picMkLst>
            <pc:docMk/>
            <pc:sldMk cId="1242877567" sldId="1041"/>
            <ac:picMk id="3" creationId="{E60AC9CC-7D60-3E3E-2158-0669442D93DF}"/>
          </ac:picMkLst>
        </pc:picChg>
      </pc:sldChg>
      <pc:sldChg chg="addSp modSp add mod ord">
        <pc:chgData name="Barbara Miszczuk" userId="81796e8c-c04b-4fcf-b9a7-8991f7c792a8" providerId="ADAL" clId="{90E27995-991C-4E6E-AFB8-F7F206F07CB3}" dt="2024-02-07T13:55:29.096" v="4084" actId="13244"/>
        <pc:sldMkLst>
          <pc:docMk/>
          <pc:sldMk cId="3998956109" sldId="1042"/>
        </pc:sldMkLst>
        <pc:spChg chg="add mod">
          <ac:chgData name="Barbara Miszczuk" userId="81796e8c-c04b-4fcf-b9a7-8991f7c792a8" providerId="ADAL" clId="{90E27995-991C-4E6E-AFB8-F7F206F07CB3}" dt="2024-02-07T13:55:29.096" v="4084" actId="13244"/>
          <ac:spMkLst>
            <pc:docMk/>
            <pc:sldMk cId="3998956109" sldId="1042"/>
            <ac:spMk id="2" creationId="{78867580-1317-31D5-2BBB-1FB045B3EEF7}"/>
          </ac:spMkLst>
        </pc:spChg>
        <pc:spChg chg="mod">
          <ac:chgData name="Barbara Miszczuk" userId="81796e8c-c04b-4fcf-b9a7-8991f7c792a8" providerId="ADAL" clId="{90E27995-991C-4E6E-AFB8-F7F206F07CB3}" dt="2024-02-07T11:55:48.114" v="3257" actId="13244"/>
          <ac:spMkLst>
            <pc:docMk/>
            <pc:sldMk cId="3998956109" sldId="1042"/>
            <ac:spMk id="4" creationId="{869B9140-4439-1566-DCC8-0B6F9F99D67B}"/>
          </ac:spMkLst>
        </pc:spChg>
        <pc:spChg chg="mod">
          <ac:chgData name="Barbara Miszczuk" userId="81796e8c-c04b-4fcf-b9a7-8991f7c792a8" providerId="ADAL" clId="{90E27995-991C-4E6E-AFB8-F7F206F07CB3}" dt="2024-02-07T11:58:47.182" v="3287"/>
          <ac:spMkLst>
            <pc:docMk/>
            <pc:sldMk cId="3998956109" sldId="1042"/>
            <ac:spMk id="8" creationId="{FEE3D871-6BB2-7374-5DF9-D232BC4A7908}"/>
          </ac:spMkLst>
        </pc:spChg>
        <pc:graphicFrameChg chg="mod modGraphic">
          <ac:chgData name="Barbara Miszczuk" userId="81796e8c-c04b-4fcf-b9a7-8991f7c792a8" providerId="ADAL" clId="{90E27995-991C-4E6E-AFB8-F7F206F07CB3}" dt="2024-02-07T11:56:03.970" v="3261" actId="962"/>
          <ac:graphicFrameMkLst>
            <pc:docMk/>
            <pc:sldMk cId="3998956109" sldId="1042"/>
            <ac:graphicFrameMk id="7" creationId="{C5AAC840-46E8-63B2-F06E-E96C75C1F2A5}"/>
          </ac:graphicFrameMkLst>
        </pc:graphicFrameChg>
        <pc:picChg chg="mod">
          <ac:chgData name="Barbara Miszczuk" userId="81796e8c-c04b-4fcf-b9a7-8991f7c792a8" providerId="ADAL" clId="{90E27995-991C-4E6E-AFB8-F7F206F07CB3}" dt="2024-02-07T11:56:23.888" v="3263" actId="13244"/>
          <ac:picMkLst>
            <pc:docMk/>
            <pc:sldMk cId="3998956109" sldId="1042"/>
            <ac:picMk id="3" creationId="{E60AC9CC-7D60-3E3E-2158-0669442D93DF}"/>
          </ac:picMkLst>
        </pc:picChg>
      </pc:sldChg>
      <pc:sldChg chg="modSp add del mod">
        <pc:chgData name="Barbara Miszczuk" userId="81796e8c-c04b-4fcf-b9a7-8991f7c792a8" providerId="ADAL" clId="{90E27995-991C-4E6E-AFB8-F7F206F07CB3}" dt="2024-02-07T10:19:09.010" v="2647" actId="2696"/>
        <pc:sldMkLst>
          <pc:docMk/>
          <pc:sldMk cId="1881589515" sldId="1043"/>
        </pc:sldMkLst>
        <pc:spChg chg="mod">
          <ac:chgData name="Barbara Miszczuk" userId="81796e8c-c04b-4fcf-b9a7-8991f7c792a8" providerId="ADAL" clId="{90E27995-991C-4E6E-AFB8-F7F206F07CB3}" dt="2024-02-05T13:24:23.535" v="968" actId="14100"/>
          <ac:spMkLst>
            <pc:docMk/>
            <pc:sldMk cId="1881589515" sldId="1043"/>
            <ac:spMk id="4" creationId="{FE2AA600-E3AB-6D43-1CAB-65EB9CF6C8F4}"/>
          </ac:spMkLst>
        </pc:spChg>
        <pc:graphicFrameChg chg="mod modGraphic">
          <ac:chgData name="Barbara Miszczuk" userId="81796e8c-c04b-4fcf-b9a7-8991f7c792a8" providerId="ADAL" clId="{90E27995-991C-4E6E-AFB8-F7F206F07CB3}" dt="2024-02-05T13:21:19.795" v="967" actId="14100"/>
          <ac:graphicFrameMkLst>
            <pc:docMk/>
            <pc:sldMk cId="1881589515" sldId="1043"/>
            <ac:graphicFrameMk id="5" creationId="{EF6323D2-524B-D7B0-2BFA-DE31FF749068}"/>
          </ac:graphicFrameMkLst>
        </pc:graphicFrameChg>
      </pc:sldChg>
      <pc:sldChg chg="addSp modSp add mod ord">
        <pc:chgData name="Barbara Miszczuk" userId="81796e8c-c04b-4fcf-b9a7-8991f7c792a8" providerId="ADAL" clId="{90E27995-991C-4E6E-AFB8-F7F206F07CB3}" dt="2024-02-07T13:55:56.225" v="4088" actId="13244"/>
        <pc:sldMkLst>
          <pc:docMk/>
          <pc:sldMk cId="2500941701" sldId="1044"/>
        </pc:sldMkLst>
        <pc:spChg chg="add mod">
          <ac:chgData name="Barbara Miszczuk" userId="81796e8c-c04b-4fcf-b9a7-8991f7c792a8" providerId="ADAL" clId="{90E27995-991C-4E6E-AFB8-F7F206F07CB3}" dt="2024-02-07T13:55:56.225" v="4088" actId="13244"/>
          <ac:spMkLst>
            <pc:docMk/>
            <pc:sldMk cId="2500941701" sldId="1044"/>
            <ac:spMk id="2" creationId="{8681982A-AD07-98F8-BC6D-BFC56747F92A}"/>
          </ac:spMkLst>
        </pc:spChg>
        <pc:spChg chg="mod">
          <ac:chgData name="Barbara Miszczuk" userId="81796e8c-c04b-4fcf-b9a7-8991f7c792a8" providerId="ADAL" clId="{90E27995-991C-4E6E-AFB8-F7F206F07CB3}" dt="2024-02-07T11:57:21.223" v="3269" actId="13244"/>
          <ac:spMkLst>
            <pc:docMk/>
            <pc:sldMk cId="2500941701" sldId="1044"/>
            <ac:spMk id="4" creationId="{8F41902C-C161-9988-86B5-3DA6ACBE6936}"/>
          </ac:spMkLst>
        </pc:spChg>
        <pc:spChg chg="mod">
          <ac:chgData name="Barbara Miszczuk" userId="81796e8c-c04b-4fcf-b9a7-8991f7c792a8" providerId="ADAL" clId="{90E27995-991C-4E6E-AFB8-F7F206F07CB3}" dt="2024-02-07T11:57:31.527" v="3271"/>
          <ac:spMkLst>
            <pc:docMk/>
            <pc:sldMk cId="2500941701" sldId="1044"/>
            <ac:spMk id="8" creationId="{0F25671B-A2C2-A9EF-27B0-CEDA01600261}"/>
          </ac:spMkLst>
        </pc:spChg>
        <pc:graphicFrameChg chg="mod modGraphic">
          <ac:chgData name="Barbara Miszczuk" userId="81796e8c-c04b-4fcf-b9a7-8991f7c792a8" providerId="ADAL" clId="{90E27995-991C-4E6E-AFB8-F7F206F07CB3}" dt="2024-02-07T10:18:43.734" v="2646" actId="14734"/>
          <ac:graphicFrameMkLst>
            <pc:docMk/>
            <pc:sldMk cId="2500941701" sldId="1044"/>
            <ac:graphicFrameMk id="7" creationId="{13DE43CF-FD25-5F6B-AE8C-083F693DBF14}"/>
          </ac:graphicFrameMkLst>
        </pc:graphicFrameChg>
        <pc:picChg chg="mod">
          <ac:chgData name="Barbara Miszczuk" userId="81796e8c-c04b-4fcf-b9a7-8991f7c792a8" providerId="ADAL" clId="{90E27995-991C-4E6E-AFB8-F7F206F07CB3}" dt="2024-02-07T11:57:11.767" v="3268" actId="13244"/>
          <ac:picMkLst>
            <pc:docMk/>
            <pc:sldMk cId="2500941701" sldId="1044"/>
            <ac:picMk id="3" creationId="{0A473569-5262-F2F4-9961-9757D4981313}"/>
          </ac:picMkLst>
        </pc:picChg>
      </pc:sldChg>
      <pc:sldChg chg="addSp delSp modSp add mod">
        <pc:chgData name="Barbara Miszczuk" userId="81796e8c-c04b-4fcf-b9a7-8991f7c792a8" providerId="ADAL" clId="{90E27995-991C-4E6E-AFB8-F7F206F07CB3}" dt="2024-02-07T13:56:09.355" v="4090" actId="13244"/>
        <pc:sldMkLst>
          <pc:docMk/>
          <pc:sldMk cId="2689388875" sldId="1045"/>
        </pc:sldMkLst>
        <pc:spChg chg="add del mod">
          <ac:chgData name="Barbara Miszczuk" userId="81796e8c-c04b-4fcf-b9a7-8991f7c792a8" providerId="ADAL" clId="{90E27995-991C-4E6E-AFB8-F7F206F07CB3}" dt="2024-02-07T13:30:53.368" v="3580" actId="21"/>
          <ac:spMkLst>
            <pc:docMk/>
            <pc:sldMk cId="2689388875" sldId="1045"/>
            <ac:spMk id="2" creationId="{F428583D-EC63-DA47-12E4-AE578E94E57D}"/>
          </ac:spMkLst>
        </pc:spChg>
        <pc:spChg chg="mod">
          <ac:chgData name="Barbara Miszczuk" userId="81796e8c-c04b-4fcf-b9a7-8991f7c792a8" providerId="ADAL" clId="{90E27995-991C-4E6E-AFB8-F7F206F07CB3}" dt="2024-02-07T13:56:09.355" v="4090" actId="13244"/>
          <ac:spMkLst>
            <pc:docMk/>
            <pc:sldMk cId="2689388875" sldId="1045"/>
            <ac:spMk id="4" creationId="{27AC3AF3-63B4-8DA4-B0AE-43B0C30BC1FD}"/>
          </ac:spMkLst>
        </pc:spChg>
        <pc:spChg chg="add del mod">
          <ac:chgData name="Barbara Miszczuk" userId="81796e8c-c04b-4fcf-b9a7-8991f7c792a8" providerId="ADAL" clId="{90E27995-991C-4E6E-AFB8-F7F206F07CB3}" dt="2024-02-07T13:30:58.343" v="3581" actId="21"/>
          <ac:spMkLst>
            <pc:docMk/>
            <pc:sldMk cId="2689388875" sldId="1045"/>
            <ac:spMk id="6" creationId="{EEB448D7-4A51-403A-13C1-34245BB70CA6}"/>
          </ac:spMkLst>
        </pc:spChg>
        <pc:spChg chg="add mod">
          <ac:chgData name="Barbara Miszczuk" userId="81796e8c-c04b-4fcf-b9a7-8991f7c792a8" providerId="ADAL" clId="{90E27995-991C-4E6E-AFB8-F7F206F07CB3}" dt="2024-02-07T13:56:04.996" v="4089" actId="13244"/>
          <ac:spMkLst>
            <pc:docMk/>
            <pc:sldMk cId="2689388875" sldId="1045"/>
            <ac:spMk id="7" creationId="{61B42973-4579-1834-AE1E-9A03AAC8AA9B}"/>
          </ac:spMkLst>
        </pc:spChg>
        <pc:spChg chg="mod">
          <ac:chgData name="Barbara Miszczuk" userId="81796e8c-c04b-4fcf-b9a7-8991f7c792a8" providerId="ADAL" clId="{90E27995-991C-4E6E-AFB8-F7F206F07CB3}" dt="2024-02-07T11:57:48.948" v="3274" actId="962"/>
          <ac:spMkLst>
            <pc:docMk/>
            <pc:sldMk cId="2689388875" sldId="1045"/>
            <ac:spMk id="9" creationId="{366F9C3F-4207-9E9B-FE9C-01A703C3BC4B}"/>
          </ac:spMkLst>
        </pc:spChg>
        <pc:graphicFrameChg chg="mod modGraphic">
          <ac:chgData name="Barbara Miszczuk" userId="81796e8c-c04b-4fcf-b9a7-8991f7c792a8" providerId="ADAL" clId="{90E27995-991C-4E6E-AFB8-F7F206F07CB3}" dt="2024-02-07T10:27:29.177" v="2704" actId="14100"/>
          <ac:graphicFrameMkLst>
            <pc:docMk/>
            <pc:sldMk cId="2689388875" sldId="1045"/>
            <ac:graphicFrameMk id="5" creationId="{116CAB53-5CE2-688C-385C-9A77CF86321F}"/>
          </ac:graphicFrameMkLst>
        </pc:graphicFrameChg>
        <pc:picChg chg="mod">
          <ac:chgData name="Barbara Miszczuk" userId="81796e8c-c04b-4fcf-b9a7-8991f7c792a8" providerId="ADAL" clId="{90E27995-991C-4E6E-AFB8-F7F206F07CB3}" dt="2024-02-07T11:57:45.050" v="3273" actId="962"/>
          <ac:picMkLst>
            <pc:docMk/>
            <pc:sldMk cId="2689388875" sldId="1045"/>
            <ac:picMk id="3" creationId="{FBDD92F5-3782-8705-2184-67E86E2363FC}"/>
          </ac:picMkLst>
        </pc:picChg>
      </pc:sldChg>
      <pc:sldChg chg="modSp add del mod">
        <pc:chgData name="Barbara Miszczuk" userId="81796e8c-c04b-4fcf-b9a7-8991f7c792a8" providerId="ADAL" clId="{90E27995-991C-4E6E-AFB8-F7F206F07CB3}" dt="2024-02-07T10:27:34.919" v="2705" actId="2696"/>
        <pc:sldMkLst>
          <pc:docMk/>
          <pc:sldMk cId="2928582386" sldId="1046"/>
        </pc:sldMkLst>
        <pc:spChg chg="mod">
          <ac:chgData name="Barbara Miszczuk" userId="81796e8c-c04b-4fcf-b9a7-8991f7c792a8" providerId="ADAL" clId="{90E27995-991C-4E6E-AFB8-F7F206F07CB3}" dt="2024-02-05T13:42:36.377" v="1078" actId="14100"/>
          <ac:spMkLst>
            <pc:docMk/>
            <pc:sldMk cId="2928582386" sldId="1046"/>
            <ac:spMk id="4" creationId="{4270C99F-9B80-BC42-0571-1674338ACD7C}"/>
          </ac:spMkLst>
        </pc:spChg>
        <pc:graphicFrameChg chg="mod modGraphic">
          <ac:chgData name="Barbara Miszczuk" userId="81796e8c-c04b-4fcf-b9a7-8991f7c792a8" providerId="ADAL" clId="{90E27995-991C-4E6E-AFB8-F7F206F07CB3}" dt="2024-02-05T13:42:44.012" v="1079" actId="6549"/>
          <ac:graphicFrameMkLst>
            <pc:docMk/>
            <pc:sldMk cId="2928582386" sldId="1046"/>
            <ac:graphicFrameMk id="5" creationId="{ADA6DCC3-FF1E-ACE6-DA93-9034608D48FE}"/>
          </ac:graphicFrameMkLst>
        </pc:graphicFrameChg>
      </pc:sldChg>
      <pc:sldChg chg="addSp modSp add mod">
        <pc:chgData name="Barbara Miszczuk" userId="81796e8c-c04b-4fcf-b9a7-8991f7c792a8" providerId="ADAL" clId="{90E27995-991C-4E6E-AFB8-F7F206F07CB3}" dt="2024-02-08T06:21:13.536" v="4094" actId="13244"/>
        <pc:sldMkLst>
          <pc:docMk/>
          <pc:sldMk cId="3102654593" sldId="1047"/>
        </pc:sldMkLst>
        <pc:spChg chg="add mod ord">
          <ac:chgData name="Barbara Miszczuk" userId="81796e8c-c04b-4fcf-b9a7-8991f7c792a8" providerId="ADAL" clId="{90E27995-991C-4E6E-AFB8-F7F206F07CB3}" dt="2024-02-08T06:21:13.536" v="4094" actId="13244"/>
          <ac:spMkLst>
            <pc:docMk/>
            <pc:sldMk cId="3102654593" sldId="1047"/>
            <ac:spMk id="2" creationId="{7788FB63-C0C7-4C71-E90D-B3C068DD1BCB}"/>
          </ac:spMkLst>
        </pc:spChg>
        <pc:spChg chg="mod ord">
          <ac:chgData name="Barbara Miszczuk" userId="81796e8c-c04b-4fcf-b9a7-8991f7c792a8" providerId="ADAL" clId="{90E27995-991C-4E6E-AFB8-F7F206F07CB3}" dt="2024-02-08T06:21:00.517" v="4093" actId="13244"/>
          <ac:spMkLst>
            <pc:docMk/>
            <pc:sldMk cId="3102654593" sldId="1047"/>
            <ac:spMk id="4" creationId="{22E15145-EAB6-34AF-DD8F-FF030083582F}"/>
          </ac:spMkLst>
        </pc:spChg>
        <pc:spChg chg="mod">
          <ac:chgData name="Barbara Miszczuk" userId="81796e8c-c04b-4fcf-b9a7-8991f7c792a8" providerId="ADAL" clId="{90E27995-991C-4E6E-AFB8-F7F206F07CB3}" dt="2024-02-07T11:58:14.361" v="3280"/>
          <ac:spMkLst>
            <pc:docMk/>
            <pc:sldMk cId="3102654593" sldId="1047"/>
            <ac:spMk id="9" creationId="{C623364B-0941-04BE-42D7-24C119CD84ED}"/>
          </ac:spMkLst>
        </pc:spChg>
        <pc:graphicFrameChg chg="mod modGraphic">
          <ac:chgData name="Barbara Miszczuk" userId="81796e8c-c04b-4fcf-b9a7-8991f7c792a8" providerId="ADAL" clId="{90E27995-991C-4E6E-AFB8-F7F206F07CB3}" dt="2024-02-07T10:27:58.923" v="2707" actId="1076"/>
          <ac:graphicFrameMkLst>
            <pc:docMk/>
            <pc:sldMk cId="3102654593" sldId="1047"/>
            <ac:graphicFrameMk id="5" creationId="{E2710068-EDCF-47A6-B5A0-E834724746D4}"/>
          </ac:graphicFrameMkLst>
        </pc:graphicFrameChg>
        <pc:picChg chg="mod">
          <ac:chgData name="Barbara Miszczuk" userId="81796e8c-c04b-4fcf-b9a7-8991f7c792a8" providerId="ADAL" clId="{90E27995-991C-4E6E-AFB8-F7F206F07CB3}" dt="2024-02-07T11:58:07.129" v="3278" actId="13244"/>
          <ac:picMkLst>
            <pc:docMk/>
            <pc:sldMk cId="3102654593" sldId="1047"/>
            <ac:picMk id="3" creationId="{13540001-423A-9C2A-F671-5E4124A3F81C}"/>
          </ac:picMkLst>
        </pc:picChg>
      </pc:sldChg>
      <pc:sldChg chg="addSp modSp add mod">
        <pc:chgData name="Barbara Miszczuk" userId="81796e8c-c04b-4fcf-b9a7-8991f7c792a8" providerId="ADAL" clId="{90E27995-991C-4E6E-AFB8-F7F206F07CB3}" dt="2024-02-08T06:21:22.706" v="4095" actId="13244"/>
        <pc:sldMkLst>
          <pc:docMk/>
          <pc:sldMk cId="2357245751" sldId="1048"/>
        </pc:sldMkLst>
        <pc:spChg chg="add mod ord">
          <ac:chgData name="Barbara Miszczuk" userId="81796e8c-c04b-4fcf-b9a7-8991f7c792a8" providerId="ADAL" clId="{90E27995-991C-4E6E-AFB8-F7F206F07CB3}" dt="2024-02-08T06:21:22.706" v="4095" actId="13244"/>
          <ac:spMkLst>
            <pc:docMk/>
            <pc:sldMk cId="2357245751" sldId="1048"/>
            <ac:spMk id="2" creationId="{4053E825-0089-63E9-2C95-67F5892D6C90}"/>
          </ac:spMkLst>
        </pc:spChg>
        <pc:spChg chg="mod">
          <ac:chgData name="Barbara Miszczuk" userId="81796e8c-c04b-4fcf-b9a7-8991f7c792a8" providerId="ADAL" clId="{90E27995-991C-4E6E-AFB8-F7F206F07CB3}" dt="2024-02-07T11:58:29.432" v="3284"/>
          <ac:spMkLst>
            <pc:docMk/>
            <pc:sldMk cId="2357245751" sldId="1048"/>
            <ac:spMk id="9" creationId="{403DA657-E7AD-C31E-CACE-00A5E4EFB70F}"/>
          </ac:spMkLst>
        </pc:spChg>
        <pc:graphicFrameChg chg="mod modGraphic">
          <ac:chgData name="Barbara Miszczuk" userId="81796e8c-c04b-4fcf-b9a7-8991f7c792a8" providerId="ADAL" clId="{90E27995-991C-4E6E-AFB8-F7F206F07CB3}" dt="2024-02-07T10:28:47.539" v="2709" actId="14100"/>
          <ac:graphicFrameMkLst>
            <pc:docMk/>
            <pc:sldMk cId="2357245751" sldId="1048"/>
            <ac:graphicFrameMk id="5" creationId="{5426C6E7-9786-9377-549E-5706C256F803}"/>
          </ac:graphicFrameMkLst>
        </pc:graphicFrameChg>
        <pc:picChg chg="mod">
          <ac:chgData name="Barbara Miszczuk" userId="81796e8c-c04b-4fcf-b9a7-8991f7c792a8" providerId="ADAL" clId="{90E27995-991C-4E6E-AFB8-F7F206F07CB3}" dt="2024-02-07T11:58:23.155" v="3282" actId="13244"/>
          <ac:picMkLst>
            <pc:docMk/>
            <pc:sldMk cId="2357245751" sldId="1048"/>
            <ac:picMk id="3" creationId="{72122DF8-FF9F-BEB5-8695-4EFB1CD7156D}"/>
          </ac:picMkLst>
        </pc:picChg>
      </pc:sldChg>
      <pc:sldChg chg="addSp modSp add mod">
        <pc:chgData name="Barbara Miszczuk" userId="81796e8c-c04b-4fcf-b9a7-8991f7c792a8" providerId="ADAL" clId="{90E27995-991C-4E6E-AFB8-F7F206F07CB3}" dt="2024-02-08T06:21:34.556" v="4096" actId="13244"/>
        <pc:sldMkLst>
          <pc:docMk/>
          <pc:sldMk cId="1298156527" sldId="1049"/>
        </pc:sldMkLst>
        <pc:spChg chg="add mod ord">
          <ac:chgData name="Barbara Miszczuk" userId="81796e8c-c04b-4fcf-b9a7-8991f7c792a8" providerId="ADAL" clId="{90E27995-991C-4E6E-AFB8-F7F206F07CB3}" dt="2024-02-08T06:21:34.556" v="4096" actId="13244"/>
          <ac:spMkLst>
            <pc:docMk/>
            <pc:sldMk cId="1298156527" sldId="1049"/>
            <ac:spMk id="2" creationId="{3180DED9-1F1D-439C-C3D5-9D48C8073272}"/>
          </ac:spMkLst>
        </pc:spChg>
        <pc:spChg chg="mod">
          <ac:chgData name="Barbara Miszczuk" userId="81796e8c-c04b-4fcf-b9a7-8991f7c792a8" providerId="ADAL" clId="{90E27995-991C-4E6E-AFB8-F7F206F07CB3}" dt="2024-02-07T10:30:07.362" v="2716" actId="1076"/>
          <ac:spMkLst>
            <pc:docMk/>
            <pc:sldMk cId="1298156527" sldId="1049"/>
            <ac:spMk id="4" creationId="{729B1E3B-CBEB-34B4-4236-8C2F45334844}"/>
          </ac:spMkLst>
        </pc:spChg>
        <pc:spChg chg="mod">
          <ac:chgData name="Barbara Miszczuk" userId="81796e8c-c04b-4fcf-b9a7-8991f7c792a8" providerId="ADAL" clId="{90E27995-991C-4E6E-AFB8-F7F206F07CB3}" dt="2024-02-07T11:58:58.943" v="3289" actId="962"/>
          <ac:spMkLst>
            <pc:docMk/>
            <pc:sldMk cId="1298156527" sldId="1049"/>
            <ac:spMk id="9" creationId="{6A2C3D90-2D79-A0FA-3B92-DA49CC2B201A}"/>
          </ac:spMkLst>
        </pc:spChg>
        <pc:graphicFrameChg chg="mod modGraphic">
          <ac:chgData name="Barbara Miszczuk" userId="81796e8c-c04b-4fcf-b9a7-8991f7c792a8" providerId="ADAL" clId="{90E27995-991C-4E6E-AFB8-F7F206F07CB3}" dt="2024-02-07T10:34:34.657" v="2720" actId="14734"/>
          <ac:graphicFrameMkLst>
            <pc:docMk/>
            <pc:sldMk cId="1298156527" sldId="1049"/>
            <ac:graphicFrameMk id="5" creationId="{E92CC394-6BC7-FD04-14C0-22091A783BD1}"/>
          </ac:graphicFrameMkLst>
        </pc:graphicFrameChg>
        <pc:picChg chg="mod">
          <ac:chgData name="Barbara Miszczuk" userId="81796e8c-c04b-4fcf-b9a7-8991f7c792a8" providerId="ADAL" clId="{90E27995-991C-4E6E-AFB8-F7F206F07CB3}" dt="2024-02-07T11:59:01.128" v="3290" actId="13244"/>
          <ac:picMkLst>
            <pc:docMk/>
            <pc:sldMk cId="1298156527" sldId="1049"/>
            <ac:picMk id="3" creationId="{2356556E-CDDC-349A-8DA6-177B9B0ADFB0}"/>
          </ac:picMkLst>
        </pc:picChg>
      </pc:sldChg>
      <pc:sldChg chg="addSp modSp add mod">
        <pc:chgData name="Barbara Miszczuk" userId="81796e8c-c04b-4fcf-b9a7-8991f7c792a8" providerId="ADAL" clId="{90E27995-991C-4E6E-AFB8-F7F206F07CB3}" dt="2024-02-08T06:21:44.464" v="4097" actId="13244"/>
        <pc:sldMkLst>
          <pc:docMk/>
          <pc:sldMk cId="1211185340" sldId="1050"/>
        </pc:sldMkLst>
        <pc:spChg chg="add mod ord">
          <ac:chgData name="Barbara Miszczuk" userId="81796e8c-c04b-4fcf-b9a7-8991f7c792a8" providerId="ADAL" clId="{90E27995-991C-4E6E-AFB8-F7F206F07CB3}" dt="2024-02-08T06:21:44.464" v="4097" actId="13244"/>
          <ac:spMkLst>
            <pc:docMk/>
            <pc:sldMk cId="1211185340" sldId="1050"/>
            <ac:spMk id="2" creationId="{04B7784B-AC58-C4C4-F84D-6751B001B581}"/>
          </ac:spMkLst>
        </pc:spChg>
        <pc:spChg chg="mod">
          <ac:chgData name="Barbara Miszczuk" userId="81796e8c-c04b-4fcf-b9a7-8991f7c792a8" providerId="ADAL" clId="{90E27995-991C-4E6E-AFB8-F7F206F07CB3}" dt="2024-02-07T10:36:18.488" v="2729" actId="1076"/>
          <ac:spMkLst>
            <pc:docMk/>
            <pc:sldMk cId="1211185340" sldId="1050"/>
            <ac:spMk id="4" creationId="{177303F0-9A6A-51BC-7473-9E530687F455}"/>
          </ac:spMkLst>
        </pc:spChg>
        <pc:spChg chg="mod">
          <ac:chgData name="Barbara Miszczuk" userId="81796e8c-c04b-4fcf-b9a7-8991f7c792a8" providerId="ADAL" clId="{90E27995-991C-4E6E-AFB8-F7F206F07CB3}" dt="2024-02-07T11:59:09.702" v="3292" actId="962"/>
          <ac:spMkLst>
            <pc:docMk/>
            <pc:sldMk cId="1211185340" sldId="1050"/>
            <ac:spMk id="9" creationId="{D821640D-26C0-0AE7-5CFF-93A401CFA1BE}"/>
          </ac:spMkLst>
        </pc:spChg>
        <pc:graphicFrameChg chg="mod modGraphic">
          <ac:chgData name="Barbara Miszczuk" userId="81796e8c-c04b-4fcf-b9a7-8991f7c792a8" providerId="ADAL" clId="{90E27995-991C-4E6E-AFB8-F7F206F07CB3}" dt="2024-02-07T10:35:31.654" v="2728" actId="14100"/>
          <ac:graphicFrameMkLst>
            <pc:docMk/>
            <pc:sldMk cId="1211185340" sldId="1050"/>
            <ac:graphicFrameMk id="5" creationId="{5EC63749-7CD3-1CAE-E7A5-5233DF32EB20}"/>
          </ac:graphicFrameMkLst>
        </pc:graphicFrameChg>
        <pc:picChg chg="mod">
          <ac:chgData name="Barbara Miszczuk" userId="81796e8c-c04b-4fcf-b9a7-8991f7c792a8" providerId="ADAL" clId="{90E27995-991C-4E6E-AFB8-F7F206F07CB3}" dt="2024-02-07T11:59:11.091" v="3293" actId="13244"/>
          <ac:picMkLst>
            <pc:docMk/>
            <pc:sldMk cId="1211185340" sldId="1050"/>
            <ac:picMk id="3" creationId="{1774FA91-195F-1198-A6B2-D47551058875}"/>
          </ac:picMkLst>
        </pc:picChg>
      </pc:sldChg>
      <pc:sldChg chg="addSp modSp add mod">
        <pc:chgData name="Barbara Miszczuk" userId="81796e8c-c04b-4fcf-b9a7-8991f7c792a8" providerId="ADAL" clId="{90E27995-991C-4E6E-AFB8-F7F206F07CB3}" dt="2024-02-08T06:21:54.339" v="4098" actId="13244"/>
        <pc:sldMkLst>
          <pc:docMk/>
          <pc:sldMk cId="2307208794" sldId="1051"/>
        </pc:sldMkLst>
        <pc:spChg chg="add mod ord">
          <ac:chgData name="Barbara Miszczuk" userId="81796e8c-c04b-4fcf-b9a7-8991f7c792a8" providerId="ADAL" clId="{90E27995-991C-4E6E-AFB8-F7F206F07CB3}" dt="2024-02-08T06:21:54.339" v="4098" actId="13244"/>
          <ac:spMkLst>
            <pc:docMk/>
            <pc:sldMk cId="2307208794" sldId="1051"/>
            <ac:spMk id="2" creationId="{6195D39C-E9E7-302C-E9B7-0B9944E73AE0}"/>
          </ac:spMkLst>
        </pc:spChg>
        <pc:spChg chg="mod">
          <ac:chgData name="Barbara Miszczuk" userId="81796e8c-c04b-4fcf-b9a7-8991f7c792a8" providerId="ADAL" clId="{90E27995-991C-4E6E-AFB8-F7F206F07CB3}" dt="2024-02-07T10:36:47.262" v="2731" actId="1076"/>
          <ac:spMkLst>
            <pc:docMk/>
            <pc:sldMk cId="2307208794" sldId="1051"/>
            <ac:spMk id="4" creationId="{01A04417-70EC-0035-BC36-494DB5792CAE}"/>
          </ac:spMkLst>
        </pc:spChg>
        <pc:spChg chg="mod">
          <ac:chgData name="Barbara Miszczuk" userId="81796e8c-c04b-4fcf-b9a7-8991f7c792a8" providerId="ADAL" clId="{90E27995-991C-4E6E-AFB8-F7F206F07CB3}" dt="2024-02-07T11:59:25.365" v="3297"/>
          <ac:spMkLst>
            <pc:docMk/>
            <pc:sldMk cId="2307208794" sldId="1051"/>
            <ac:spMk id="9" creationId="{AE85CF28-1DF9-F1B5-ACE0-F5A1EEDFFF2D}"/>
          </ac:spMkLst>
        </pc:spChg>
        <pc:graphicFrameChg chg="mod modGraphic">
          <ac:chgData name="Barbara Miszczuk" userId="81796e8c-c04b-4fcf-b9a7-8991f7c792a8" providerId="ADAL" clId="{90E27995-991C-4E6E-AFB8-F7F206F07CB3}" dt="2024-02-07T10:36:42.770" v="2730" actId="14100"/>
          <ac:graphicFrameMkLst>
            <pc:docMk/>
            <pc:sldMk cId="2307208794" sldId="1051"/>
            <ac:graphicFrameMk id="5" creationId="{5A5AE184-B3C6-4038-678C-73F7F487AC71}"/>
          </ac:graphicFrameMkLst>
        </pc:graphicFrameChg>
        <pc:picChg chg="mod">
          <ac:chgData name="Barbara Miszczuk" userId="81796e8c-c04b-4fcf-b9a7-8991f7c792a8" providerId="ADAL" clId="{90E27995-991C-4E6E-AFB8-F7F206F07CB3}" dt="2024-02-07T11:59:22.326" v="3295" actId="13244"/>
          <ac:picMkLst>
            <pc:docMk/>
            <pc:sldMk cId="2307208794" sldId="1051"/>
            <ac:picMk id="3" creationId="{06DE34A3-0372-BF8C-4127-AA6FF870B91D}"/>
          </ac:picMkLst>
        </pc:picChg>
      </pc:sldChg>
      <pc:sldChg chg="addSp modSp add mod">
        <pc:chgData name="Barbara Miszczuk" userId="81796e8c-c04b-4fcf-b9a7-8991f7c792a8" providerId="ADAL" clId="{90E27995-991C-4E6E-AFB8-F7F206F07CB3}" dt="2024-02-08T06:22:01.201" v="4099" actId="13244"/>
        <pc:sldMkLst>
          <pc:docMk/>
          <pc:sldMk cId="4242688446" sldId="1052"/>
        </pc:sldMkLst>
        <pc:spChg chg="add mod ord">
          <ac:chgData name="Barbara Miszczuk" userId="81796e8c-c04b-4fcf-b9a7-8991f7c792a8" providerId="ADAL" clId="{90E27995-991C-4E6E-AFB8-F7F206F07CB3}" dt="2024-02-08T06:22:01.201" v="4099" actId="13244"/>
          <ac:spMkLst>
            <pc:docMk/>
            <pc:sldMk cId="4242688446" sldId="1052"/>
            <ac:spMk id="2" creationId="{359670EC-CD34-4671-6989-4807D3435AA8}"/>
          </ac:spMkLst>
        </pc:spChg>
        <pc:spChg chg="mod">
          <ac:chgData name="Barbara Miszczuk" userId="81796e8c-c04b-4fcf-b9a7-8991f7c792a8" providerId="ADAL" clId="{90E27995-991C-4E6E-AFB8-F7F206F07CB3}" dt="2024-02-07T10:38:34.408" v="2739" actId="1076"/>
          <ac:spMkLst>
            <pc:docMk/>
            <pc:sldMk cId="4242688446" sldId="1052"/>
            <ac:spMk id="4" creationId="{3BDB4802-F4E7-35C1-8BD1-5C05D5CC9308}"/>
          </ac:spMkLst>
        </pc:spChg>
        <pc:spChg chg="mod">
          <ac:chgData name="Barbara Miszczuk" userId="81796e8c-c04b-4fcf-b9a7-8991f7c792a8" providerId="ADAL" clId="{90E27995-991C-4E6E-AFB8-F7F206F07CB3}" dt="2024-02-07T11:59:32.735" v="3299" actId="962"/>
          <ac:spMkLst>
            <pc:docMk/>
            <pc:sldMk cId="4242688446" sldId="1052"/>
            <ac:spMk id="9" creationId="{D26F4867-390C-9737-BD52-29CC4400B1EE}"/>
          </ac:spMkLst>
        </pc:spChg>
        <pc:graphicFrameChg chg="mod modGraphic">
          <ac:chgData name="Barbara Miszczuk" userId="81796e8c-c04b-4fcf-b9a7-8991f7c792a8" providerId="ADAL" clId="{90E27995-991C-4E6E-AFB8-F7F206F07CB3}" dt="2024-02-07T10:40:00.911" v="2740" actId="2711"/>
          <ac:graphicFrameMkLst>
            <pc:docMk/>
            <pc:sldMk cId="4242688446" sldId="1052"/>
            <ac:graphicFrameMk id="5" creationId="{976DD92C-317D-E5FF-B0B4-B8C48A1B3FEA}"/>
          </ac:graphicFrameMkLst>
        </pc:graphicFrameChg>
        <pc:picChg chg="mod">
          <ac:chgData name="Barbara Miszczuk" userId="81796e8c-c04b-4fcf-b9a7-8991f7c792a8" providerId="ADAL" clId="{90E27995-991C-4E6E-AFB8-F7F206F07CB3}" dt="2024-02-07T11:59:33.939" v="3300" actId="13244"/>
          <ac:picMkLst>
            <pc:docMk/>
            <pc:sldMk cId="4242688446" sldId="1052"/>
            <ac:picMk id="3" creationId="{69A462B1-8052-3E70-38A2-422C3AEF49FE}"/>
          </ac:picMkLst>
        </pc:picChg>
      </pc:sldChg>
      <pc:sldChg chg="addSp modSp add mod">
        <pc:chgData name="Barbara Miszczuk" userId="81796e8c-c04b-4fcf-b9a7-8991f7c792a8" providerId="ADAL" clId="{90E27995-991C-4E6E-AFB8-F7F206F07CB3}" dt="2024-02-08T07:25:15.772" v="4316" actId="13244"/>
        <pc:sldMkLst>
          <pc:docMk/>
          <pc:sldMk cId="2969688425" sldId="1053"/>
        </pc:sldMkLst>
        <pc:spChg chg="add mod ord">
          <ac:chgData name="Barbara Miszczuk" userId="81796e8c-c04b-4fcf-b9a7-8991f7c792a8" providerId="ADAL" clId="{90E27995-991C-4E6E-AFB8-F7F206F07CB3}" dt="2024-02-08T07:25:15.772" v="4316" actId="13244"/>
          <ac:spMkLst>
            <pc:docMk/>
            <pc:sldMk cId="2969688425" sldId="1053"/>
            <ac:spMk id="2" creationId="{AC685F58-39C3-8B31-362E-2F278B264731}"/>
          </ac:spMkLst>
        </pc:spChg>
        <pc:spChg chg="mod">
          <ac:chgData name="Barbara Miszczuk" userId="81796e8c-c04b-4fcf-b9a7-8991f7c792a8" providerId="ADAL" clId="{90E27995-991C-4E6E-AFB8-F7F206F07CB3}" dt="2024-02-07T10:41:04.787" v="2746" actId="1076"/>
          <ac:spMkLst>
            <pc:docMk/>
            <pc:sldMk cId="2969688425" sldId="1053"/>
            <ac:spMk id="4" creationId="{F0563A24-0966-D1EA-4AF7-C57932742DD8}"/>
          </ac:spMkLst>
        </pc:spChg>
        <pc:spChg chg="mod">
          <ac:chgData name="Barbara Miszczuk" userId="81796e8c-c04b-4fcf-b9a7-8991f7c792a8" providerId="ADAL" clId="{90E27995-991C-4E6E-AFB8-F7F206F07CB3}" dt="2024-02-07T11:59:43.484" v="3302" actId="962"/>
          <ac:spMkLst>
            <pc:docMk/>
            <pc:sldMk cId="2969688425" sldId="1053"/>
            <ac:spMk id="9" creationId="{89D2A9B2-BC37-B5FA-5C7D-71FCB7021F97}"/>
          </ac:spMkLst>
        </pc:spChg>
        <pc:graphicFrameChg chg="mod modGraphic">
          <ac:chgData name="Barbara Miszczuk" userId="81796e8c-c04b-4fcf-b9a7-8991f7c792a8" providerId="ADAL" clId="{90E27995-991C-4E6E-AFB8-F7F206F07CB3}" dt="2024-02-07T10:42:50.359" v="2898" actId="20577"/>
          <ac:graphicFrameMkLst>
            <pc:docMk/>
            <pc:sldMk cId="2969688425" sldId="1053"/>
            <ac:graphicFrameMk id="5" creationId="{DD84FF7A-8CA7-0AD8-EF06-281B1137ADF8}"/>
          </ac:graphicFrameMkLst>
        </pc:graphicFrameChg>
        <pc:picChg chg="mod">
          <ac:chgData name="Barbara Miszczuk" userId="81796e8c-c04b-4fcf-b9a7-8991f7c792a8" providerId="ADAL" clId="{90E27995-991C-4E6E-AFB8-F7F206F07CB3}" dt="2024-02-07T11:59:45.247" v="3303" actId="13244"/>
          <ac:picMkLst>
            <pc:docMk/>
            <pc:sldMk cId="2969688425" sldId="1053"/>
            <ac:picMk id="3" creationId="{41129803-7E25-A15F-C410-2824C44AB2DD}"/>
          </ac:picMkLst>
        </pc:picChg>
      </pc:sldChg>
      <pc:sldChg chg="addSp modSp add mod">
        <pc:chgData name="Barbara Miszczuk" userId="81796e8c-c04b-4fcf-b9a7-8991f7c792a8" providerId="ADAL" clId="{90E27995-991C-4E6E-AFB8-F7F206F07CB3}" dt="2024-02-08T06:22:09.990" v="4101" actId="13244"/>
        <pc:sldMkLst>
          <pc:docMk/>
          <pc:sldMk cId="4191274924" sldId="1054"/>
        </pc:sldMkLst>
        <pc:spChg chg="add mod ord">
          <ac:chgData name="Barbara Miszczuk" userId="81796e8c-c04b-4fcf-b9a7-8991f7c792a8" providerId="ADAL" clId="{90E27995-991C-4E6E-AFB8-F7F206F07CB3}" dt="2024-02-08T06:22:09.990" v="4101" actId="13244"/>
          <ac:spMkLst>
            <pc:docMk/>
            <pc:sldMk cId="4191274924" sldId="1054"/>
            <ac:spMk id="2" creationId="{B6D3E1D7-4885-E5F3-13E6-F41BCCF8B193}"/>
          </ac:spMkLst>
        </pc:spChg>
        <pc:spChg chg="mod">
          <ac:chgData name="Barbara Miszczuk" userId="81796e8c-c04b-4fcf-b9a7-8991f7c792a8" providerId="ADAL" clId="{90E27995-991C-4E6E-AFB8-F7F206F07CB3}" dt="2024-02-07T10:51:35.631" v="2900" actId="1076"/>
          <ac:spMkLst>
            <pc:docMk/>
            <pc:sldMk cId="4191274924" sldId="1054"/>
            <ac:spMk id="4" creationId="{6FF41996-371F-A03A-1062-2DF4EE15CB60}"/>
          </ac:spMkLst>
        </pc:spChg>
        <pc:spChg chg="mod">
          <ac:chgData name="Barbara Miszczuk" userId="81796e8c-c04b-4fcf-b9a7-8991f7c792a8" providerId="ADAL" clId="{90E27995-991C-4E6E-AFB8-F7F206F07CB3}" dt="2024-02-07T11:59:53.839" v="3305" actId="962"/>
          <ac:spMkLst>
            <pc:docMk/>
            <pc:sldMk cId="4191274924" sldId="1054"/>
            <ac:spMk id="9" creationId="{6013A2D8-E706-5BEE-28D3-058670303AD8}"/>
          </ac:spMkLst>
        </pc:spChg>
        <pc:graphicFrameChg chg="mod modGraphic">
          <ac:chgData name="Barbara Miszczuk" userId="81796e8c-c04b-4fcf-b9a7-8991f7c792a8" providerId="ADAL" clId="{90E27995-991C-4E6E-AFB8-F7F206F07CB3}" dt="2024-02-07T10:51:31.571" v="2899" actId="1076"/>
          <ac:graphicFrameMkLst>
            <pc:docMk/>
            <pc:sldMk cId="4191274924" sldId="1054"/>
            <ac:graphicFrameMk id="5" creationId="{CF8F2BF7-1A07-4AFC-0B1C-BB9935C552F6}"/>
          </ac:graphicFrameMkLst>
        </pc:graphicFrameChg>
        <pc:picChg chg="mod">
          <ac:chgData name="Barbara Miszczuk" userId="81796e8c-c04b-4fcf-b9a7-8991f7c792a8" providerId="ADAL" clId="{90E27995-991C-4E6E-AFB8-F7F206F07CB3}" dt="2024-02-07T11:59:55.391" v="3306" actId="13244"/>
          <ac:picMkLst>
            <pc:docMk/>
            <pc:sldMk cId="4191274924" sldId="1054"/>
            <ac:picMk id="3" creationId="{D125F38F-C453-814E-BE8D-69D6AE9BFB15}"/>
          </ac:picMkLst>
        </pc:picChg>
      </pc:sldChg>
      <pc:sldChg chg="addSp modSp add mod">
        <pc:chgData name="Barbara Miszczuk" userId="81796e8c-c04b-4fcf-b9a7-8991f7c792a8" providerId="ADAL" clId="{90E27995-991C-4E6E-AFB8-F7F206F07CB3}" dt="2024-02-08T06:22:22.876" v="4103" actId="13244"/>
        <pc:sldMkLst>
          <pc:docMk/>
          <pc:sldMk cId="2101535033" sldId="1055"/>
        </pc:sldMkLst>
        <pc:spChg chg="add mod ord">
          <ac:chgData name="Barbara Miszczuk" userId="81796e8c-c04b-4fcf-b9a7-8991f7c792a8" providerId="ADAL" clId="{90E27995-991C-4E6E-AFB8-F7F206F07CB3}" dt="2024-02-08T06:22:22.876" v="4103" actId="13244"/>
          <ac:spMkLst>
            <pc:docMk/>
            <pc:sldMk cId="2101535033" sldId="1055"/>
            <ac:spMk id="2" creationId="{F40BEF9F-353F-BA61-42A4-6336B3C49A0A}"/>
          </ac:spMkLst>
        </pc:spChg>
        <pc:spChg chg="mod">
          <ac:chgData name="Barbara Miszczuk" userId="81796e8c-c04b-4fcf-b9a7-8991f7c792a8" providerId="ADAL" clId="{90E27995-991C-4E6E-AFB8-F7F206F07CB3}" dt="2024-02-07T10:52:01.892" v="2902" actId="1076"/>
          <ac:spMkLst>
            <pc:docMk/>
            <pc:sldMk cId="2101535033" sldId="1055"/>
            <ac:spMk id="4" creationId="{5784BEC6-A735-4500-C009-AA8F81D59872}"/>
          </ac:spMkLst>
        </pc:spChg>
        <pc:spChg chg="mod">
          <ac:chgData name="Barbara Miszczuk" userId="81796e8c-c04b-4fcf-b9a7-8991f7c792a8" providerId="ADAL" clId="{90E27995-991C-4E6E-AFB8-F7F206F07CB3}" dt="2024-02-07T12:00:02.212" v="3308" actId="962"/>
          <ac:spMkLst>
            <pc:docMk/>
            <pc:sldMk cId="2101535033" sldId="1055"/>
            <ac:spMk id="9" creationId="{DEA41BED-7FF8-5A53-42A0-076C405809AE}"/>
          </ac:spMkLst>
        </pc:spChg>
        <pc:graphicFrameChg chg="mod modGraphic">
          <ac:chgData name="Barbara Miszczuk" userId="81796e8c-c04b-4fcf-b9a7-8991f7c792a8" providerId="ADAL" clId="{90E27995-991C-4E6E-AFB8-F7F206F07CB3}" dt="2024-02-07T10:51:57.583" v="2901" actId="1076"/>
          <ac:graphicFrameMkLst>
            <pc:docMk/>
            <pc:sldMk cId="2101535033" sldId="1055"/>
            <ac:graphicFrameMk id="5" creationId="{9A93FDB5-28E0-4A78-4686-38753C5BA070}"/>
          </ac:graphicFrameMkLst>
        </pc:graphicFrameChg>
        <pc:picChg chg="mod">
          <ac:chgData name="Barbara Miszczuk" userId="81796e8c-c04b-4fcf-b9a7-8991f7c792a8" providerId="ADAL" clId="{90E27995-991C-4E6E-AFB8-F7F206F07CB3}" dt="2024-02-07T12:00:03.831" v="3309" actId="13244"/>
          <ac:picMkLst>
            <pc:docMk/>
            <pc:sldMk cId="2101535033" sldId="1055"/>
            <ac:picMk id="3" creationId="{306BD600-DEFE-041A-84B8-A8F36A9CBE48}"/>
          </ac:picMkLst>
        </pc:picChg>
      </pc:sldChg>
      <pc:sldChg chg="addSp delSp modSp add mod">
        <pc:chgData name="Barbara Miszczuk" userId="81796e8c-c04b-4fcf-b9a7-8991f7c792a8" providerId="ADAL" clId="{90E27995-991C-4E6E-AFB8-F7F206F07CB3}" dt="2024-02-08T06:22:41.129" v="4107" actId="13244"/>
        <pc:sldMkLst>
          <pc:docMk/>
          <pc:sldMk cId="644337364" sldId="1056"/>
        </pc:sldMkLst>
        <pc:spChg chg="add mod ord">
          <ac:chgData name="Barbara Miszczuk" userId="81796e8c-c04b-4fcf-b9a7-8991f7c792a8" providerId="ADAL" clId="{90E27995-991C-4E6E-AFB8-F7F206F07CB3}" dt="2024-02-08T06:22:37.417" v="4105" actId="13244"/>
          <ac:spMkLst>
            <pc:docMk/>
            <pc:sldMk cId="644337364" sldId="1056"/>
            <ac:spMk id="2" creationId="{338C0FF4-17C2-AC72-6697-C3BDC6E123E2}"/>
          </ac:spMkLst>
        </pc:spChg>
        <pc:spChg chg="mod ord">
          <ac:chgData name="Barbara Miszczuk" userId="81796e8c-c04b-4fcf-b9a7-8991f7c792a8" providerId="ADAL" clId="{90E27995-991C-4E6E-AFB8-F7F206F07CB3}" dt="2024-02-08T06:22:39.408" v="4106" actId="13244"/>
          <ac:spMkLst>
            <pc:docMk/>
            <pc:sldMk cId="644337364" sldId="1056"/>
            <ac:spMk id="4" creationId="{1E06EE63-22E1-5D3A-FA93-CC49FCDB7E9B}"/>
          </ac:spMkLst>
        </pc:spChg>
        <pc:spChg chg="del mod">
          <ac:chgData name="Barbara Miszczuk" userId="81796e8c-c04b-4fcf-b9a7-8991f7c792a8" providerId="ADAL" clId="{90E27995-991C-4E6E-AFB8-F7F206F07CB3}" dt="2024-02-06T09:11:08.123" v="1388"/>
          <ac:spMkLst>
            <pc:docMk/>
            <pc:sldMk cId="644337364" sldId="1056"/>
            <ac:spMk id="6" creationId="{677F3715-1B9C-2294-8428-6176386019DF}"/>
          </ac:spMkLst>
        </pc:spChg>
        <pc:spChg chg="mod">
          <ac:chgData name="Barbara Miszczuk" userId="81796e8c-c04b-4fcf-b9a7-8991f7c792a8" providerId="ADAL" clId="{90E27995-991C-4E6E-AFB8-F7F206F07CB3}" dt="2024-02-07T12:01:09.842" v="3320" actId="962"/>
          <ac:spMkLst>
            <pc:docMk/>
            <pc:sldMk cId="644337364" sldId="1056"/>
            <ac:spMk id="9" creationId="{248D9D31-2525-68E5-16C5-517400C42BC0}"/>
          </ac:spMkLst>
        </pc:spChg>
        <pc:graphicFrameChg chg="mod ord modGraphic">
          <ac:chgData name="Barbara Miszczuk" userId="81796e8c-c04b-4fcf-b9a7-8991f7c792a8" providerId="ADAL" clId="{90E27995-991C-4E6E-AFB8-F7F206F07CB3}" dt="2024-02-08T06:22:41.129" v="4107" actId="13244"/>
          <ac:graphicFrameMkLst>
            <pc:docMk/>
            <pc:sldMk cId="644337364" sldId="1056"/>
            <ac:graphicFrameMk id="5" creationId="{47CF14B4-3FD6-105B-5C5B-D2FED8489250}"/>
          </ac:graphicFrameMkLst>
        </pc:graphicFrameChg>
        <pc:picChg chg="mod">
          <ac:chgData name="Barbara Miszczuk" userId="81796e8c-c04b-4fcf-b9a7-8991f7c792a8" providerId="ADAL" clId="{90E27995-991C-4E6E-AFB8-F7F206F07CB3}" dt="2024-02-07T12:01:08.438" v="3319" actId="962"/>
          <ac:picMkLst>
            <pc:docMk/>
            <pc:sldMk cId="644337364" sldId="1056"/>
            <ac:picMk id="3" creationId="{9E98D64F-5CD7-7037-3006-CBE5D36327B1}"/>
          </ac:picMkLst>
        </pc:picChg>
      </pc:sldChg>
      <pc:sldChg chg="addSp modSp add mod">
        <pc:chgData name="Barbara Miszczuk" userId="81796e8c-c04b-4fcf-b9a7-8991f7c792a8" providerId="ADAL" clId="{90E27995-991C-4E6E-AFB8-F7F206F07CB3}" dt="2024-02-08T06:22:50.888" v="4110" actId="13244"/>
        <pc:sldMkLst>
          <pc:docMk/>
          <pc:sldMk cId="3524837175" sldId="1057"/>
        </pc:sldMkLst>
        <pc:spChg chg="add mod ord">
          <ac:chgData name="Barbara Miszczuk" userId="81796e8c-c04b-4fcf-b9a7-8991f7c792a8" providerId="ADAL" clId="{90E27995-991C-4E6E-AFB8-F7F206F07CB3}" dt="2024-02-08T06:22:47.082" v="4108" actId="13244"/>
          <ac:spMkLst>
            <pc:docMk/>
            <pc:sldMk cId="3524837175" sldId="1057"/>
            <ac:spMk id="2" creationId="{9FCEE94C-CE6B-7A61-4496-F6CA96342E1D}"/>
          </ac:spMkLst>
        </pc:spChg>
        <pc:spChg chg="mod ord">
          <ac:chgData name="Barbara Miszczuk" userId="81796e8c-c04b-4fcf-b9a7-8991f7c792a8" providerId="ADAL" clId="{90E27995-991C-4E6E-AFB8-F7F206F07CB3}" dt="2024-02-08T06:22:49.017" v="4109" actId="13244"/>
          <ac:spMkLst>
            <pc:docMk/>
            <pc:sldMk cId="3524837175" sldId="1057"/>
            <ac:spMk id="4" creationId="{C0CBA465-4352-D5A9-0045-22CA90DDF34D}"/>
          </ac:spMkLst>
        </pc:spChg>
        <pc:spChg chg="mod">
          <ac:chgData name="Barbara Miszczuk" userId="81796e8c-c04b-4fcf-b9a7-8991f7c792a8" providerId="ADAL" clId="{90E27995-991C-4E6E-AFB8-F7F206F07CB3}" dt="2024-02-07T12:01:17.484" v="3322" actId="962"/>
          <ac:spMkLst>
            <pc:docMk/>
            <pc:sldMk cId="3524837175" sldId="1057"/>
            <ac:spMk id="9" creationId="{08196EE3-B4B6-9D5F-890B-E721EBA8DCD1}"/>
          </ac:spMkLst>
        </pc:spChg>
        <pc:graphicFrameChg chg="mod ord modGraphic">
          <ac:chgData name="Barbara Miszczuk" userId="81796e8c-c04b-4fcf-b9a7-8991f7c792a8" providerId="ADAL" clId="{90E27995-991C-4E6E-AFB8-F7F206F07CB3}" dt="2024-02-08T06:22:50.888" v="4110" actId="13244"/>
          <ac:graphicFrameMkLst>
            <pc:docMk/>
            <pc:sldMk cId="3524837175" sldId="1057"/>
            <ac:graphicFrameMk id="5" creationId="{17BF82B6-26F8-0959-5584-4969323A8CEC}"/>
          </ac:graphicFrameMkLst>
        </pc:graphicFrameChg>
        <pc:picChg chg="mod">
          <ac:chgData name="Barbara Miszczuk" userId="81796e8c-c04b-4fcf-b9a7-8991f7c792a8" providerId="ADAL" clId="{90E27995-991C-4E6E-AFB8-F7F206F07CB3}" dt="2024-02-07T12:01:16.500" v="3321" actId="962"/>
          <ac:picMkLst>
            <pc:docMk/>
            <pc:sldMk cId="3524837175" sldId="1057"/>
            <ac:picMk id="3" creationId="{6A81108C-FB59-9952-4CD8-E19532F5F920}"/>
          </ac:picMkLst>
        </pc:picChg>
      </pc:sldChg>
      <pc:sldChg chg="addSp modSp add mod">
        <pc:chgData name="Barbara Miszczuk" userId="81796e8c-c04b-4fcf-b9a7-8991f7c792a8" providerId="ADAL" clId="{90E27995-991C-4E6E-AFB8-F7F206F07CB3}" dt="2024-02-08T06:23:01.454" v="4113" actId="13244"/>
        <pc:sldMkLst>
          <pc:docMk/>
          <pc:sldMk cId="1382112820" sldId="1058"/>
        </pc:sldMkLst>
        <pc:spChg chg="add mod ord">
          <ac:chgData name="Barbara Miszczuk" userId="81796e8c-c04b-4fcf-b9a7-8991f7c792a8" providerId="ADAL" clId="{90E27995-991C-4E6E-AFB8-F7F206F07CB3}" dt="2024-02-08T06:22:57.635" v="4111" actId="13244"/>
          <ac:spMkLst>
            <pc:docMk/>
            <pc:sldMk cId="1382112820" sldId="1058"/>
            <ac:spMk id="2" creationId="{1FE80DA7-C138-4F98-9A58-2A1AFF95CEFD}"/>
          </ac:spMkLst>
        </pc:spChg>
        <pc:spChg chg="mod ord">
          <ac:chgData name="Barbara Miszczuk" userId="81796e8c-c04b-4fcf-b9a7-8991f7c792a8" providerId="ADAL" clId="{90E27995-991C-4E6E-AFB8-F7F206F07CB3}" dt="2024-02-08T06:22:59.725" v="4112" actId="13244"/>
          <ac:spMkLst>
            <pc:docMk/>
            <pc:sldMk cId="1382112820" sldId="1058"/>
            <ac:spMk id="4" creationId="{D0372CBB-23D5-3032-23DC-0524882F44DB}"/>
          </ac:spMkLst>
        </pc:spChg>
        <pc:spChg chg="mod">
          <ac:chgData name="Barbara Miszczuk" userId="81796e8c-c04b-4fcf-b9a7-8991f7c792a8" providerId="ADAL" clId="{90E27995-991C-4E6E-AFB8-F7F206F07CB3}" dt="2024-02-07T12:01:25.350" v="3324" actId="962"/>
          <ac:spMkLst>
            <pc:docMk/>
            <pc:sldMk cId="1382112820" sldId="1058"/>
            <ac:spMk id="9" creationId="{43F3E237-45D6-ACA8-706A-B83C465F0B4D}"/>
          </ac:spMkLst>
        </pc:spChg>
        <pc:graphicFrameChg chg="mod ord modGraphic">
          <ac:chgData name="Barbara Miszczuk" userId="81796e8c-c04b-4fcf-b9a7-8991f7c792a8" providerId="ADAL" clId="{90E27995-991C-4E6E-AFB8-F7F206F07CB3}" dt="2024-02-08T06:23:01.454" v="4113" actId="13244"/>
          <ac:graphicFrameMkLst>
            <pc:docMk/>
            <pc:sldMk cId="1382112820" sldId="1058"/>
            <ac:graphicFrameMk id="5" creationId="{C1E51200-BBB8-46AF-7997-A47E100378A6}"/>
          </ac:graphicFrameMkLst>
        </pc:graphicFrameChg>
        <pc:picChg chg="mod">
          <ac:chgData name="Barbara Miszczuk" userId="81796e8c-c04b-4fcf-b9a7-8991f7c792a8" providerId="ADAL" clId="{90E27995-991C-4E6E-AFB8-F7F206F07CB3}" dt="2024-02-07T12:01:24.249" v="3323" actId="962"/>
          <ac:picMkLst>
            <pc:docMk/>
            <pc:sldMk cId="1382112820" sldId="1058"/>
            <ac:picMk id="3" creationId="{D40E1B7E-DAB7-BB2D-D8A2-EF7627696639}"/>
          </ac:picMkLst>
        </pc:picChg>
      </pc:sldChg>
      <pc:sldChg chg="add del">
        <pc:chgData name="Barbara Miszczuk" userId="81796e8c-c04b-4fcf-b9a7-8991f7c792a8" providerId="ADAL" clId="{90E27995-991C-4E6E-AFB8-F7F206F07CB3}" dt="2024-02-06T09:47:28.010" v="1640" actId="2696"/>
        <pc:sldMkLst>
          <pc:docMk/>
          <pc:sldMk cId="659692383" sldId="1059"/>
        </pc:sldMkLst>
      </pc:sldChg>
      <pc:sldChg chg="add del">
        <pc:chgData name="Barbara Miszczuk" userId="81796e8c-c04b-4fcf-b9a7-8991f7c792a8" providerId="ADAL" clId="{90E27995-991C-4E6E-AFB8-F7F206F07CB3}" dt="2024-02-06T09:30:59.447" v="1531" actId="2696"/>
        <pc:sldMkLst>
          <pc:docMk/>
          <pc:sldMk cId="317087110" sldId="1060"/>
        </pc:sldMkLst>
      </pc:sldChg>
      <pc:sldChg chg="addSp modSp add mod">
        <pc:chgData name="Barbara Miszczuk" userId="81796e8c-c04b-4fcf-b9a7-8991f7c792a8" providerId="ADAL" clId="{90E27995-991C-4E6E-AFB8-F7F206F07CB3}" dt="2024-02-08T06:23:11.097" v="4116" actId="13244"/>
        <pc:sldMkLst>
          <pc:docMk/>
          <pc:sldMk cId="1105895733" sldId="1061"/>
        </pc:sldMkLst>
        <pc:spChg chg="add mod ord">
          <ac:chgData name="Barbara Miszczuk" userId="81796e8c-c04b-4fcf-b9a7-8991f7c792a8" providerId="ADAL" clId="{90E27995-991C-4E6E-AFB8-F7F206F07CB3}" dt="2024-02-08T06:23:07.449" v="4114" actId="13244"/>
          <ac:spMkLst>
            <pc:docMk/>
            <pc:sldMk cId="1105895733" sldId="1061"/>
            <ac:spMk id="2" creationId="{46A685F7-191D-3113-B188-75B25A350734}"/>
          </ac:spMkLst>
        </pc:spChg>
        <pc:spChg chg="mod ord">
          <ac:chgData name="Barbara Miszczuk" userId="81796e8c-c04b-4fcf-b9a7-8991f7c792a8" providerId="ADAL" clId="{90E27995-991C-4E6E-AFB8-F7F206F07CB3}" dt="2024-02-08T06:23:09.340" v="4115" actId="13244"/>
          <ac:spMkLst>
            <pc:docMk/>
            <pc:sldMk cId="1105895733" sldId="1061"/>
            <ac:spMk id="4" creationId="{8D8C74CC-D71B-BE60-2D92-AEDFFA0C17D1}"/>
          </ac:spMkLst>
        </pc:spChg>
        <pc:spChg chg="mod">
          <ac:chgData name="Barbara Miszczuk" userId="81796e8c-c04b-4fcf-b9a7-8991f7c792a8" providerId="ADAL" clId="{90E27995-991C-4E6E-AFB8-F7F206F07CB3}" dt="2024-02-07T12:01:34.642" v="3326" actId="962"/>
          <ac:spMkLst>
            <pc:docMk/>
            <pc:sldMk cId="1105895733" sldId="1061"/>
            <ac:spMk id="9" creationId="{A71AA852-17F9-5853-9190-D159092E3024}"/>
          </ac:spMkLst>
        </pc:spChg>
        <pc:graphicFrameChg chg="mod ord modGraphic">
          <ac:chgData name="Barbara Miszczuk" userId="81796e8c-c04b-4fcf-b9a7-8991f7c792a8" providerId="ADAL" clId="{90E27995-991C-4E6E-AFB8-F7F206F07CB3}" dt="2024-02-08T06:23:11.097" v="4116" actId="13244"/>
          <ac:graphicFrameMkLst>
            <pc:docMk/>
            <pc:sldMk cId="1105895733" sldId="1061"/>
            <ac:graphicFrameMk id="5" creationId="{67D28920-3B9E-1F93-9DE8-8FE1ED41AA30}"/>
          </ac:graphicFrameMkLst>
        </pc:graphicFrameChg>
        <pc:picChg chg="mod">
          <ac:chgData name="Barbara Miszczuk" userId="81796e8c-c04b-4fcf-b9a7-8991f7c792a8" providerId="ADAL" clId="{90E27995-991C-4E6E-AFB8-F7F206F07CB3}" dt="2024-02-07T12:01:32.636" v="3325" actId="962"/>
          <ac:picMkLst>
            <pc:docMk/>
            <pc:sldMk cId="1105895733" sldId="1061"/>
            <ac:picMk id="3" creationId="{FC6C655D-08C0-80B3-F1CC-07F475288726}"/>
          </ac:picMkLst>
        </pc:picChg>
      </pc:sldChg>
      <pc:sldChg chg="addSp modSp add mod">
        <pc:chgData name="Barbara Miszczuk" userId="81796e8c-c04b-4fcf-b9a7-8991f7c792a8" providerId="ADAL" clId="{90E27995-991C-4E6E-AFB8-F7F206F07CB3}" dt="2024-02-08T06:23:24.469" v="4120" actId="13244"/>
        <pc:sldMkLst>
          <pc:docMk/>
          <pc:sldMk cId="886349357" sldId="1062"/>
        </pc:sldMkLst>
        <pc:spChg chg="add mod ord">
          <ac:chgData name="Barbara Miszczuk" userId="81796e8c-c04b-4fcf-b9a7-8991f7c792a8" providerId="ADAL" clId="{90E27995-991C-4E6E-AFB8-F7F206F07CB3}" dt="2024-02-08T06:23:20.006" v="4118" actId="13244"/>
          <ac:spMkLst>
            <pc:docMk/>
            <pc:sldMk cId="886349357" sldId="1062"/>
            <ac:spMk id="2" creationId="{77CECBFF-38A1-C249-F1E8-15766908A26D}"/>
          </ac:spMkLst>
        </pc:spChg>
        <pc:spChg chg="mod ord">
          <ac:chgData name="Barbara Miszczuk" userId="81796e8c-c04b-4fcf-b9a7-8991f7c792a8" providerId="ADAL" clId="{90E27995-991C-4E6E-AFB8-F7F206F07CB3}" dt="2024-02-08T06:23:22.446" v="4119" actId="13244"/>
          <ac:spMkLst>
            <pc:docMk/>
            <pc:sldMk cId="886349357" sldId="1062"/>
            <ac:spMk id="4" creationId="{D5A022EA-C99D-E338-EB9A-D5C2D44A95A1}"/>
          </ac:spMkLst>
        </pc:spChg>
        <pc:spChg chg="mod">
          <ac:chgData name="Barbara Miszczuk" userId="81796e8c-c04b-4fcf-b9a7-8991f7c792a8" providerId="ADAL" clId="{90E27995-991C-4E6E-AFB8-F7F206F07CB3}" dt="2024-02-07T12:01:42.496" v="3328" actId="962"/>
          <ac:spMkLst>
            <pc:docMk/>
            <pc:sldMk cId="886349357" sldId="1062"/>
            <ac:spMk id="9" creationId="{7AB01C7C-9489-7ABE-7F98-A735C4B2FD5B}"/>
          </ac:spMkLst>
        </pc:spChg>
        <pc:graphicFrameChg chg="mod ord modGraphic">
          <ac:chgData name="Barbara Miszczuk" userId="81796e8c-c04b-4fcf-b9a7-8991f7c792a8" providerId="ADAL" clId="{90E27995-991C-4E6E-AFB8-F7F206F07CB3}" dt="2024-02-08T06:23:24.469" v="4120" actId="13244"/>
          <ac:graphicFrameMkLst>
            <pc:docMk/>
            <pc:sldMk cId="886349357" sldId="1062"/>
            <ac:graphicFrameMk id="5" creationId="{E833630B-AEF1-CA46-76AB-28B963BCBA69}"/>
          </ac:graphicFrameMkLst>
        </pc:graphicFrameChg>
        <pc:picChg chg="mod">
          <ac:chgData name="Barbara Miszczuk" userId="81796e8c-c04b-4fcf-b9a7-8991f7c792a8" providerId="ADAL" clId="{90E27995-991C-4E6E-AFB8-F7F206F07CB3}" dt="2024-02-07T12:01:41.377" v="3327" actId="962"/>
          <ac:picMkLst>
            <pc:docMk/>
            <pc:sldMk cId="886349357" sldId="1062"/>
            <ac:picMk id="3" creationId="{B6471C29-1760-7B3B-D1F0-BDE55A4AA737}"/>
          </ac:picMkLst>
        </pc:picChg>
      </pc:sldChg>
      <pc:sldChg chg="addSp modSp add mod">
        <pc:chgData name="Barbara Miszczuk" userId="81796e8c-c04b-4fcf-b9a7-8991f7c792a8" providerId="ADAL" clId="{90E27995-991C-4E6E-AFB8-F7F206F07CB3}" dt="2024-02-08T06:23:35.921" v="4123" actId="13244"/>
        <pc:sldMkLst>
          <pc:docMk/>
          <pc:sldMk cId="3647537078" sldId="1063"/>
        </pc:sldMkLst>
        <pc:spChg chg="add mod ord">
          <ac:chgData name="Barbara Miszczuk" userId="81796e8c-c04b-4fcf-b9a7-8991f7c792a8" providerId="ADAL" clId="{90E27995-991C-4E6E-AFB8-F7F206F07CB3}" dt="2024-02-08T06:23:31.577" v="4121" actId="13244"/>
          <ac:spMkLst>
            <pc:docMk/>
            <pc:sldMk cId="3647537078" sldId="1063"/>
            <ac:spMk id="2" creationId="{2BCE54C0-96A7-AD6E-D927-0A90D7A2BA19}"/>
          </ac:spMkLst>
        </pc:spChg>
        <pc:spChg chg="mod ord">
          <ac:chgData name="Barbara Miszczuk" userId="81796e8c-c04b-4fcf-b9a7-8991f7c792a8" providerId="ADAL" clId="{90E27995-991C-4E6E-AFB8-F7F206F07CB3}" dt="2024-02-08T06:23:33.552" v="4122" actId="13244"/>
          <ac:spMkLst>
            <pc:docMk/>
            <pc:sldMk cId="3647537078" sldId="1063"/>
            <ac:spMk id="4" creationId="{2863CF7D-26C0-C693-28A6-1FD3210A75D6}"/>
          </ac:spMkLst>
        </pc:spChg>
        <pc:spChg chg="mod">
          <ac:chgData name="Barbara Miszczuk" userId="81796e8c-c04b-4fcf-b9a7-8991f7c792a8" providerId="ADAL" clId="{90E27995-991C-4E6E-AFB8-F7F206F07CB3}" dt="2024-02-07T12:01:51.707" v="3330" actId="962"/>
          <ac:spMkLst>
            <pc:docMk/>
            <pc:sldMk cId="3647537078" sldId="1063"/>
            <ac:spMk id="9" creationId="{65BC828D-B247-F18C-626E-54A5B239E67C}"/>
          </ac:spMkLst>
        </pc:spChg>
        <pc:graphicFrameChg chg="mod ord modGraphic">
          <ac:chgData name="Barbara Miszczuk" userId="81796e8c-c04b-4fcf-b9a7-8991f7c792a8" providerId="ADAL" clId="{90E27995-991C-4E6E-AFB8-F7F206F07CB3}" dt="2024-02-08T06:23:35.921" v="4123" actId="13244"/>
          <ac:graphicFrameMkLst>
            <pc:docMk/>
            <pc:sldMk cId="3647537078" sldId="1063"/>
            <ac:graphicFrameMk id="5" creationId="{136651BC-652C-8849-D9B6-59352C6A81FC}"/>
          </ac:graphicFrameMkLst>
        </pc:graphicFrameChg>
        <pc:picChg chg="mod">
          <ac:chgData name="Barbara Miszczuk" userId="81796e8c-c04b-4fcf-b9a7-8991f7c792a8" providerId="ADAL" clId="{90E27995-991C-4E6E-AFB8-F7F206F07CB3}" dt="2024-02-07T12:01:49.970" v="3329" actId="962"/>
          <ac:picMkLst>
            <pc:docMk/>
            <pc:sldMk cId="3647537078" sldId="1063"/>
            <ac:picMk id="3" creationId="{E93FB637-0B28-474A-F8C3-73562B18B995}"/>
          </ac:picMkLst>
        </pc:picChg>
      </pc:sldChg>
      <pc:sldChg chg="addSp modSp add mod">
        <pc:chgData name="Barbara Miszczuk" userId="81796e8c-c04b-4fcf-b9a7-8991f7c792a8" providerId="ADAL" clId="{90E27995-991C-4E6E-AFB8-F7F206F07CB3}" dt="2024-02-08T06:23:46.224" v="4126" actId="13244"/>
        <pc:sldMkLst>
          <pc:docMk/>
          <pc:sldMk cId="4133061621" sldId="1064"/>
        </pc:sldMkLst>
        <pc:spChg chg="add mod ord">
          <ac:chgData name="Barbara Miszczuk" userId="81796e8c-c04b-4fcf-b9a7-8991f7c792a8" providerId="ADAL" clId="{90E27995-991C-4E6E-AFB8-F7F206F07CB3}" dt="2024-02-08T06:23:42.553" v="4124" actId="13244"/>
          <ac:spMkLst>
            <pc:docMk/>
            <pc:sldMk cId="4133061621" sldId="1064"/>
            <ac:spMk id="2" creationId="{FFE29DCB-EEA6-AA56-77A9-BAD4E0F42AB3}"/>
          </ac:spMkLst>
        </pc:spChg>
        <pc:spChg chg="mod ord">
          <ac:chgData name="Barbara Miszczuk" userId="81796e8c-c04b-4fcf-b9a7-8991f7c792a8" providerId="ADAL" clId="{90E27995-991C-4E6E-AFB8-F7F206F07CB3}" dt="2024-02-08T06:23:44.272" v="4125" actId="13244"/>
          <ac:spMkLst>
            <pc:docMk/>
            <pc:sldMk cId="4133061621" sldId="1064"/>
            <ac:spMk id="4" creationId="{9F611D7D-6743-705A-98CF-554988CC8F2D}"/>
          </ac:spMkLst>
        </pc:spChg>
        <pc:spChg chg="mod">
          <ac:chgData name="Barbara Miszczuk" userId="81796e8c-c04b-4fcf-b9a7-8991f7c792a8" providerId="ADAL" clId="{90E27995-991C-4E6E-AFB8-F7F206F07CB3}" dt="2024-02-07T12:01:57.864" v="3332" actId="962"/>
          <ac:spMkLst>
            <pc:docMk/>
            <pc:sldMk cId="4133061621" sldId="1064"/>
            <ac:spMk id="9" creationId="{20EEC7B8-BA15-CB36-40AE-37AC6B3F5C9E}"/>
          </ac:spMkLst>
        </pc:spChg>
        <pc:graphicFrameChg chg="mod ord modGraphic">
          <ac:chgData name="Barbara Miszczuk" userId="81796e8c-c04b-4fcf-b9a7-8991f7c792a8" providerId="ADAL" clId="{90E27995-991C-4E6E-AFB8-F7F206F07CB3}" dt="2024-02-08T06:23:46.224" v="4126" actId="13244"/>
          <ac:graphicFrameMkLst>
            <pc:docMk/>
            <pc:sldMk cId="4133061621" sldId="1064"/>
            <ac:graphicFrameMk id="5" creationId="{F8195A23-FFAC-B96F-4CAC-226BC652425B}"/>
          </ac:graphicFrameMkLst>
        </pc:graphicFrameChg>
        <pc:picChg chg="mod">
          <ac:chgData name="Barbara Miszczuk" userId="81796e8c-c04b-4fcf-b9a7-8991f7c792a8" providerId="ADAL" clId="{90E27995-991C-4E6E-AFB8-F7F206F07CB3}" dt="2024-02-07T12:01:56.877" v="3331" actId="962"/>
          <ac:picMkLst>
            <pc:docMk/>
            <pc:sldMk cId="4133061621" sldId="1064"/>
            <ac:picMk id="3" creationId="{2CAD0B06-4B2B-FF8B-08A5-0F8891D70120}"/>
          </ac:picMkLst>
        </pc:picChg>
      </pc:sldChg>
      <pc:sldChg chg="addSp modSp add mod">
        <pc:chgData name="Barbara Miszczuk" userId="81796e8c-c04b-4fcf-b9a7-8991f7c792a8" providerId="ADAL" clId="{90E27995-991C-4E6E-AFB8-F7F206F07CB3}" dt="2024-02-08T06:23:56.797" v="4129" actId="13244"/>
        <pc:sldMkLst>
          <pc:docMk/>
          <pc:sldMk cId="597208417" sldId="1065"/>
        </pc:sldMkLst>
        <pc:spChg chg="add mod ord">
          <ac:chgData name="Barbara Miszczuk" userId="81796e8c-c04b-4fcf-b9a7-8991f7c792a8" providerId="ADAL" clId="{90E27995-991C-4E6E-AFB8-F7F206F07CB3}" dt="2024-02-08T06:23:53.998" v="4127" actId="13244"/>
          <ac:spMkLst>
            <pc:docMk/>
            <pc:sldMk cId="597208417" sldId="1065"/>
            <ac:spMk id="2" creationId="{A52E566E-56A7-83A4-19E8-C8F1A9D70C73}"/>
          </ac:spMkLst>
        </pc:spChg>
        <pc:spChg chg="mod ord">
          <ac:chgData name="Barbara Miszczuk" userId="81796e8c-c04b-4fcf-b9a7-8991f7c792a8" providerId="ADAL" clId="{90E27995-991C-4E6E-AFB8-F7F206F07CB3}" dt="2024-02-08T06:23:55.478" v="4128" actId="13244"/>
          <ac:spMkLst>
            <pc:docMk/>
            <pc:sldMk cId="597208417" sldId="1065"/>
            <ac:spMk id="4" creationId="{559BD943-FC3F-F91D-69C2-35A1AE8F29A8}"/>
          </ac:spMkLst>
        </pc:spChg>
        <pc:spChg chg="mod">
          <ac:chgData name="Barbara Miszczuk" userId="81796e8c-c04b-4fcf-b9a7-8991f7c792a8" providerId="ADAL" clId="{90E27995-991C-4E6E-AFB8-F7F206F07CB3}" dt="2024-02-07T12:02:05.779" v="3334" actId="962"/>
          <ac:spMkLst>
            <pc:docMk/>
            <pc:sldMk cId="597208417" sldId="1065"/>
            <ac:spMk id="9" creationId="{58FBE643-DB0F-7E6B-3D89-D2AB494AC557}"/>
          </ac:spMkLst>
        </pc:spChg>
        <pc:graphicFrameChg chg="mod ord modGraphic">
          <ac:chgData name="Barbara Miszczuk" userId="81796e8c-c04b-4fcf-b9a7-8991f7c792a8" providerId="ADAL" clId="{90E27995-991C-4E6E-AFB8-F7F206F07CB3}" dt="2024-02-08T06:23:56.797" v="4129" actId="13244"/>
          <ac:graphicFrameMkLst>
            <pc:docMk/>
            <pc:sldMk cId="597208417" sldId="1065"/>
            <ac:graphicFrameMk id="5" creationId="{04B9A314-DA38-C199-6D21-2EBF23AC30B3}"/>
          </ac:graphicFrameMkLst>
        </pc:graphicFrameChg>
        <pc:picChg chg="mod">
          <ac:chgData name="Barbara Miszczuk" userId="81796e8c-c04b-4fcf-b9a7-8991f7c792a8" providerId="ADAL" clId="{90E27995-991C-4E6E-AFB8-F7F206F07CB3}" dt="2024-02-07T12:02:04.076" v="3333" actId="962"/>
          <ac:picMkLst>
            <pc:docMk/>
            <pc:sldMk cId="597208417" sldId="1065"/>
            <ac:picMk id="3" creationId="{DF1C8FE3-F622-293B-60C9-D314E9CE59AC}"/>
          </ac:picMkLst>
        </pc:picChg>
      </pc:sldChg>
      <pc:sldChg chg="addSp modSp add mod">
        <pc:chgData name="Barbara Miszczuk" userId="81796e8c-c04b-4fcf-b9a7-8991f7c792a8" providerId="ADAL" clId="{90E27995-991C-4E6E-AFB8-F7F206F07CB3}" dt="2024-02-08T06:24:05.998" v="4132" actId="13244"/>
        <pc:sldMkLst>
          <pc:docMk/>
          <pc:sldMk cId="2482443061" sldId="1066"/>
        </pc:sldMkLst>
        <pc:spChg chg="add mod ord">
          <ac:chgData name="Barbara Miszczuk" userId="81796e8c-c04b-4fcf-b9a7-8991f7c792a8" providerId="ADAL" clId="{90E27995-991C-4E6E-AFB8-F7F206F07CB3}" dt="2024-02-08T06:24:02.798" v="4130" actId="13244"/>
          <ac:spMkLst>
            <pc:docMk/>
            <pc:sldMk cId="2482443061" sldId="1066"/>
            <ac:spMk id="2" creationId="{7641E098-8702-AE3C-2DF8-8856D7D08FAA}"/>
          </ac:spMkLst>
        </pc:spChg>
        <pc:spChg chg="mod ord">
          <ac:chgData name="Barbara Miszczuk" userId="81796e8c-c04b-4fcf-b9a7-8991f7c792a8" providerId="ADAL" clId="{90E27995-991C-4E6E-AFB8-F7F206F07CB3}" dt="2024-02-08T06:24:04.533" v="4131" actId="13244"/>
          <ac:spMkLst>
            <pc:docMk/>
            <pc:sldMk cId="2482443061" sldId="1066"/>
            <ac:spMk id="4" creationId="{7A0540A4-BF1D-DA83-EAFF-63ECD0EE309D}"/>
          </ac:spMkLst>
        </pc:spChg>
        <pc:spChg chg="mod">
          <ac:chgData name="Barbara Miszczuk" userId="81796e8c-c04b-4fcf-b9a7-8991f7c792a8" providerId="ADAL" clId="{90E27995-991C-4E6E-AFB8-F7F206F07CB3}" dt="2024-02-07T12:02:13.114" v="3336" actId="962"/>
          <ac:spMkLst>
            <pc:docMk/>
            <pc:sldMk cId="2482443061" sldId="1066"/>
            <ac:spMk id="9" creationId="{B1E3F3B1-CDE7-7931-9ED2-DA1E14A2FFC2}"/>
          </ac:spMkLst>
        </pc:spChg>
        <pc:graphicFrameChg chg="mod ord modGraphic">
          <ac:chgData name="Barbara Miszczuk" userId="81796e8c-c04b-4fcf-b9a7-8991f7c792a8" providerId="ADAL" clId="{90E27995-991C-4E6E-AFB8-F7F206F07CB3}" dt="2024-02-08T06:24:05.998" v="4132" actId="13244"/>
          <ac:graphicFrameMkLst>
            <pc:docMk/>
            <pc:sldMk cId="2482443061" sldId="1066"/>
            <ac:graphicFrameMk id="5" creationId="{C8B170BD-E2F4-60F8-2DC9-56D1F163EB2C}"/>
          </ac:graphicFrameMkLst>
        </pc:graphicFrameChg>
        <pc:picChg chg="mod">
          <ac:chgData name="Barbara Miszczuk" userId="81796e8c-c04b-4fcf-b9a7-8991f7c792a8" providerId="ADAL" clId="{90E27995-991C-4E6E-AFB8-F7F206F07CB3}" dt="2024-02-07T12:02:12.227" v="3335" actId="962"/>
          <ac:picMkLst>
            <pc:docMk/>
            <pc:sldMk cId="2482443061" sldId="1066"/>
            <ac:picMk id="3" creationId="{BCD7703D-EB5C-03FE-BAC8-703CE072F51C}"/>
          </ac:picMkLst>
        </pc:picChg>
      </pc:sldChg>
      <pc:sldChg chg="addSp modSp add mod ord">
        <pc:chgData name="Barbara Miszczuk" userId="81796e8c-c04b-4fcf-b9a7-8991f7c792a8" providerId="ADAL" clId="{90E27995-991C-4E6E-AFB8-F7F206F07CB3}" dt="2024-02-08T06:24:14.945" v="4135" actId="13244"/>
        <pc:sldMkLst>
          <pc:docMk/>
          <pc:sldMk cId="828996152" sldId="1067"/>
        </pc:sldMkLst>
        <pc:spChg chg="add mod ord">
          <ac:chgData name="Barbara Miszczuk" userId="81796e8c-c04b-4fcf-b9a7-8991f7c792a8" providerId="ADAL" clId="{90E27995-991C-4E6E-AFB8-F7F206F07CB3}" dt="2024-02-08T06:24:11.665" v="4133" actId="13244"/>
          <ac:spMkLst>
            <pc:docMk/>
            <pc:sldMk cId="828996152" sldId="1067"/>
            <ac:spMk id="2" creationId="{47FD0A44-03CA-ECD3-083D-CA6391574057}"/>
          </ac:spMkLst>
        </pc:spChg>
        <pc:spChg chg="mod ord">
          <ac:chgData name="Barbara Miszczuk" userId="81796e8c-c04b-4fcf-b9a7-8991f7c792a8" providerId="ADAL" clId="{90E27995-991C-4E6E-AFB8-F7F206F07CB3}" dt="2024-02-08T06:24:13.403" v="4134" actId="13244"/>
          <ac:spMkLst>
            <pc:docMk/>
            <pc:sldMk cId="828996152" sldId="1067"/>
            <ac:spMk id="4" creationId="{1EF4F22B-AB78-4DAB-E0FB-165A92AC72E6}"/>
          </ac:spMkLst>
        </pc:spChg>
        <pc:spChg chg="mod">
          <ac:chgData name="Barbara Miszczuk" userId="81796e8c-c04b-4fcf-b9a7-8991f7c792a8" providerId="ADAL" clId="{90E27995-991C-4E6E-AFB8-F7F206F07CB3}" dt="2024-02-07T12:02:19.030" v="3338" actId="962"/>
          <ac:spMkLst>
            <pc:docMk/>
            <pc:sldMk cId="828996152" sldId="1067"/>
            <ac:spMk id="9" creationId="{EFA7F696-4132-F3EB-EDB6-F3E283C461E6}"/>
          </ac:spMkLst>
        </pc:spChg>
        <pc:graphicFrameChg chg="mod ord modGraphic">
          <ac:chgData name="Barbara Miszczuk" userId="81796e8c-c04b-4fcf-b9a7-8991f7c792a8" providerId="ADAL" clId="{90E27995-991C-4E6E-AFB8-F7F206F07CB3}" dt="2024-02-08T06:24:14.945" v="4135" actId="13244"/>
          <ac:graphicFrameMkLst>
            <pc:docMk/>
            <pc:sldMk cId="828996152" sldId="1067"/>
            <ac:graphicFrameMk id="5" creationId="{F7036531-F78F-2FCC-928F-AD9657814B9B}"/>
          </ac:graphicFrameMkLst>
        </pc:graphicFrameChg>
        <pc:picChg chg="mod">
          <ac:chgData name="Barbara Miszczuk" userId="81796e8c-c04b-4fcf-b9a7-8991f7c792a8" providerId="ADAL" clId="{90E27995-991C-4E6E-AFB8-F7F206F07CB3}" dt="2024-02-07T12:02:18.112" v="3337" actId="962"/>
          <ac:picMkLst>
            <pc:docMk/>
            <pc:sldMk cId="828996152" sldId="1067"/>
            <ac:picMk id="3" creationId="{D70D4E7E-DB09-E994-9246-209C29725B34}"/>
          </ac:picMkLst>
        </pc:picChg>
      </pc:sldChg>
      <pc:sldChg chg="addSp modSp add mod">
        <pc:chgData name="Barbara Miszczuk" userId="81796e8c-c04b-4fcf-b9a7-8991f7c792a8" providerId="ADAL" clId="{90E27995-991C-4E6E-AFB8-F7F206F07CB3}" dt="2024-02-08T06:24:22.840" v="4138" actId="13244"/>
        <pc:sldMkLst>
          <pc:docMk/>
          <pc:sldMk cId="592430615" sldId="1068"/>
        </pc:sldMkLst>
        <pc:spChg chg="add mod ord">
          <ac:chgData name="Barbara Miszczuk" userId="81796e8c-c04b-4fcf-b9a7-8991f7c792a8" providerId="ADAL" clId="{90E27995-991C-4E6E-AFB8-F7F206F07CB3}" dt="2024-02-08T06:24:19.671" v="4136" actId="13244"/>
          <ac:spMkLst>
            <pc:docMk/>
            <pc:sldMk cId="592430615" sldId="1068"/>
            <ac:spMk id="2" creationId="{FD0C93C7-23D6-328C-6C22-9EBD78E67C80}"/>
          </ac:spMkLst>
        </pc:spChg>
        <pc:spChg chg="mod ord">
          <ac:chgData name="Barbara Miszczuk" userId="81796e8c-c04b-4fcf-b9a7-8991f7c792a8" providerId="ADAL" clId="{90E27995-991C-4E6E-AFB8-F7F206F07CB3}" dt="2024-02-08T06:24:21.421" v="4137" actId="13244"/>
          <ac:spMkLst>
            <pc:docMk/>
            <pc:sldMk cId="592430615" sldId="1068"/>
            <ac:spMk id="4" creationId="{78B7D7ED-2CF8-51BA-664E-912DF447827C}"/>
          </ac:spMkLst>
        </pc:spChg>
        <pc:spChg chg="mod">
          <ac:chgData name="Barbara Miszczuk" userId="81796e8c-c04b-4fcf-b9a7-8991f7c792a8" providerId="ADAL" clId="{90E27995-991C-4E6E-AFB8-F7F206F07CB3}" dt="2024-02-07T12:02:24.030" v="3340" actId="962"/>
          <ac:spMkLst>
            <pc:docMk/>
            <pc:sldMk cId="592430615" sldId="1068"/>
            <ac:spMk id="9" creationId="{BCB6BB09-5C30-FF3C-EE34-CBAB95464A41}"/>
          </ac:spMkLst>
        </pc:spChg>
        <pc:graphicFrameChg chg="mod ord modGraphic">
          <ac:chgData name="Barbara Miszczuk" userId="81796e8c-c04b-4fcf-b9a7-8991f7c792a8" providerId="ADAL" clId="{90E27995-991C-4E6E-AFB8-F7F206F07CB3}" dt="2024-02-08T06:24:22.840" v="4138" actId="13244"/>
          <ac:graphicFrameMkLst>
            <pc:docMk/>
            <pc:sldMk cId="592430615" sldId="1068"/>
            <ac:graphicFrameMk id="5" creationId="{5292B420-63F0-07BA-D004-EC54E210FACE}"/>
          </ac:graphicFrameMkLst>
        </pc:graphicFrameChg>
        <pc:picChg chg="mod">
          <ac:chgData name="Barbara Miszczuk" userId="81796e8c-c04b-4fcf-b9a7-8991f7c792a8" providerId="ADAL" clId="{90E27995-991C-4E6E-AFB8-F7F206F07CB3}" dt="2024-02-07T12:02:23.344" v="3339" actId="962"/>
          <ac:picMkLst>
            <pc:docMk/>
            <pc:sldMk cId="592430615" sldId="1068"/>
            <ac:picMk id="3" creationId="{5E3D5DDF-3A9F-0BC6-5209-00F1807739CB}"/>
          </ac:picMkLst>
        </pc:picChg>
      </pc:sldChg>
      <pc:sldChg chg="addSp modSp add mod ord">
        <pc:chgData name="Barbara Miszczuk" userId="81796e8c-c04b-4fcf-b9a7-8991f7c792a8" providerId="ADAL" clId="{90E27995-991C-4E6E-AFB8-F7F206F07CB3}" dt="2024-02-08T06:24:54.978" v="4141" actId="13244"/>
        <pc:sldMkLst>
          <pc:docMk/>
          <pc:sldMk cId="440548642" sldId="1069"/>
        </pc:sldMkLst>
        <pc:spChg chg="add mod ord">
          <ac:chgData name="Barbara Miszczuk" userId="81796e8c-c04b-4fcf-b9a7-8991f7c792a8" providerId="ADAL" clId="{90E27995-991C-4E6E-AFB8-F7F206F07CB3}" dt="2024-02-08T06:24:51.185" v="4139" actId="13244"/>
          <ac:spMkLst>
            <pc:docMk/>
            <pc:sldMk cId="440548642" sldId="1069"/>
            <ac:spMk id="2" creationId="{AE14C480-4328-2C38-E06C-B7EA5D3D45F9}"/>
          </ac:spMkLst>
        </pc:spChg>
        <pc:spChg chg="mod ord">
          <ac:chgData name="Barbara Miszczuk" userId="81796e8c-c04b-4fcf-b9a7-8991f7c792a8" providerId="ADAL" clId="{90E27995-991C-4E6E-AFB8-F7F206F07CB3}" dt="2024-02-08T06:24:53.337" v="4140" actId="13244"/>
          <ac:spMkLst>
            <pc:docMk/>
            <pc:sldMk cId="440548642" sldId="1069"/>
            <ac:spMk id="4" creationId="{E9FE6CC8-40D6-50FF-D94C-2A93CF287A57}"/>
          </ac:spMkLst>
        </pc:spChg>
        <pc:spChg chg="mod">
          <ac:chgData name="Barbara Miszczuk" userId="81796e8c-c04b-4fcf-b9a7-8991f7c792a8" providerId="ADAL" clId="{90E27995-991C-4E6E-AFB8-F7F206F07CB3}" dt="2024-02-07T12:02:29.695" v="3342" actId="962"/>
          <ac:spMkLst>
            <pc:docMk/>
            <pc:sldMk cId="440548642" sldId="1069"/>
            <ac:spMk id="9" creationId="{1076E1B4-F416-0B58-77A0-3A118D47DEC4}"/>
          </ac:spMkLst>
        </pc:spChg>
        <pc:graphicFrameChg chg="mod ord modGraphic">
          <ac:chgData name="Barbara Miszczuk" userId="81796e8c-c04b-4fcf-b9a7-8991f7c792a8" providerId="ADAL" clId="{90E27995-991C-4E6E-AFB8-F7F206F07CB3}" dt="2024-02-08T06:24:54.978" v="4141" actId="13244"/>
          <ac:graphicFrameMkLst>
            <pc:docMk/>
            <pc:sldMk cId="440548642" sldId="1069"/>
            <ac:graphicFrameMk id="5" creationId="{FA973F4B-9E11-B2A0-F77E-B751A6080600}"/>
          </ac:graphicFrameMkLst>
        </pc:graphicFrameChg>
        <pc:picChg chg="mod">
          <ac:chgData name="Barbara Miszczuk" userId="81796e8c-c04b-4fcf-b9a7-8991f7c792a8" providerId="ADAL" clId="{90E27995-991C-4E6E-AFB8-F7F206F07CB3}" dt="2024-02-07T12:02:29.008" v="3341" actId="962"/>
          <ac:picMkLst>
            <pc:docMk/>
            <pc:sldMk cId="440548642" sldId="1069"/>
            <ac:picMk id="3" creationId="{4B2290D0-B148-4FA8-9332-8EDE466A7523}"/>
          </ac:picMkLst>
        </pc:picChg>
      </pc:sldChg>
      <pc:sldChg chg="addSp delSp modSp add mod">
        <pc:chgData name="Barbara Miszczuk" userId="81796e8c-c04b-4fcf-b9a7-8991f7c792a8" providerId="ADAL" clId="{90E27995-991C-4E6E-AFB8-F7F206F07CB3}" dt="2024-02-08T06:25:04.144" v="4144" actId="13244"/>
        <pc:sldMkLst>
          <pc:docMk/>
          <pc:sldMk cId="1186891711" sldId="1070"/>
        </pc:sldMkLst>
        <pc:spChg chg="add del mod">
          <ac:chgData name="Barbara Miszczuk" userId="81796e8c-c04b-4fcf-b9a7-8991f7c792a8" providerId="ADAL" clId="{90E27995-991C-4E6E-AFB8-F7F206F07CB3}" dt="2024-02-07T13:41:25.034" v="3856" actId="21"/>
          <ac:spMkLst>
            <pc:docMk/>
            <pc:sldMk cId="1186891711" sldId="1070"/>
            <ac:spMk id="2" creationId="{22431BA5-68AE-DE64-3236-BF7C9C1E432E}"/>
          </ac:spMkLst>
        </pc:spChg>
        <pc:spChg chg="mod ord">
          <ac:chgData name="Barbara Miszczuk" userId="81796e8c-c04b-4fcf-b9a7-8991f7c792a8" providerId="ADAL" clId="{90E27995-991C-4E6E-AFB8-F7F206F07CB3}" dt="2024-02-08T06:25:02.671" v="4143" actId="13244"/>
          <ac:spMkLst>
            <pc:docMk/>
            <pc:sldMk cId="1186891711" sldId="1070"/>
            <ac:spMk id="4" creationId="{E5AD91F0-C869-F5C5-0539-9C183193A034}"/>
          </ac:spMkLst>
        </pc:spChg>
        <pc:spChg chg="add mod ord">
          <ac:chgData name="Barbara Miszczuk" userId="81796e8c-c04b-4fcf-b9a7-8991f7c792a8" providerId="ADAL" clId="{90E27995-991C-4E6E-AFB8-F7F206F07CB3}" dt="2024-02-08T06:25:00.784" v="4142" actId="13244"/>
          <ac:spMkLst>
            <pc:docMk/>
            <pc:sldMk cId="1186891711" sldId="1070"/>
            <ac:spMk id="6" creationId="{9D8D3086-1E5D-1811-2F27-F4D3DD641C03}"/>
          </ac:spMkLst>
        </pc:spChg>
        <pc:spChg chg="mod">
          <ac:chgData name="Barbara Miszczuk" userId="81796e8c-c04b-4fcf-b9a7-8991f7c792a8" providerId="ADAL" clId="{90E27995-991C-4E6E-AFB8-F7F206F07CB3}" dt="2024-02-07T12:02:36.575" v="3344" actId="962"/>
          <ac:spMkLst>
            <pc:docMk/>
            <pc:sldMk cId="1186891711" sldId="1070"/>
            <ac:spMk id="9" creationId="{01E1027D-4A4C-5414-5198-31E5A5B8AE58}"/>
          </ac:spMkLst>
        </pc:spChg>
        <pc:graphicFrameChg chg="mod ord modGraphic">
          <ac:chgData name="Barbara Miszczuk" userId="81796e8c-c04b-4fcf-b9a7-8991f7c792a8" providerId="ADAL" clId="{90E27995-991C-4E6E-AFB8-F7F206F07CB3}" dt="2024-02-08T06:25:04.144" v="4144" actId="13244"/>
          <ac:graphicFrameMkLst>
            <pc:docMk/>
            <pc:sldMk cId="1186891711" sldId="1070"/>
            <ac:graphicFrameMk id="5" creationId="{79501603-07CB-B5B4-2A22-CFBFE529EFF0}"/>
          </ac:graphicFrameMkLst>
        </pc:graphicFrameChg>
        <pc:picChg chg="mod">
          <ac:chgData name="Barbara Miszczuk" userId="81796e8c-c04b-4fcf-b9a7-8991f7c792a8" providerId="ADAL" clId="{90E27995-991C-4E6E-AFB8-F7F206F07CB3}" dt="2024-02-07T12:02:35.873" v="3343" actId="962"/>
          <ac:picMkLst>
            <pc:docMk/>
            <pc:sldMk cId="1186891711" sldId="1070"/>
            <ac:picMk id="3" creationId="{ADEAABBF-C22B-7D6F-9EE0-39339D714B5D}"/>
          </ac:picMkLst>
        </pc:picChg>
      </pc:sldChg>
      <pc:sldChg chg="addSp modSp add mod">
        <pc:chgData name="Barbara Miszczuk" userId="81796e8c-c04b-4fcf-b9a7-8991f7c792a8" providerId="ADAL" clId="{90E27995-991C-4E6E-AFB8-F7F206F07CB3}" dt="2024-02-08T06:25:23.645" v="4150" actId="13244"/>
        <pc:sldMkLst>
          <pc:docMk/>
          <pc:sldMk cId="1443948194" sldId="1071"/>
        </pc:sldMkLst>
        <pc:spChg chg="add mod ord">
          <ac:chgData name="Barbara Miszczuk" userId="81796e8c-c04b-4fcf-b9a7-8991f7c792a8" providerId="ADAL" clId="{90E27995-991C-4E6E-AFB8-F7F206F07CB3}" dt="2024-02-08T06:25:20.753" v="4148" actId="13244"/>
          <ac:spMkLst>
            <pc:docMk/>
            <pc:sldMk cId="1443948194" sldId="1071"/>
            <ac:spMk id="2" creationId="{8817EF86-DB91-A04A-88C5-DD535D8639B1}"/>
          </ac:spMkLst>
        </pc:spChg>
        <pc:spChg chg="ord">
          <ac:chgData name="Barbara Miszczuk" userId="81796e8c-c04b-4fcf-b9a7-8991f7c792a8" providerId="ADAL" clId="{90E27995-991C-4E6E-AFB8-F7F206F07CB3}" dt="2024-02-08T06:25:22.373" v="4149" actId="13244"/>
          <ac:spMkLst>
            <pc:docMk/>
            <pc:sldMk cId="1443948194" sldId="1071"/>
            <ac:spMk id="4" creationId="{4E495792-1C2A-CB6E-B8E6-8A49443046B9}"/>
          </ac:spMkLst>
        </pc:spChg>
        <pc:spChg chg="mod">
          <ac:chgData name="Barbara Miszczuk" userId="81796e8c-c04b-4fcf-b9a7-8991f7c792a8" providerId="ADAL" clId="{90E27995-991C-4E6E-AFB8-F7F206F07CB3}" dt="2024-02-07T12:02:52.984" v="3348" actId="962"/>
          <ac:spMkLst>
            <pc:docMk/>
            <pc:sldMk cId="1443948194" sldId="1071"/>
            <ac:spMk id="9" creationId="{D413E165-5ED2-75AC-4705-749BD7A62F4F}"/>
          </ac:spMkLst>
        </pc:spChg>
        <pc:graphicFrameChg chg="mod ord modGraphic">
          <ac:chgData name="Barbara Miszczuk" userId="81796e8c-c04b-4fcf-b9a7-8991f7c792a8" providerId="ADAL" clId="{90E27995-991C-4E6E-AFB8-F7F206F07CB3}" dt="2024-02-08T06:25:23.645" v="4150" actId="13244"/>
          <ac:graphicFrameMkLst>
            <pc:docMk/>
            <pc:sldMk cId="1443948194" sldId="1071"/>
            <ac:graphicFrameMk id="5" creationId="{0A346972-9639-213D-B7CA-C45AF503897C}"/>
          </ac:graphicFrameMkLst>
        </pc:graphicFrameChg>
        <pc:picChg chg="mod">
          <ac:chgData name="Barbara Miszczuk" userId="81796e8c-c04b-4fcf-b9a7-8991f7c792a8" providerId="ADAL" clId="{90E27995-991C-4E6E-AFB8-F7F206F07CB3}" dt="2024-02-07T12:02:52.399" v="3347" actId="962"/>
          <ac:picMkLst>
            <pc:docMk/>
            <pc:sldMk cId="1443948194" sldId="1071"/>
            <ac:picMk id="3" creationId="{9FA7DD96-28AC-8461-5CFD-54CAB22F7B7A}"/>
          </ac:picMkLst>
        </pc:picChg>
      </pc:sldChg>
      <pc:sldChg chg="addSp modSp add mod ord">
        <pc:chgData name="Barbara Miszczuk" userId="81796e8c-c04b-4fcf-b9a7-8991f7c792a8" providerId="ADAL" clId="{90E27995-991C-4E6E-AFB8-F7F206F07CB3}" dt="2024-02-08T06:25:14.714" v="4147" actId="13244"/>
        <pc:sldMkLst>
          <pc:docMk/>
          <pc:sldMk cId="1525070516" sldId="1072"/>
        </pc:sldMkLst>
        <pc:spChg chg="add mod ord">
          <ac:chgData name="Barbara Miszczuk" userId="81796e8c-c04b-4fcf-b9a7-8991f7c792a8" providerId="ADAL" clId="{90E27995-991C-4E6E-AFB8-F7F206F07CB3}" dt="2024-02-08T06:25:10.575" v="4145" actId="13244"/>
          <ac:spMkLst>
            <pc:docMk/>
            <pc:sldMk cId="1525070516" sldId="1072"/>
            <ac:spMk id="2" creationId="{2A97B919-6B5D-E64A-27CF-6209D0882784}"/>
          </ac:spMkLst>
        </pc:spChg>
        <pc:spChg chg="mod ord">
          <ac:chgData name="Barbara Miszczuk" userId="81796e8c-c04b-4fcf-b9a7-8991f7c792a8" providerId="ADAL" clId="{90E27995-991C-4E6E-AFB8-F7F206F07CB3}" dt="2024-02-08T06:25:13.311" v="4146" actId="13244"/>
          <ac:spMkLst>
            <pc:docMk/>
            <pc:sldMk cId="1525070516" sldId="1072"/>
            <ac:spMk id="4" creationId="{F038C02B-30A5-B692-CBE2-4EB955B02C95}"/>
          </ac:spMkLst>
        </pc:spChg>
        <pc:spChg chg="mod">
          <ac:chgData name="Barbara Miszczuk" userId="81796e8c-c04b-4fcf-b9a7-8991f7c792a8" providerId="ADAL" clId="{90E27995-991C-4E6E-AFB8-F7F206F07CB3}" dt="2024-02-07T12:02:45.981" v="3346" actId="962"/>
          <ac:spMkLst>
            <pc:docMk/>
            <pc:sldMk cId="1525070516" sldId="1072"/>
            <ac:spMk id="9" creationId="{76931448-A505-F085-CE5D-09CF13B70C2E}"/>
          </ac:spMkLst>
        </pc:spChg>
        <pc:graphicFrameChg chg="mod ord modGraphic">
          <ac:chgData name="Barbara Miszczuk" userId="81796e8c-c04b-4fcf-b9a7-8991f7c792a8" providerId="ADAL" clId="{90E27995-991C-4E6E-AFB8-F7F206F07CB3}" dt="2024-02-08T06:25:14.714" v="4147" actId="13244"/>
          <ac:graphicFrameMkLst>
            <pc:docMk/>
            <pc:sldMk cId="1525070516" sldId="1072"/>
            <ac:graphicFrameMk id="5" creationId="{D8EF8FB8-DECD-4E56-373B-1309860F4A3B}"/>
          </ac:graphicFrameMkLst>
        </pc:graphicFrameChg>
        <pc:picChg chg="mod">
          <ac:chgData name="Barbara Miszczuk" userId="81796e8c-c04b-4fcf-b9a7-8991f7c792a8" providerId="ADAL" clId="{90E27995-991C-4E6E-AFB8-F7F206F07CB3}" dt="2024-02-07T12:02:45.101" v="3345" actId="962"/>
          <ac:picMkLst>
            <pc:docMk/>
            <pc:sldMk cId="1525070516" sldId="1072"/>
            <ac:picMk id="3" creationId="{77E83874-2933-B5C1-4843-41CE44A9CC44}"/>
          </ac:picMkLst>
        </pc:picChg>
      </pc:sldChg>
      <pc:sldChg chg="addSp modSp add mod">
        <pc:chgData name="Barbara Miszczuk" userId="81796e8c-c04b-4fcf-b9a7-8991f7c792a8" providerId="ADAL" clId="{90E27995-991C-4E6E-AFB8-F7F206F07CB3}" dt="2024-02-08T06:25:32.932" v="4153" actId="13244"/>
        <pc:sldMkLst>
          <pc:docMk/>
          <pc:sldMk cId="4110386445" sldId="1073"/>
        </pc:sldMkLst>
        <pc:spChg chg="add mod ord">
          <ac:chgData name="Barbara Miszczuk" userId="81796e8c-c04b-4fcf-b9a7-8991f7c792a8" providerId="ADAL" clId="{90E27995-991C-4E6E-AFB8-F7F206F07CB3}" dt="2024-02-08T06:25:29.625" v="4151" actId="13244"/>
          <ac:spMkLst>
            <pc:docMk/>
            <pc:sldMk cId="4110386445" sldId="1073"/>
            <ac:spMk id="2" creationId="{E3478BB0-E803-712F-7C19-50D8B9971B5A}"/>
          </ac:spMkLst>
        </pc:spChg>
        <pc:spChg chg="ord">
          <ac:chgData name="Barbara Miszczuk" userId="81796e8c-c04b-4fcf-b9a7-8991f7c792a8" providerId="ADAL" clId="{90E27995-991C-4E6E-AFB8-F7F206F07CB3}" dt="2024-02-08T06:25:31.530" v="4152" actId="13244"/>
          <ac:spMkLst>
            <pc:docMk/>
            <pc:sldMk cId="4110386445" sldId="1073"/>
            <ac:spMk id="4" creationId="{7CA4F150-CD9A-4CA8-C319-A1783E89E66E}"/>
          </ac:spMkLst>
        </pc:spChg>
        <pc:spChg chg="mod">
          <ac:chgData name="Barbara Miszczuk" userId="81796e8c-c04b-4fcf-b9a7-8991f7c792a8" providerId="ADAL" clId="{90E27995-991C-4E6E-AFB8-F7F206F07CB3}" dt="2024-02-07T12:02:58.898" v="3350" actId="962"/>
          <ac:spMkLst>
            <pc:docMk/>
            <pc:sldMk cId="4110386445" sldId="1073"/>
            <ac:spMk id="9" creationId="{AB88CE9B-7C23-2FF8-FAEC-C3E66769316D}"/>
          </ac:spMkLst>
        </pc:spChg>
        <pc:graphicFrameChg chg="mod ord modGraphic">
          <ac:chgData name="Barbara Miszczuk" userId="81796e8c-c04b-4fcf-b9a7-8991f7c792a8" providerId="ADAL" clId="{90E27995-991C-4E6E-AFB8-F7F206F07CB3}" dt="2024-02-08T06:25:32.932" v="4153" actId="13244"/>
          <ac:graphicFrameMkLst>
            <pc:docMk/>
            <pc:sldMk cId="4110386445" sldId="1073"/>
            <ac:graphicFrameMk id="5" creationId="{1080B48B-0A31-3C8C-E06E-002445BA9290}"/>
          </ac:graphicFrameMkLst>
        </pc:graphicFrameChg>
        <pc:picChg chg="mod">
          <ac:chgData name="Barbara Miszczuk" userId="81796e8c-c04b-4fcf-b9a7-8991f7c792a8" providerId="ADAL" clId="{90E27995-991C-4E6E-AFB8-F7F206F07CB3}" dt="2024-02-07T12:02:58.066" v="3349" actId="962"/>
          <ac:picMkLst>
            <pc:docMk/>
            <pc:sldMk cId="4110386445" sldId="1073"/>
            <ac:picMk id="3" creationId="{CA1FC782-5AD0-DB30-6992-0385CB75ECDA}"/>
          </ac:picMkLst>
        </pc:picChg>
      </pc:sldChg>
      <pc:sldChg chg="addSp modSp add mod">
        <pc:chgData name="Barbara Miszczuk" userId="81796e8c-c04b-4fcf-b9a7-8991f7c792a8" providerId="ADAL" clId="{90E27995-991C-4E6E-AFB8-F7F206F07CB3}" dt="2024-02-08T06:25:41.299" v="4156" actId="13244"/>
        <pc:sldMkLst>
          <pc:docMk/>
          <pc:sldMk cId="3824758192" sldId="1074"/>
        </pc:sldMkLst>
        <pc:spChg chg="add mod ord">
          <ac:chgData name="Barbara Miszczuk" userId="81796e8c-c04b-4fcf-b9a7-8991f7c792a8" providerId="ADAL" clId="{90E27995-991C-4E6E-AFB8-F7F206F07CB3}" dt="2024-02-08T06:25:38.138" v="4154" actId="13244"/>
          <ac:spMkLst>
            <pc:docMk/>
            <pc:sldMk cId="3824758192" sldId="1074"/>
            <ac:spMk id="2" creationId="{37F2A64A-7897-4138-0C9B-89CDFD3A93FB}"/>
          </ac:spMkLst>
        </pc:spChg>
        <pc:spChg chg="ord">
          <ac:chgData name="Barbara Miszczuk" userId="81796e8c-c04b-4fcf-b9a7-8991f7c792a8" providerId="ADAL" clId="{90E27995-991C-4E6E-AFB8-F7F206F07CB3}" dt="2024-02-08T06:25:40.013" v="4155" actId="13244"/>
          <ac:spMkLst>
            <pc:docMk/>
            <pc:sldMk cId="3824758192" sldId="1074"/>
            <ac:spMk id="4" creationId="{07C6BD77-0179-97EE-66F9-079930B88B45}"/>
          </ac:spMkLst>
        </pc:spChg>
        <pc:spChg chg="mod">
          <ac:chgData name="Barbara Miszczuk" userId="81796e8c-c04b-4fcf-b9a7-8991f7c792a8" providerId="ADAL" clId="{90E27995-991C-4E6E-AFB8-F7F206F07CB3}" dt="2024-02-07T12:03:06.029" v="3352" actId="962"/>
          <ac:spMkLst>
            <pc:docMk/>
            <pc:sldMk cId="3824758192" sldId="1074"/>
            <ac:spMk id="9" creationId="{D9E0CA86-48F5-D473-81C2-E568F55BC973}"/>
          </ac:spMkLst>
        </pc:spChg>
        <pc:graphicFrameChg chg="ord modGraphic">
          <ac:chgData name="Barbara Miszczuk" userId="81796e8c-c04b-4fcf-b9a7-8991f7c792a8" providerId="ADAL" clId="{90E27995-991C-4E6E-AFB8-F7F206F07CB3}" dt="2024-02-08T06:25:41.299" v="4156" actId="13244"/>
          <ac:graphicFrameMkLst>
            <pc:docMk/>
            <pc:sldMk cId="3824758192" sldId="1074"/>
            <ac:graphicFrameMk id="5" creationId="{E50C12CE-5D32-5C50-3B76-6DCA8499ABFB}"/>
          </ac:graphicFrameMkLst>
        </pc:graphicFrameChg>
        <pc:picChg chg="mod">
          <ac:chgData name="Barbara Miszczuk" userId="81796e8c-c04b-4fcf-b9a7-8991f7c792a8" providerId="ADAL" clId="{90E27995-991C-4E6E-AFB8-F7F206F07CB3}" dt="2024-02-07T12:03:05.382" v="3351" actId="962"/>
          <ac:picMkLst>
            <pc:docMk/>
            <pc:sldMk cId="3824758192" sldId="1074"/>
            <ac:picMk id="3" creationId="{2D6DF67D-DCF2-FC0B-5570-44279CE7A20B}"/>
          </ac:picMkLst>
        </pc:picChg>
      </pc:sldChg>
      <pc:sldChg chg="addSp modSp add mod">
        <pc:chgData name="Barbara Miszczuk" userId="81796e8c-c04b-4fcf-b9a7-8991f7c792a8" providerId="ADAL" clId="{90E27995-991C-4E6E-AFB8-F7F206F07CB3}" dt="2024-02-08T06:25:50.500" v="4159" actId="13244"/>
        <pc:sldMkLst>
          <pc:docMk/>
          <pc:sldMk cId="1998118181" sldId="1075"/>
        </pc:sldMkLst>
        <pc:spChg chg="add mod ord">
          <ac:chgData name="Barbara Miszczuk" userId="81796e8c-c04b-4fcf-b9a7-8991f7c792a8" providerId="ADAL" clId="{90E27995-991C-4E6E-AFB8-F7F206F07CB3}" dt="2024-02-08T06:25:45.849" v="4157" actId="13244"/>
          <ac:spMkLst>
            <pc:docMk/>
            <pc:sldMk cId="1998118181" sldId="1075"/>
            <ac:spMk id="2" creationId="{7A300587-ACA0-E374-5CAD-260E4EE090C4}"/>
          </ac:spMkLst>
        </pc:spChg>
        <pc:spChg chg="ord">
          <ac:chgData name="Barbara Miszczuk" userId="81796e8c-c04b-4fcf-b9a7-8991f7c792a8" providerId="ADAL" clId="{90E27995-991C-4E6E-AFB8-F7F206F07CB3}" dt="2024-02-08T06:25:49.097" v="4158" actId="13244"/>
          <ac:spMkLst>
            <pc:docMk/>
            <pc:sldMk cId="1998118181" sldId="1075"/>
            <ac:spMk id="4" creationId="{C7F77DA1-D91C-99C6-E2D3-C9FCD970C222}"/>
          </ac:spMkLst>
        </pc:spChg>
        <pc:spChg chg="mod">
          <ac:chgData name="Barbara Miszczuk" userId="81796e8c-c04b-4fcf-b9a7-8991f7c792a8" providerId="ADAL" clId="{90E27995-991C-4E6E-AFB8-F7F206F07CB3}" dt="2024-02-07T12:03:13.901" v="3354" actId="962"/>
          <ac:spMkLst>
            <pc:docMk/>
            <pc:sldMk cId="1998118181" sldId="1075"/>
            <ac:spMk id="9" creationId="{3C382635-46EA-EAA1-0C91-286E3C21BBC2}"/>
          </ac:spMkLst>
        </pc:spChg>
        <pc:graphicFrameChg chg="mod ord modGraphic">
          <ac:chgData name="Barbara Miszczuk" userId="81796e8c-c04b-4fcf-b9a7-8991f7c792a8" providerId="ADAL" clId="{90E27995-991C-4E6E-AFB8-F7F206F07CB3}" dt="2024-02-08T06:25:50.500" v="4159" actId="13244"/>
          <ac:graphicFrameMkLst>
            <pc:docMk/>
            <pc:sldMk cId="1998118181" sldId="1075"/>
            <ac:graphicFrameMk id="5" creationId="{9F6DEE21-E2F9-E489-B7FD-EC9B83A01C07}"/>
          </ac:graphicFrameMkLst>
        </pc:graphicFrameChg>
        <pc:picChg chg="mod">
          <ac:chgData name="Barbara Miszczuk" userId="81796e8c-c04b-4fcf-b9a7-8991f7c792a8" providerId="ADAL" clId="{90E27995-991C-4E6E-AFB8-F7F206F07CB3}" dt="2024-02-07T12:03:13.115" v="3353" actId="962"/>
          <ac:picMkLst>
            <pc:docMk/>
            <pc:sldMk cId="1998118181" sldId="1075"/>
            <ac:picMk id="3" creationId="{032072C5-E2CC-2191-7541-C78C64D027CA}"/>
          </ac:picMkLst>
        </pc:picChg>
      </pc:sldChg>
      <pc:sldChg chg="addSp modSp add mod">
        <pc:chgData name="Barbara Miszczuk" userId="81796e8c-c04b-4fcf-b9a7-8991f7c792a8" providerId="ADAL" clId="{90E27995-991C-4E6E-AFB8-F7F206F07CB3}" dt="2024-02-08T06:25:58.738" v="4162" actId="13244"/>
        <pc:sldMkLst>
          <pc:docMk/>
          <pc:sldMk cId="3844844051" sldId="1076"/>
        </pc:sldMkLst>
        <pc:spChg chg="add mod ord">
          <ac:chgData name="Barbara Miszczuk" userId="81796e8c-c04b-4fcf-b9a7-8991f7c792a8" providerId="ADAL" clId="{90E27995-991C-4E6E-AFB8-F7F206F07CB3}" dt="2024-02-08T06:25:55.893" v="4160" actId="13244"/>
          <ac:spMkLst>
            <pc:docMk/>
            <pc:sldMk cId="3844844051" sldId="1076"/>
            <ac:spMk id="2" creationId="{E812D53F-0D5F-5231-567F-3C3E78500453}"/>
          </ac:spMkLst>
        </pc:spChg>
        <pc:spChg chg="ord">
          <ac:chgData name="Barbara Miszczuk" userId="81796e8c-c04b-4fcf-b9a7-8991f7c792a8" providerId="ADAL" clId="{90E27995-991C-4E6E-AFB8-F7F206F07CB3}" dt="2024-02-08T06:25:57.350" v="4161" actId="13244"/>
          <ac:spMkLst>
            <pc:docMk/>
            <pc:sldMk cId="3844844051" sldId="1076"/>
            <ac:spMk id="4" creationId="{19305EA1-5FBC-82F6-C489-BAABAA9A27AE}"/>
          </ac:spMkLst>
        </pc:spChg>
        <pc:spChg chg="mod">
          <ac:chgData name="Barbara Miszczuk" userId="81796e8c-c04b-4fcf-b9a7-8991f7c792a8" providerId="ADAL" clId="{90E27995-991C-4E6E-AFB8-F7F206F07CB3}" dt="2024-02-07T12:03:19.116" v="3356" actId="962"/>
          <ac:spMkLst>
            <pc:docMk/>
            <pc:sldMk cId="3844844051" sldId="1076"/>
            <ac:spMk id="9" creationId="{9FCA48A8-ECB3-21A4-434B-BAFE170CF697}"/>
          </ac:spMkLst>
        </pc:spChg>
        <pc:graphicFrameChg chg="ord modGraphic">
          <ac:chgData name="Barbara Miszczuk" userId="81796e8c-c04b-4fcf-b9a7-8991f7c792a8" providerId="ADAL" clId="{90E27995-991C-4E6E-AFB8-F7F206F07CB3}" dt="2024-02-08T06:25:58.738" v="4162" actId="13244"/>
          <ac:graphicFrameMkLst>
            <pc:docMk/>
            <pc:sldMk cId="3844844051" sldId="1076"/>
            <ac:graphicFrameMk id="5" creationId="{5423F2EC-90B2-D7BF-EA5E-5BDC35DC30B3}"/>
          </ac:graphicFrameMkLst>
        </pc:graphicFrameChg>
        <pc:picChg chg="mod">
          <ac:chgData name="Barbara Miszczuk" userId="81796e8c-c04b-4fcf-b9a7-8991f7c792a8" providerId="ADAL" clId="{90E27995-991C-4E6E-AFB8-F7F206F07CB3}" dt="2024-02-07T12:03:18.314" v="3355" actId="962"/>
          <ac:picMkLst>
            <pc:docMk/>
            <pc:sldMk cId="3844844051" sldId="1076"/>
            <ac:picMk id="3" creationId="{DB575CD7-AC87-C1E6-4744-79A25A7C9982}"/>
          </ac:picMkLst>
        </pc:picChg>
      </pc:sldChg>
      <pc:sldChg chg="addSp modSp add mod">
        <pc:chgData name="Barbara Miszczuk" userId="81796e8c-c04b-4fcf-b9a7-8991f7c792a8" providerId="ADAL" clId="{90E27995-991C-4E6E-AFB8-F7F206F07CB3}" dt="2024-02-08T06:26:06.222" v="4165" actId="13244"/>
        <pc:sldMkLst>
          <pc:docMk/>
          <pc:sldMk cId="2420967547" sldId="1077"/>
        </pc:sldMkLst>
        <pc:spChg chg="add mod ord">
          <ac:chgData name="Barbara Miszczuk" userId="81796e8c-c04b-4fcf-b9a7-8991f7c792a8" providerId="ADAL" clId="{90E27995-991C-4E6E-AFB8-F7F206F07CB3}" dt="2024-02-08T06:26:03.368" v="4163" actId="13244"/>
          <ac:spMkLst>
            <pc:docMk/>
            <pc:sldMk cId="2420967547" sldId="1077"/>
            <ac:spMk id="2" creationId="{55509E98-EC78-6728-8F66-08EC3FFE9934}"/>
          </ac:spMkLst>
        </pc:spChg>
        <pc:spChg chg="ord">
          <ac:chgData name="Barbara Miszczuk" userId="81796e8c-c04b-4fcf-b9a7-8991f7c792a8" providerId="ADAL" clId="{90E27995-991C-4E6E-AFB8-F7F206F07CB3}" dt="2024-02-08T06:26:04.805" v="4164" actId="13244"/>
          <ac:spMkLst>
            <pc:docMk/>
            <pc:sldMk cId="2420967547" sldId="1077"/>
            <ac:spMk id="4" creationId="{A01BC18D-85E6-556D-F749-D38E6163FCE6}"/>
          </ac:spMkLst>
        </pc:spChg>
        <pc:spChg chg="mod">
          <ac:chgData name="Barbara Miszczuk" userId="81796e8c-c04b-4fcf-b9a7-8991f7c792a8" providerId="ADAL" clId="{90E27995-991C-4E6E-AFB8-F7F206F07CB3}" dt="2024-02-07T12:03:25.121" v="3358" actId="962"/>
          <ac:spMkLst>
            <pc:docMk/>
            <pc:sldMk cId="2420967547" sldId="1077"/>
            <ac:spMk id="9" creationId="{22C827EA-7BCF-4851-7A8C-D8AF844387E1}"/>
          </ac:spMkLst>
        </pc:spChg>
        <pc:graphicFrameChg chg="mod ord modGraphic">
          <ac:chgData name="Barbara Miszczuk" userId="81796e8c-c04b-4fcf-b9a7-8991f7c792a8" providerId="ADAL" clId="{90E27995-991C-4E6E-AFB8-F7F206F07CB3}" dt="2024-02-08T06:26:06.222" v="4165" actId="13244"/>
          <ac:graphicFrameMkLst>
            <pc:docMk/>
            <pc:sldMk cId="2420967547" sldId="1077"/>
            <ac:graphicFrameMk id="5" creationId="{2941A683-2B12-0277-DEFC-1774A2A4C64B}"/>
          </ac:graphicFrameMkLst>
        </pc:graphicFrameChg>
        <pc:picChg chg="mod">
          <ac:chgData name="Barbara Miszczuk" userId="81796e8c-c04b-4fcf-b9a7-8991f7c792a8" providerId="ADAL" clId="{90E27995-991C-4E6E-AFB8-F7F206F07CB3}" dt="2024-02-07T12:03:24.150" v="3357" actId="962"/>
          <ac:picMkLst>
            <pc:docMk/>
            <pc:sldMk cId="2420967547" sldId="1077"/>
            <ac:picMk id="3" creationId="{4C5A773A-EF61-9C1C-800F-69144A087067}"/>
          </ac:picMkLst>
        </pc:picChg>
      </pc:sldChg>
      <pc:sldChg chg="addSp modSp add mod">
        <pc:chgData name="Barbara Miszczuk" userId="81796e8c-c04b-4fcf-b9a7-8991f7c792a8" providerId="ADAL" clId="{90E27995-991C-4E6E-AFB8-F7F206F07CB3}" dt="2024-02-08T06:26:16.951" v="4169" actId="13244"/>
        <pc:sldMkLst>
          <pc:docMk/>
          <pc:sldMk cId="464420382" sldId="1078"/>
        </pc:sldMkLst>
        <pc:spChg chg="add mod ord">
          <ac:chgData name="Barbara Miszczuk" userId="81796e8c-c04b-4fcf-b9a7-8991f7c792a8" providerId="ADAL" clId="{90E27995-991C-4E6E-AFB8-F7F206F07CB3}" dt="2024-02-08T06:26:13.942" v="4167" actId="13244"/>
          <ac:spMkLst>
            <pc:docMk/>
            <pc:sldMk cId="464420382" sldId="1078"/>
            <ac:spMk id="2" creationId="{BE03C191-C2B4-724F-5EE5-82BA3943ACE5}"/>
          </ac:spMkLst>
        </pc:spChg>
        <pc:spChg chg="ord">
          <ac:chgData name="Barbara Miszczuk" userId="81796e8c-c04b-4fcf-b9a7-8991f7c792a8" providerId="ADAL" clId="{90E27995-991C-4E6E-AFB8-F7F206F07CB3}" dt="2024-02-08T06:26:15.566" v="4168" actId="13244"/>
          <ac:spMkLst>
            <pc:docMk/>
            <pc:sldMk cId="464420382" sldId="1078"/>
            <ac:spMk id="4" creationId="{F16CC1F7-1195-48B5-A387-7C6A5C8A457D}"/>
          </ac:spMkLst>
        </pc:spChg>
        <pc:spChg chg="mod">
          <ac:chgData name="Barbara Miszczuk" userId="81796e8c-c04b-4fcf-b9a7-8991f7c792a8" providerId="ADAL" clId="{90E27995-991C-4E6E-AFB8-F7F206F07CB3}" dt="2024-02-07T12:03:31.683" v="3360" actId="962"/>
          <ac:spMkLst>
            <pc:docMk/>
            <pc:sldMk cId="464420382" sldId="1078"/>
            <ac:spMk id="9" creationId="{54D9906E-1F0E-0E1F-E767-ADEEDDADD729}"/>
          </ac:spMkLst>
        </pc:spChg>
        <pc:graphicFrameChg chg="mod ord modGraphic">
          <ac:chgData name="Barbara Miszczuk" userId="81796e8c-c04b-4fcf-b9a7-8991f7c792a8" providerId="ADAL" clId="{90E27995-991C-4E6E-AFB8-F7F206F07CB3}" dt="2024-02-08T06:26:16.951" v="4169" actId="13244"/>
          <ac:graphicFrameMkLst>
            <pc:docMk/>
            <pc:sldMk cId="464420382" sldId="1078"/>
            <ac:graphicFrameMk id="5" creationId="{76B95D07-AF48-7D91-3ACB-DF8A5612A439}"/>
          </ac:graphicFrameMkLst>
        </pc:graphicFrameChg>
        <pc:picChg chg="mod">
          <ac:chgData name="Barbara Miszczuk" userId="81796e8c-c04b-4fcf-b9a7-8991f7c792a8" providerId="ADAL" clId="{90E27995-991C-4E6E-AFB8-F7F206F07CB3}" dt="2024-02-07T12:03:30.582" v="3359" actId="962"/>
          <ac:picMkLst>
            <pc:docMk/>
            <pc:sldMk cId="464420382" sldId="1078"/>
            <ac:picMk id="3" creationId="{0388F6BC-9670-846A-11A5-0C40A92C19BF}"/>
          </ac:picMkLst>
        </pc:picChg>
      </pc:sldChg>
      <pc:sldChg chg="addSp modSp add mod ord">
        <pc:chgData name="Barbara Miszczuk" userId="81796e8c-c04b-4fcf-b9a7-8991f7c792a8" providerId="ADAL" clId="{90E27995-991C-4E6E-AFB8-F7F206F07CB3}" dt="2024-02-08T06:26:24.755" v="4172" actId="13244"/>
        <pc:sldMkLst>
          <pc:docMk/>
          <pc:sldMk cId="1448157404" sldId="1079"/>
        </pc:sldMkLst>
        <pc:spChg chg="add mod ord">
          <ac:chgData name="Barbara Miszczuk" userId="81796e8c-c04b-4fcf-b9a7-8991f7c792a8" providerId="ADAL" clId="{90E27995-991C-4E6E-AFB8-F7F206F07CB3}" dt="2024-02-08T06:26:21.569" v="4170" actId="13244"/>
          <ac:spMkLst>
            <pc:docMk/>
            <pc:sldMk cId="1448157404" sldId="1079"/>
            <ac:spMk id="2" creationId="{18DE25DA-572C-77D9-735E-65156DD79917}"/>
          </ac:spMkLst>
        </pc:spChg>
        <pc:spChg chg="ord">
          <ac:chgData name="Barbara Miszczuk" userId="81796e8c-c04b-4fcf-b9a7-8991f7c792a8" providerId="ADAL" clId="{90E27995-991C-4E6E-AFB8-F7F206F07CB3}" dt="2024-02-08T06:26:23.485" v="4171" actId="13244"/>
          <ac:spMkLst>
            <pc:docMk/>
            <pc:sldMk cId="1448157404" sldId="1079"/>
            <ac:spMk id="4" creationId="{3E893161-7D15-03D1-68B5-F9A016E99492}"/>
          </ac:spMkLst>
        </pc:spChg>
        <pc:spChg chg="mod">
          <ac:chgData name="Barbara Miszczuk" userId="81796e8c-c04b-4fcf-b9a7-8991f7c792a8" providerId="ADAL" clId="{90E27995-991C-4E6E-AFB8-F7F206F07CB3}" dt="2024-02-07T12:04:11.836" v="3365" actId="962"/>
          <ac:spMkLst>
            <pc:docMk/>
            <pc:sldMk cId="1448157404" sldId="1079"/>
            <ac:spMk id="9" creationId="{9476A2EE-E93F-7506-738E-13E7647F2614}"/>
          </ac:spMkLst>
        </pc:spChg>
        <pc:graphicFrameChg chg="mod ord modGraphic">
          <ac:chgData name="Barbara Miszczuk" userId="81796e8c-c04b-4fcf-b9a7-8991f7c792a8" providerId="ADAL" clId="{90E27995-991C-4E6E-AFB8-F7F206F07CB3}" dt="2024-02-08T06:26:24.755" v="4172" actId="13244"/>
          <ac:graphicFrameMkLst>
            <pc:docMk/>
            <pc:sldMk cId="1448157404" sldId="1079"/>
            <ac:graphicFrameMk id="5" creationId="{448E1F16-C3DA-7DFF-18B3-663FBB81210D}"/>
          </ac:graphicFrameMkLst>
        </pc:graphicFrameChg>
        <pc:picChg chg="mod">
          <ac:chgData name="Barbara Miszczuk" userId="81796e8c-c04b-4fcf-b9a7-8991f7c792a8" providerId="ADAL" clId="{90E27995-991C-4E6E-AFB8-F7F206F07CB3}" dt="2024-02-07T12:04:10" v="3364" actId="962"/>
          <ac:picMkLst>
            <pc:docMk/>
            <pc:sldMk cId="1448157404" sldId="1079"/>
            <ac:picMk id="3" creationId="{1BD66FC0-7590-1AB4-61ED-B8A31CEC2001}"/>
          </ac:picMkLst>
        </pc:picChg>
      </pc:sldChg>
      <pc:sldChg chg="delSp add mod">
        <pc:chgData name="Barbara Miszczuk" userId="81796e8c-c04b-4fcf-b9a7-8991f7c792a8" providerId="ADAL" clId="{90E27995-991C-4E6E-AFB8-F7F206F07CB3}" dt="2024-02-08T07:21:07.163" v="4314" actId="21"/>
        <pc:sldMkLst>
          <pc:docMk/>
          <pc:sldMk cId="2074455354" sldId="1080"/>
        </pc:sldMkLst>
        <pc:spChg chg="del">
          <ac:chgData name="Barbara Miszczuk" userId="81796e8c-c04b-4fcf-b9a7-8991f7c792a8" providerId="ADAL" clId="{90E27995-991C-4E6E-AFB8-F7F206F07CB3}" dt="2024-02-08T07:21:07.163" v="4314" actId="21"/>
          <ac:spMkLst>
            <pc:docMk/>
            <pc:sldMk cId="2074455354" sldId="1080"/>
            <ac:spMk id="5" creationId="{BABABD70-45A8-9B8F-9B9E-29754B000B53}"/>
          </ac:spMkLst>
        </pc:spChg>
      </pc:sldChg>
      <pc:sldMasterChg chg="del delSldLayout">
        <pc:chgData name="Barbara Miszczuk" userId="81796e8c-c04b-4fcf-b9a7-8991f7c792a8" providerId="ADAL" clId="{90E27995-991C-4E6E-AFB8-F7F206F07CB3}" dt="2024-02-08T07:09:23.032" v="4310" actId="2696"/>
        <pc:sldMasterMkLst>
          <pc:docMk/>
          <pc:sldMasterMk cId="3242463034" sldId="2147483661"/>
        </pc:sldMasterMkLst>
        <pc:sldLayoutChg chg="del">
          <pc:chgData name="Barbara Miszczuk" userId="81796e8c-c04b-4fcf-b9a7-8991f7c792a8" providerId="ADAL" clId="{90E27995-991C-4E6E-AFB8-F7F206F07CB3}" dt="2024-02-08T07:09:23.032" v="4310" actId="2696"/>
          <pc:sldLayoutMkLst>
            <pc:docMk/>
            <pc:sldMasterMk cId="3242463034" sldId="2147483661"/>
            <pc:sldLayoutMk cId="2623032181" sldId="2147483662"/>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3813767568" sldId="2147483663"/>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714028612" sldId="2147483664"/>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839707712" sldId="2147483665"/>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2119229899" sldId="2147483666"/>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2542519600" sldId="2147483667"/>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2720402941" sldId="2147483668"/>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3798442565" sldId="2147483669"/>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2157840494" sldId="2147483670"/>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2737047605" sldId="2147483671"/>
          </pc:sldLayoutMkLst>
        </pc:sldLayoutChg>
        <pc:sldLayoutChg chg="del">
          <pc:chgData name="Barbara Miszczuk" userId="81796e8c-c04b-4fcf-b9a7-8991f7c792a8" providerId="ADAL" clId="{90E27995-991C-4E6E-AFB8-F7F206F07CB3}" dt="2024-02-08T07:09:23.032" v="4310" actId="2696"/>
          <pc:sldLayoutMkLst>
            <pc:docMk/>
            <pc:sldMasterMk cId="3242463034" sldId="2147483661"/>
            <pc:sldLayoutMk cId="2125650853" sldId="2147483672"/>
          </pc:sldLayoutMkLst>
        </pc:sldLayoutChg>
      </pc:sldMasterChg>
    </pc:docChg>
  </pc:docChgLst>
  <pc:docChgLst>
    <pc:chgData name="Agnieszka Ciuraj" userId="d25c056e-1e74-499d-8d19-ce457058bf92" providerId="ADAL" clId="{44F2B894-341B-4550-9FC9-44D7F9B480AF}"/>
    <pc:docChg chg="modSld">
      <pc:chgData name="Agnieszka Ciuraj" userId="d25c056e-1e74-499d-8d19-ce457058bf92" providerId="ADAL" clId="{44F2B894-341B-4550-9FC9-44D7F9B480AF}" dt="2024-02-12T14:32:23.455" v="0"/>
      <pc:docMkLst>
        <pc:docMk/>
      </pc:docMkLst>
      <pc:sldChg chg="modSp mod">
        <pc:chgData name="Agnieszka Ciuraj" userId="d25c056e-1e74-499d-8d19-ce457058bf92" providerId="ADAL" clId="{44F2B894-341B-4550-9FC9-44D7F9B480AF}" dt="2024-02-12T14:32:23.455" v="0"/>
        <pc:sldMkLst>
          <pc:docMk/>
          <pc:sldMk cId="2624054275" sldId="1081"/>
        </pc:sldMkLst>
        <pc:spChg chg="mod">
          <ac:chgData name="Agnieszka Ciuraj" userId="d25c056e-1e74-499d-8d19-ce457058bf92" providerId="ADAL" clId="{44F2B894-341B-4550-9FC9-44D7F9B480AF}" dt="2024-02-12T14:32:23.455" v="0"/>
          <ac:spMkLst>
            <pc:docMk/>
            <pc:sldMk cId="2624054275" sldId="1081"/>
            <ac:spMk id="2" creationId="{D8908751-6CF5-DB81-A52F-0D143948FDD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A34720E-2941-45D3-8F9D-9478035FB7A9}" type="datetimeFigureOut">
              <a:rPr lang="pl-PL" smtClean="0"/>
              <a:t>16.02.2024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5171A6C-AF99-43E0-B0E1-1E534A4A72C8}" type="slidenum">
              <a:rPr lang="pl-PL" smtClean="0"/>
              <a:t>‹#›</a:t>
            </a:fld>
            <a:endParaRPr lang="pl-PL"/>
          </a:p>
        </p:txBody>
      </p:sp>
    </p:spTree>
    <p:extLst>
      <p:ext uri="{BB962C8B-B14F-4D97-AF65-F5344CB8AC3E}">
        <p14:creationId xmlns:p14="http://schemas.microsoft.com/office/powerpoint/2010/main" val="17566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1</a:t>
            </a:fld>
            <a:endParaRPr lang="pl-PL"/>
          </a:p>
        </p:txBody>
      </p:sp>
    </p:spTree>
    <p:extLst>
      <p:ext uri="{BB962C8B-B14F-4D97-AF65-F5344CB8AC3E}">
        <p14:creationId xmlns:p14="http://schemas.microsoft.com/office/powerpoint/2010/main" val="2254142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10</a:t>
            </a:fld>
            <a:endParaRPr lang="pl-PL"/>
          </a:p>
        </p:txBody>
      </p:sp>
    </p:spTree>
    <p:extLst>
      <p:ext uri="{BB962C8B-B14F-4D97-AF65-F5344CB8AC3E}">
        <p14:creationId xmlns:p14="http://schemas.microsoft.com/office/powerpoint/2010/main" val="1665049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11</a:t>
            </a:fld>
            <a:endParaRPr lang="pl-PL"/>
          </a:p>
        </p:txBody>
      </p:sp>
    </p:spTree>
    <p:extLst>
      <p:ext uri="{BB962C8B-B14F-4D97-AF65-F5344CB8AC3E}">
        <p14:creationId xmlns:p14="http://schemas.microsoft.com/office/powerpoint/2010/main" val="3542956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12</a:t>
            </a:fld>
            <a:endParaRPr lang="pl-PL"/>
          </a:p>
        </p:txBody>
      </p:sp>
    </p:spTree>
    <p:extLst>
      <p:ext uri="{BB962C8B-B14F-4D97-AF65-F5344CB8AC3E}">
        <p14:creationId xmlns:p14="http://schemas.microsoft.com/office/powerpoint/2010/main" val="3599428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13</a:t>
            </a:fld>
            <a:endParaRPr lang="pl-PL"/>
          </a:p>
        </p:txBody>
      </p:sp>
    </p:spTree>
    <p:extLst>
      <p:ext uri="{BB962C8B-B14F-4D97-AF65-F5344CB8AC3E}">
        <p14:creationId xmlns:p14="http://schemas.microsoft.com/office/powerpoint/2010/main" val="59016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14</a:t>
            </a:fld>
            <a:endParaRPr lang="pl-PL"/>
          </a:p>
        </p:txBody>
      </p:sp>
    </p:spTree>
    <p:extLst>
      <p:ext uri="{BB962C8B-B14F-4D97-AF65-F5344CB8AC3E}">
        <p14:creationId xmlns:p14="http://schemas.microsoft.com/office/powerpoint/2010/main" val="1114831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15</a:t>
            </a:fld>
            <a:endParaRPr lang="pl-PL"/>
          </a:p>
        </p:txBody>
      </p:sp>
    </p:spTree>
    <p:extLst>
      <p:ext uri="{BB962C8B-B14F-4D97-AF65-F5344CB8AC3E}">
        <p14:creationId xmlns:p14="http://schemas.microsoft.com/office/powerpoint/2010/main" val="1999210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15A91-349E-A871-3060-257FC128F55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71B7BC6-82ED-709B-97D3-007453CF03B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E566FC6-F1B3-69F5-CDC3-8E1A83436C54}"/>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49F568CB-E4A3-98C6-C031-AB7B02695B5A}"/>
              </a:ext>
            </a:extLst>
          </p:cNvPr>
          <p:cNvSpPr>
            <a:spLocks noGrp="1"/>
          </p:cNvSpPr>
          <p:nvPr>
            <p:ph type="sldNum" sz="quarter" idx="5"/>
          </p:nvPr>
        </p:nvSpPr>
        <p:spPr/>
        <p:txBody>
          <a:bodyPr/>
          <a:lstStyle/>
          <a:p>
            <a:fld id="{B5171A6C-AF99-43E0-B0E1-1E534A4A72C8}" type="slidenum">
              <a:rPr lang="pl-PL" smtClean="0"/>
              <a:t>16</a:t>
            </a:fld>
            <a:endParaRPr lang="pl-PL"/>
          </a:p>
        </p:txBody>
      </p:sp>
    </p:spTree>
    <p:extLst>
      <p:ext uri="{BB962C8B-B14F-4D97-AF65-F5344CB8AC3E}">
        <p14:creationId xmlns:p14="http://schemas.microsoft.com/office/powerpoint/2010/main" val="1603728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65DA-ED05-2201-ABE6-C642E99D17C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8412D09-037C-66DB-D599-128DE4D71FB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FD81D35-4F56-3E5A-1A9C-F8CB136B0918}"/>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23F262A0-60C8-DA92-CEAC-6E473AEAAECE}"/>
              </a:ext>
            </a:extLst>
          </p:cNvPr>
          <p:cNvSpPr>
            <a:spLocks noGrp="1"/>
          </p:cNvSpPr>
          <p:nvPr>
            <p:ph type="sldNum" sz="quarter" idx="5"/>
          </p:nvPr>
        </p:nvSpPr>
        <p:spPr/>
        <p:txBody>
          <a:bodyPr/>
          <a:lstStyle/>
          <a:p>
            <a:fld id="{B5171A6C-AF99-43E0-B0E1-1E534A4A72C8}" type="slidenum">
              <a:rPr lang="pl-PL" smtClean="0"/>
              <a:t>17</a:t>
            </a:fld>
            <a:endParaRPr lang="pl-PL"/>
          </a:p>
        </p:txBody>
      </p:sp>
    </p:spTree>
    <p:extLst>
      <p:ext uri="{BB962C8B-B14F-4D97-AF65-F5344CB8AC3E}">
        <p14:creationId xmlns:p14="http://schemas.microsoft.com/office/powerpoint/2010/main" val="510602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C5489-CB51-9E4A-640F-6ADC1FDEF00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B79FE57-1241-8575-54F3-6E2F33B7F00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6FF9D57-9D69-3AB5-3F90-2B75B5468E75}"/>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77D93D57-5FA5-4691-E8B4-36923B609A02}"/>
              </a:ext>
            </a:extLst>
          </p:cNvPr>
          <p:cNvSpPr>
            <a:spLocks noGrp="1"/>
          </p:cNvSpPr>
          <p:nvPr>
            <p:ph type="sldNum" sz="quarter" idx="5"/>
          </p:nvPr>
        </p:nvSpPr>
        <p:spPr/>
        <p:txBody>
          <a:bodyPr/>
          <a:lstStyle/>
          <a:p>
            <a:fld id="{B5171A6C-AF99-43E0-B0E1-1E534A4A72C8}" type="slidenum">
              <a:rPr lang="pl-PL" smtClean="0"/>
              <a:t>18</a:t>
            </a:fld>
            <a:endParaRPr lang="pl-PL"/>
          </a:p>
        </p:txBody>
      </p:sp>
    </p:spTree>
    <p:extLst>
      <p:ext uri="{BB962C8B-B14F-4D97-AF65-F5344CB8AC3E}">
        <p14:creationId xmlns:p14="http://schemas.microsoft.com/office/powerpoint/2010/main" val="3774115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E58D3-539E-6313-840E-E813417196E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DB4568B-EB76-B674-E0ED-6AAF8ADFEF3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42190CA-B3CF-5695-4C52-D345ABEF87B3}"/>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CE62503E-3D70-A076-5022-C09F7E01E507}"/>
              </a:ext>
            </a:extLst>
          </p:cNvPr>
          <p:cNvSpPr>
            <a:spLocks noGrp="1"/>
          </p:cNvSpPr>
          <p:nvPr>
            <p:ph type="sldNum" sz="quarter" idx="5"/>
          </p:nvPr>
        </p:nvSpPr>
        <p:spPr/>
        <p:txBody>
          <a:bodyPr/>
          <a:lstStyle/>
          <a:p>
            <a:fld id="{B5171A6C-AF99-43E0-B0E1-1E534A4A72C8}" type="slidenum">
              <a:rPr lang="pl-PL" smtClean="0"/>
              <a:t>19</a:t>
            </a:fld>
            <a:endParaRPr lang="pl-PL"/>
          </a:p>
        </p:txBody>
      </p:sp>
    </p:spTree>
    <p:extLst>
      <p:ext uri="{BB962C8B-B14F-4D97-AF65-F5344CB8AC3E}">
        <p14:creationId xmlns:p14="http://schemas.microsoft.com/office/powerpoint/2010/main" val="3077680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2</a:t>
            </a:fld>
            <a:endParaRPr lang="pl-PL"/>
          </a:p>
        </p:txBody>
      </p:sp>
    </p:spTree>
    <p:extLst>
      <p:ext uri="{BB962C8B-B14F-4D97-AF65-F5344CB8AC3E}">
        <p14:creationId xmlns:p14="http://schemas.microsoft.com/office/powerpoint/2010/main" val="15788594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182C1-C351-403B-979F-321A8B12455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126B037-173B-8AA8-EFA3-D9628EAB7AA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B20C0DB-25A9-25DF-0C87-D4EA367E6BF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DE652B7F-8CED-3E79-CB7D-CF48BF4691F6}"/>
              </a:ext>
            </a:extLst>
          </p:cNvPr>
          <p:cNvSpPr>
            <a:spLocks noGrp="1"/>
          </p:cNvSpPr>
          <p:nvPr>
            <p:ph type="sldNum" sz="quarter" idx="5"/>
          </p:nvPr>
        </p:nvSpPr>
        <p:spPr/>
        <p:txBody>
          <a:bodyPr/>
          <a:lstStyle/>
          <a:p>
            <a:fld id="{B5171A6C-AF99-43E0-B0E1-1E534A4A72C8}" type="slidenum">
              <a:rPr lang="pl-PL" smtClean="0"/>
              <a:t>20</a:t>
            </a:fld>
            <a:endParaRPr lang="pl-PL"/>
          </a:p>
        </p:txBody>
      </p:sp>
    </p:spTree>
    <p:extLst>
      <p:ext uri="{BB962C8B-B14F-4D97-AF65-F5344CB8AC3E}">
        <p14:creationId xmlns:p14="http://schemas.microsoft.com/office/powerpoint/2010/main" val="1509722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2AD1B-085B-279B-CE27-CEEDFD3788D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981B519-9426-5B51-8E56-A9DBF91852F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C6C343A-7DAB-427F-3809-9C3D6248C152}"/>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12C9198D-AB88-88E9-48CC-3BEB8FB0CBD0}"/>
              </a:ext>
            </a:extLst>
          </p:cNvPr>
          <p:cNvSpPr>
            <a:spLocks noGrp="1"/>
          </p:cNvSpPr>
          <p:nvPr>
            <p:ph type="sldNum" sz="quarter" idx="5"/>
          </p:nvPr>
        </p:nvSpPr>
        <p:spPr/>
        <p:txBody>
          <a:bodyPr/>
          <a:lstStyle/>
          <a:p>
            <a:fld id="{B5171A6C-AF99-43E0-B0E1-1E534A4A72C8}" type="slidenum">
              <a:rPr lang="pl-PL" smtClean="0"/>
              <a:t>21</a:t>
            </a:fld>
            <a:endParaRPr lang="pl-PL"/>
          </a:p>
        </p:txBody>
      </p:sp>
    </p:spTree>
    <p:extLst>
      <p:ext uri="{BB962C8B-B14F-4D97-AF65-F5344CB8AC3E}">
        <p14:creationId xmlns:p14="http://schemas.microsoft.com/office/powerpoint/2010/main" val="24889625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9E0F5-C36D-77CD-FBE3-4BA46F5645B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25804C8-9404-8CD6-176B-94CB8F8485D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5CDE537-8AFB-2E65-7E70-8EC07E40AE5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DD166E2A-77D0-5CB8-8C39-549E2226CBB8}"/>
              </a:ext>
            </a:extLst>
          </p:cNvPr>
          <p:cNvSpPr>
            <a:spLocks noGrp="1"/>
          </p:cNvSpPr>
          <p:nvPr>
            <p:ph type="sldNum" sz="quarter" idx="5"/>
          </p:nvPr>
        </p:nvSpPr>
        <p:spPr/>
        <p:txBody>
          <a:bodyPr/>
          <a:lstStyle/>
          <a:p>
            <a:fld id="{B5171A6C-AF99-43E0-B0E1-1E534A4A72C8}" type="slidenum">
              <a:rPr lang="pl-PL" smtClean="0"/>
              <a:t>22</a:t>
            </a:fld>
            <a:endParaRPr lang="pl-PL"/>
          </a:p>
        </p:txBody>
      </p:sp>
    </p:spTree>
    <p:extLst>
      <p:ext uri="{BB962C8B-B14F-4D97-AF65-F5344CB8AC3E}">
        <p14:creationId xmlns:p14="http://schemas.microsoft.com/office/powerpoint/2010/main" val="6401211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59D97-42BD-6B6B-4B76-311D74E772E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D9A2097-7CD1-BFC6-32A0-CA77EC5B789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BBF198F-581B-D0C6-2570-517259B52A5B}"/>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B9692893-DB27-0D4D-EEBC-2088216A04A2}"/>
              </a:ext>
            </a:extLst>
          </p:cNvPr>
          <p:cNvSpPr>
            <a:spLocks noGrp="1"/>
          </p:cNvSpPr>
          <p:nvPr>
            <p:ph type="sldNum" sz="quarter" idx="5"/>
          </p:nvPr>
        </p:nvSpPr>
        <p:spPr/>
        <p:txBody>
          <a:bodyPr/>
          <a:lstStyle/>
          <a:p>
            <a:fld id="{B5171A6C-AF99-43E0-B0E1-1E534A4A72C8}" type="slidenum">
              <a:rPr lang="pl-PL" smtClean="0"/>
              <a:t>23</a:t>
            </a:fld>
            <a:endParaRPr lang="pl-PL"/>
          </a:p>
        </p:txBody>
      </p:sp>
    </p:spTree>
    <p:extLst>
      <p:ext uri="{BB962C8B-B14F-4D97-AF65-F5344CB8AC3E}">
        <p14:creationId xmlns:p14="http://schemas.microsoft.com/office/powerpoint/2010/main" val="19028236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E83FE-C933-9B1D-0BB9-EF9B2FAC06E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59E11F6-EDD2-7C12-3FB8-4C6A668FD37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E985B51-2E81-A835-5BD5-1D4E5B3BCED3}"/>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AF9E40F6-7529-A527-F6E5-7DA30D9223F4}"/>
              </a:ext>
            </a:extLst>
          </p:cNvPr>
          <p:cNvSpPr>
            <a:spLocks noGrp="1"/>
          </p:cNvSpPr>
          <p:nvPr>
            <p:ph type="sldNum" sz="quarter" idx="5"/>
          </p:nvPr>
        </p:nvSpPr>
        <p:spPr/>
        <p:txBody>
          <a:bodyPr/>
          <a:lstStyle/>
          <a:p>
            <a:fld id="{B5171A6C-AF99-43E0-B0E1-1E534A4A72C8}" type="slidenum">
              <a:rPr lang="pl-PL" smtClean="0"/>
              <a:t>24</a:t>
            </a:fld>
            <a:endParaRPr lang="pl-PL"/>
          </a:p>
        </p:txBody>
      </p:sp>
    </p:spTree>
    <p:extLst>
      <p:ext uri="{BB962C8B-B14F-4D97-AF65-F5344CB8AC3E}">
        <p14:creationId xmlns:p14="http://schemas.microsoft.com/office/powerpoint/2010/main" val="4080080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C22AA-B3C2-2C28-C259-2DD050507FE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CDCE808-5CD5-A634-A87C-7B0C15592D9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2CD5264-5A88-1D75-5E3F-BEF972B5FC50}"/>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53553C60-F4FA-9B27-1812-6480D441A5CF}"/>
              </a:ext>
            </a:extLst>
          </p:cNvPr>
          <p:cNvSpPr>
            <a:spLocks noGrp="1"/>
          </p:cNvSpPr>
          <p:nvPr>
            <p:ph type="sldNum" sz="quarter" idx="5"/>
          </p:nvPr>
        </p:nvSpPr>
        <p:spPr/>
        <p:txBody>
          <a:bodyPr/>
          <a:lstStyle/>
          <a:p>
            <a:fld id="{B5171A6C-AF99-43E0-B0E1-1E534A4A72C8}" type="slidenum">
              <a:rPr lang="pl-PL" smtClean="0"/>
              <a:t>25</a:t>
            </a:fld>
            <a:endParaRPr lang="pl-PL"/>
          </a:p>
        </p:txBody>
      </p:sp>
    </p:spTree>
    <p:extLst>
      <p:ext uri="{BB962C8B-B14F-4D97-AF65-F5344CB8AC3E}">
        <p14:creationId xmlns:p14="http://schemas.microsoft.com/office/powerpoint/2010/main" val="2174495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1FC4D-ACD2-BF4C-7404-9F7812057C3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5290CCD-D62D-856D-9356-DB9FBB0A7D7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E929ADF-87BC-3CBC-D09B-5A3AA36DB944}"/>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7FBBDC72-2C12-0CDB-1AF7-094C8532A6E5}"/>
              </a:ext>
            </a:extLst>
          </p:cNvPr>
          <p:cNvSpPr>
            <a:spLocks noGrp="1"/>
          </p:cNvSpPr>
          <p:nvPr>
            <p:ph type="sldNum" sz="quarter" idx="5"/>
          </p:nvPr>
        </p:nvSpPr>
        <p:spPr/>
        <p:txBody>
          <a:bodyPr/>
          <a:lstStyle/>
          <a:p>
            <a:fld id="{B5171A6C-AF99-43E0-B0E1-1E534A4A72C8}" type="slidenum">
              <a:rPr lang="pl-PL" smtClean="0"/>
              <a:t>26</a:t>
            </a:fld>
            <a:endParaRPr lang="pl-PL"/>
          </a:p>
        </p:txBody>
      </p:sp>
    </p:spTree>
    <p:extLst>
      <p:ext uri="{BB962C8B-B14F-4D97-AF65-F5344CB8AC3E}">
        <p14:creationId xmlns:p14="http://schemas.microsoft.com/office/powerpoint/2010/main" val="26075176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27</a:t>
            </a:fld>
            <a:endParaRPr lang="pl-PL"/>
          </a:p>
        </p:txBody>
      </p:sp>
    </p:spTree>
    <p:extLst>
      <p:ext uri="{BB962C8B-B14F-4D97-AF65-F5344CB8AC3E}">
        <p14:creationId xmlns:p14="http://schemas.microsoft.com/office/powerpoint/2010/main" val="8419586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52645-338C-8DA8-639C-A4E2EF35534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F614CBC-C9D9-A101-5F9B-E957825FB55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6CE49B2-21FF-4EBE-44A8-CFBD2C7B3755}"/>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070FE8D6-D4E1-9E04-1AC2-296415EAB96A}"/>
              </a:ext>
            </a:extLst>
          </p:cNvPr>
          <p:cNvSpPr>
            <a:spLocks noGrp="1"/>
          </p:cNvSpPr>
          <p:nvPr>
            <p:ph type="sldNum" sz="quarter" idx="5"/>
          </p:nvPr>
        </p:nvSpPr>
        <p:spPr/>
        <p:txBody>
          <a:bodyPr/>
          <a:lstStyle/>
          <a:p>
            <a:fld id="{B5171A6C-AF99-43E0-B0E1-1E534A4A72C8}" type="slidenum">
              <a:rPr lang="pl-PL" smtClean="0"/>
              <a:t>28</a:t>
            </a:fld>
            <a:endParaRPr lang="pl-PL"/>
          </a:p>
        </p:txBody>
      </p:sp>
    </p:spTree>
    <p:extLst>
      <p:ext uri="{BB962C8B-B14F-4D97-AF65-F5344CB8AC3E}">
        <p14:creationId xmlns:p14="http://schemas.microsoft.com/office/powerpoint/2010/main" val="926878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8AA22-B101-1BEE-7E73-1DF957DE295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85D8CEB-40E2-99F8-94FA-5163E3DCAA2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59AFA02-85EC-19E0-708D-603D9432327D}"/>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1016E782-9171-7699-8A34-4A899B2036BA}"/>
              </a:ext>
            </a:extLst>
          </p:cNvPr>
          <p:cNvSpPr>
            <a:spLocks noGrp="1"/>
          </p:cNvSpPr>
          <p:nvPr>
            <p:ph type="sldNum" sz="quarter" idx="5"/>
          </p:nvPr>
        </p:nvSpPr>
        <p:spPr/>
        <p:txBody>
          <a:bodyPr/>
          <a:lstStyle/>
          <a:p>
            <a:fld id="{B5171A6C-AF99-43E0-B0E1-1E534A4A72C8}" type="slidenum">
              <a:rPr lang="pl-PL" smtClean="0"/>
              <a:t>29</a:t>
            </a:fld>
            <a:endParaRPr lang="pl-PL"/>
          </a:p>
        </p:txBody>
      </p:sp>
    </p:spTree>
    <p:extLst>
      <p:ext uri="{BB962C8B-B14F-4D97-AF65-F5344CB8AC3E}">
        <p14:creationId xmlns:p14="http://schemas.microsoft.com/office/powerpoint/2010/main" val="4140843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8EF05-139C-F336-BE83-D43D485B43A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85A9880-4FC7-6080-1D6F-C30D2EB40A8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FFAB8FF-108E-06FB-9D0D-BEF9C345722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E1C596D-0085-6DC8-C8EA-69E456931F59}"/>
              </a:ext>
            </a:extLst>
          </p:cNvPr>
          <p:cNvSpPr>
            <a:spLocks noGrp="1"/>
          </p:cNvSpPr>
          <p:nvPr>
            <p:ph type="sldNum" sz="quarter" idx="5"/>
          </p:nvPr>
        </p:nvSpPr>
        <p:spPr/>
        <p:txBody>
          <a:bodyPr/>
          <a:lstStyle/>
          <a:p>
            <a:fld id="{B5171A6C-AF99-43E0-B0E1-1E534A4A72C8}" type="slidenum">
              <a:rPr lang="pl-PL" smtClean="0"/>
              <a:t>3</a:t>
            </a:fld>
            <a:endParaRPr lang="pl-PL"/>
          </a:p>
        </p:txBody>
      </p:sp>
    </p:spTree>
    <p:extLst>
      <p:ext uri="{BB962C8B-B14F-4D97-AF65-F5344CB8AC3E}">
        <p14:creationId xmlns:p14="http://schemas.microsoft.com/office/powerpoint/2010/main" val="42777283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412A4-5149-5503-4F4B-28DB5EEBA46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BAE3AD3-490A-132A-73B6-28CCCDB7E7A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32ACD30-40E4-E2F5-B969-6CC08333EAD1}"/>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A9EA42D-5986-EDFA-1F6E-CCED126A29FE}"/>
              </a:ext>
            </a:extLst>
          </p:cNvPr>
          <p:cNvSpPr>
            <a:spLocks noGrp="1"/>
          </p:cNvSpPr>
          <p:nvPr>
            <p:ph type="sldNum" sz="quarter" idx="5"/>
          </p:nvPr>
        </p:nvSpPr>
        <p:spPr/>
        <p:txBody>
          <a:bodyPr/>
          <a:lstStyle/>
          <a:p>
            <a:fld id="{B5171A6C-AF99-43E0-B0E1-1E534A4A72C8}" type="slidenum">
              <a:rPr lang="pl-PL" smtClean="0"/>
              <a:t>30</a:t>
            </a:fld>
            <a:endParaRPr lang="pl-PL"/>
          </a:p>
        </p:txBody>
      </p:sp>
    </p:spTree>
    <p:extLst>
      <p:ext uri="{BB962C8B-B14F-4D97-AF65-F5344CB8AC3E}">
        <p14:creationId xmlns:p14="http://schemas.microsoft.com/office/powerpoint/2010/main" val="15836818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2BBCB-FF62-51F8-67F4-4BBE3CBF1EC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E84A1FE-8E1E-E5A1-D7F8-C0BED29AF32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4937013-4617-2EA2-0D0D-F3A5F22C3F11}"/>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1BDE6A1-256F-599B-4256-9B9C1CC9B2B0}"/>
              </a:ext>
            </a:extLst>
          </p:cNvPr>
          <p:cNvSpPr>
            <a:spLocks noGrp="1"/>
          </p:cNvSpPr>
          <p:nvPr>
            <p:ph type="sldNum" sz="quarter" idx="5"/>
          </p:nvPr>
        </p:nvSpPr>
        <p:spPr/>
        <p:txBody>
          <a:bodyPr/>
          <a:lstStyle/>
          <a:p>
            <a:fld id="{B5171A6C-AF99-43E0-B0E1-1E534A4A72C8}" type="slidenum">
              <a:rPr lang="pl-PL" smtClean="0"/>
              <a:t>31</a:t>
            </a:fld>
            <a:endParaRPr lang="pl-PL"/>
          </a:p>
        </p:txBody>
      </p:sp>
    </p:spTree>
    <p:extLst>
      <p:ext uri="{BB962C8B-B14F-4D97-AF65-F5344CB8AC3E}">
        <p14:creationId xmlns:p14="http://schemas.microsoft.com/office/powerpoint/2010/main" val="323525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4AEA6-6C15-FBDE-7BF0-7EAE57B103A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A62DE04-18CE-20C1-2D0F-D68262FF4DD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7D5F4CE-0A38-978C-319A-299444909AA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BF98F691-D07D-AC8A-3E7D-D3237CB53BCC}"/>
              </a:ext>
            </a:extLst>
          </p:cNvPr>
          <p:cNvSpPr>
            <a:spLocks noGrp="1"/>
          </p:cNvSpPr>
          <p:nvPr>
            <p:ph type="sldNum" sz="quarter" idx="5"/>
          </p:nvPr>
        </p:nvSpPr>
        <p:spPr/>
        <p:txBody>
          <a:bodyPr/>
          <a:lstStyle/>
          <a:p>
            <a:fld id="{B5171A6C-AF99-43E0-B0E1-1E534A4A72C8}" type="slidenum">
              <a:rPr lang="pl-PL" smtClean="0"/>
              <a:t>32</a:t>
            </a:fld>
            <a:endParaRPr lang="pl-PL"/>
          </a:p>
        </p:txBody>
      </p:sp>
    </p:spTree>
    <p:extLst>
      <p:ext uri="{BB962C8B-B14F-4D97-AF65-F5344CB8AC3E}">
        <p14:creationId xmlns:p14="http://schemas.microsoft.com/office/powerpoint/2010/main" val="1450807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3E348-48B3-F27B-3859-D3122044776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B147A2B-52EE-B6D0-783B-D1D628F6D3C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9216DB4-0521-1D6E-5B07-BD49A0A556EF}"/>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E0D92E93-95DC-D5CC-09BC-D878DFDF4FB3}"/>
              </a:ext>
            </a:extLst>
          </p:cNvPr>
          <p:cNvSpPr>
            <a:spLocks noGrp="1"/>
          </p:cNvSpPr>
          <p:nvPr>
            <p:ph type="sldNum" sz="quarter" idx="5"/>
          </p:nvPr>
        </p:nvSpPr>
        <p:spPr/>
        <p:txBody>
          <a:bodyPr/>
          <a:lstStyle/>
          <a:p>
            <a:fld id="{B5171A6C-AF99-43E0-B0E1-1E534A4A72C8}" type="slidenum">
              <a:rPr lang="pl-PL" smtClean="0"/>
              <a:t>33</a:t>
            </a:fld>
            <a:endParaRPr lang="pl-PL"/>
          </a:p>
        </p:txBody>
      </p:sp>
    </p:spTree>
    <p:extLst>
      <p:ext uri="{BB962C8B-B14F-4D97-AF65-F5344CB8AC3E}">
        <p14:creationId xmlns:p14="http://schemas.microsoft.com/office/powerpoint/2010/main" val="17444206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C64DA-E4E3-60B8-B65F-E45BD86E165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28DB51F-EC74-4306-7F3D-935F50EE5C4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E44554B-415C-4969-C974-7E37AB2C757A}"/>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20E68080-95DB-32B2-B5AA-910CE010D582}"/>
              </a:ext>
            </a:extLst>
          </p:cNvPr>
          <p:cNvSpPr>
            <a:spLocks noGrp="1"/>
          </p:cNvSpPr>
          <p:nvPr>
            <p:ph type="sldNum" sz="quarter" idx="5"/>
          </p:nvPr>
        </p:nvSpPr>
        <p:spPr/>
        <p:txBody>
          <a:bodyPr/>
          <a:lstStyle/>
          <a:p>
            <a:fld id="{B5171A6C-AF99-43E0-B0E1-1E534A4A72C8}" type="slidenum">
              <a:rPr lang="pl-PL" smtClean="0"/>
              <a:t>34</a:t>
            </a:fld>
            <a:endParaRPr lang="pl-PL"/>
          </a:p>
        </p:txBody>
      </p:sp>
    </p:spTree>
    <p:extLst>
      <p:ext uri="{BB962C8B-B14F-4D97-AF65-F5344CB8AC3E}">
        <p14:creationId xmlns:p14="http://schemas.microsoft.com/office/powerpoint/2010/main" val="28212137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5B9A3-53B1-826E-B429-F66342510F5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E09A121-C892-1D4A-8338-E4072FF50D8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C780ECF-7466-859A-ABD7-F2089A92830A}"/>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A0FF2843-3A55-6A80-8829-55421C8BA5DC}"/>
              </a:ext>
            </a:extLst>
          </p:cNvPr>
          <p:cNvSpPr>
            <a:spLocks noGrp="1"/>
          </p:cNvSpPr>
          <p:nvPr>
            <p:ph type="sldNum" sz="quarter" idx="5"/>
          </p:nvPr>
        </p:nvSpPr>
        <p:spPr/>
        <p:txBody>
          <a:bodyPr/>
          <a:lstStyle/>
          <a:p>
            <a:fld id="{B5171A6C-AF99-43E0-B0E1-1E534A4A72C8}" type="slidenum">
              <a:rPr lang="pl-PL" smtClean="0"/>
              <a:t>35</a:t>
            </a:fld>
            <a:endParaRPr lang="pl-PL"/>
          </a:p>
        </p:txBody>
      </p:sp>
    </p:spTree>
    <p:extLst>
      <p:ext uri="{BB962C8B-B14F-4D97-AF65-F5344CB8AC3E}">
        <p14:creationId xmlns:p14="http://schemas.microsoft.com/office/powerpoint/2010/main" val="36177183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CDF3A-BBAF-D349-1FA5-7065DD4CF9D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CC071AD-57CF-34C2-5AED-177DFDC9346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6DD0BBB-BEEC-AFDB-14C9-A8C5F5253CA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09416909-D1C7-CDB3-03D9-A907EEA0F4C8}"/>
              </a:ext>
            </a:extLst>
          </p:cNvPr>
          <p:cNvSpPr>
            <a:spLocks noGrp="1"/>
          </p:cNvSpPr>
          <p:nvPr>
            <p:ph type="sldNum" sz="quarter" idx="5"/>
          </p:nvPr>
        </p:nvSpPr>
        <p:spPr/>
        <p:txBody>
          <a:bodyPr/>
          <a:lstStyle/>
          <a:p>
            <a:fld id="{B5171A6C-AF99-43E0-B0E1-1E534A4A72C8}" type="slidenum">
              <a:rPr lang="pl-PL" smtClean="0"/>
              <a:t>36</a:t>
            </a:fld>
            <a:endParaRPr lang="pl-PL"/>
          </a:p>
        </p:txBody>
      </p:sp>
    </p:spTree>
    <p:extLst>
      <p:ext uri="{BB962C8B-B14F-4D97-AF65-F5344CB8AC3E}">
        <p14:creationId xmlns:p14="http://schemas.microsoft.com/office/powerpoint/2010/main" val="23209267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F8863-F10D-198A-EA2A-33412FFD3BD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B25CF5B-0DA6-327B-427D-296446F3D31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5AC210B-7669-0CA5-7BAE-42BC62E14D75}"/>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435606C8-1F3E-A841-C498-D9EA1D47B1ED}"/>
              </a:ext>
            </a:extLst>
          </p:cNvPr>
          <p:cNvSpPr>
            <a:spLocks noGrp="1"/>
          </p:cNvSpPr>
          <p:nvPr>
            <p:ph type="sldNum" sz="quarter" idx="5"/>
          </p:nvPr>
        </p:nvSpPr>
        <p:spPr/>
        <p:txBody>
          <a:bodyPr/>
          <a:lstStyle/>
          <a:p>
            <a:fld id="{B5171A6C-AF99-43E0-B0E1-1E534A4A72C8}" type="slidenum">
              <a:rPr lang="pl-PL" smtClean="0"/>
              <a:t>37</a:t>
            </a:fld>
            <a:endParaRPr lang="pl-PL"/>
          </a:p>
        </p:txBody>
      </p:sp>
    </p:spTree>
    <p:extLst>
      <p:ext uri="{BB962C8B-B14F-4D97-AF65-F5344CB8AC3E}">
        <p14:creationId xmlns:p14="http://schemas.microsoft.com/office/powerpoint/2010/main" val="39540051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B63F4-0F10-E68A-3D02-65618E07134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AB5E69B-B2B5-CA73-01D3-4577D55FA27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4BD9A41-4E8D-4A87-5EA4-615D786E5337}"/>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B9DEF10A-DDAC-66C1-0427-29BCC02A7BC4}"/>
              </a:ext>
            </a:extLst>
          </p:cNvPr>
          <p:cNvSpPr>
            <a:spLocks noGrp="1"/>
          </p:cNvSpPr>
          <p:nvPr>
            <p:ph type="sldNum" sz="quarter" idx="5"/>
          </p:nvPr>
        </p:nvSpPr>
        <p:spPr/>
        <p:txBody>
          <a:bodyPr/>
          <a:lstStyle/>
          <a:p>
            <a:fld id="{B5171A6C-AF99-43E0-B0E1-1E534A4A72C8}" type="slidenum">
              <a:rPr lang="pl-PL" smtClean="0"/>
              <a:t>38</a:t>
            </a:fld>
            <a:endParaRPr lang="pl-PL"/>
          </a:p>
        </p:txBody>
      </p:sp>
    </p:spTree>
    <p:extLst>
      <p:ext uri="{BB962C8B-B14F-4D97-AF65-F5344CB8AC3E}">
        <p14:creationId xmlns:p14="http://schemas.microsoft.com/office/powerpoint/2010/main" val="11940008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100A8-E959-2047-9147-6CE825D6A35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34A6677-5AD3-4483-A1D4-71030A8C36F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9AFD84B-4456-169D-2E7E-EBB2C79932D5}"/>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3B1F641-5107-B0E5-319C-2AD2038D13B6}"/>
              </a:ext>
            </a:extLst>
          </p:cNvPr>
          <p:cNvSpPr>
            <a:spLocks noGrp="1"/>
          </p:cNvSpPr>
          <p:nvPr>
            <p:ph type="sldNum" sz="quarter" idx="5"/>
          </p:nvPr>
        </p:nvSpPr>
        <p:spPr/>
        <p:txBody>
          <a:bodyPr/>
          <a:lstStyle/>
          <a:p>
            <a:fld id="{B5171A6C-AF99-43E0-B0E1-1E534A4A72C8}" type="slidenum">
              <a:rPr lang="pl-PL" smtClean="0"/>
              <a:t>39</a:t>
            </a:fld>
            <a:endParaRPr lang="pl-PL"/>
          </a:p>
        </p:txBody>
      </p:sp>
    </p:spTree>
    <p:extLst>
      <p:ext uri="{BB962C8B-B14F-4D97-AF65-F5344CB8AC3E}">
        <p14:creationId xmlns:p14="http://schemas.microsoft.com/office/powerpoint/2010/main" val="2204321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4</a:t>
            </a:fld>
            <a:endParaRPr lang="pl-PL"/>
          </a:p>
        </p:txBody>
      </p:sp>
    </p:spTree>
    <p:extLst>
      <p:ext uri="{BB962C8B-B14F-4D97-AF65-F5344CB8AC3E}">
        <p14:creationId xmlns:p14="http://schemas.microsoft.com/office/powerpoint/2010/main" val="2967336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2D74D-6B5E-13D4-A40C-6DE45E248A1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96ED983-A369-041E-66A4-479AE891831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DD70DCE-8282-C5BF-78A3-CBBB9BA61382}"/>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6D79A9C1-12E9-F53F-0ECD-977AC5A3E4C9}"/>
              </a:ext>
            </a:extLst>
          </p:cNvPr>
          <p:cNvSpPr>
            <a:spLocks noGrp="1"/>
          </p:cNvSpPr>
          <p:nvPr>
            <p:ph type="sldNum" sz="quarter" idx="5"/>
          </p:nvPr>
        </p:nvSpPr>
        <p:spPr/>
        <p:txBody>
          <a:bodyPr/>
          <a:lstStyle/>
          <a:p>
            <a:fld id="{B5171A6C-AF99-43E0-B0E1-1E534A4A72C8}" type="slidenum">
              <a:rPr lang="pl-PL" smtClean="0"/>
              <a:t>40</a:t>
            </a:fld>
            <a:endParaRPr lang="pl-PL"/>
          </a:p>
        </p:txBody>
      </p:sp>
    </p:spTree>
    <p:extLst>
      <p:ext uri="{BB962C8B-B14F-4D97-AF65-F5344CB8AC3E}">
        <p14:creationId xmlns:p14="http://schemas.microsoft.com/office/powerpoint/2010/main" val="28113975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00EFA-169C-EF4C-90C0-718B66A52D3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65FDDD2-A956-8535-A236-4F4D09341E4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51B7AD3-B945-053A-F12F-BD1161238849}"/>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6C8E1BB2-B5E0-7F94-EBEF-77B7EBBBC683}"/>
              </a:ext>
            </a:extLst>
          </p:cNvPr>
          <p:cNvSpPr>
            <a:spLocks noGrp="1"/>
          </p:cNvSpPr>
          <p:nvPr>
            <p:ph type="sldNum" sz="quarter" idx="5"/>
          </p:nvPr>
        </p:nvSpPr>
        <p:spPr/>
        <p:txBody>
          <a:bodyPr/>
          <a:lstStyle/>
          <a:p>
            <a:fld id="{B5171A6C-AF99-43E0-B0E1-1E534A4A72C8}" type="slidenum">
              <a:rPr lang="pl-PL" smtClean="0"/>
              <a:t>41</a:t>
            </a:fld>
            <a:endParaRPr lang="pl-PL"/>
          </a:p>
        </p:txBody>
      </p:sp>
    </p:spTree>
    <p:extLst>
      <p:ext uri="{BB962C8B-B14F-4D97-AF65-F5344CB8AC3E}">
        <p14:creationId xmlns:p14="http://schemas.microsoft.com/office/powerpoint/2010/main" val="12695873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B1966-BF02-DE32-2D5B-DF6F0D31E4D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BF4D5CB-0216-4494-A1FA-5E886B13682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CAF1287-346B-F793-32CE-D56F4936C1EC}"/>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61E91563-6FD6-8B00-0489-2F2A3FDF2B4A}"/>
              </a:ext>
            </a:extLst>
          </p:cNvPr>
          <p:cNvSpPr>
            <a:spLocks noGrp="1"/>
          </p:cNvSpPr>
          <p:nvPr>
            <p:ph type="sldNum" sz="quarter" idx="5"/>
          </p:nvPr>
        </p:nvSpPr>
        <p:spPr/>
        <p:txBody>
          <a:bodyPr/>
          <a:lstStyle/>
          <a:p>
            <a:fld id="{B5171A6C-AF99-43E0-B0E1-1E534A4A72C8}" type="slidenum">
              <a:rPr lang="pl-PL" smtClean="0"/>
              <a:t>42</a:t>
            </a:fld>
            <a:endParaRPr lang="pl-PL"/>
          </a:p>
        </p:txBody>
      </p:sp>
    </p:spTree>
    <p:extLst>
      <p:ext uri="{BB962C8B-B14F-4D97-AF65-F5344CB8AC3E}">
        <p14:creationId xmlns:p14="http://schemas.microsoft.com/office/powerpoint/2010/main" val="707561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FD6E5-528E-166C-C484-0547EE9AF5A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FB426F9-2915-6B03-865B-4116FD1B122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173CAB2-E249-B0D3-7D6E-E4F8934E9DD1}"/>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956C85C-C102-24CB-BC22-597D6C9BBC75}"/>
              </a:ext>
            </a:extLst>
          </p:cNvPr>
          <p:cNvSpPr>
            <a:spLocks noGrp="1"/>
          </p:cNvSpPr>
          <p:nvPr>
            <p:ph type="sldNum" sz="quarter" idx="5"/>
          </p:nvPr>
        </p:nvSpPr>
        <p:spPr/>
        <p:txBody>
          <a:bodyPr/>
          <a:lstStyle/>
          <a:p>
            <a:fld id="{B5171A6C-AF99-43E0-B0E1-1E534A4A72C8}" type="slidenum">
              <a:rPr lang="pl-PL" smtClean="0"/>
              <a:t>43</a:t>
            </a:fld>
            <a:endParaRPr lang="pl-PL"/>
          </a:p>
        </p:txBody>
      </p:sp>
    </p:spTree>
    <p:extLst>
      <p:ext uri="{BB962C8B-B14F-4D97-AF65-F5344CB8AC3E}">
        <p14:creationId xmlns:p14="http://schemas.microsoft.com/office/powerpoint/2010/main" val="17896302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688EB-B48A-8D5A-E265-E84177D1B05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8177FD9-BE63-4AEA-6D54-9FA4FB27106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A63972E-BE99-2DC6-6F0F-C61B79B5E465}"/>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E272AAFD-D706-0A57-89DC-1EF5028C4AFD}"/>
              </a:ext>
            </a:extLst>
          </p:cNvPr>
          <p:cNvSpPr>
            <a:spLocks noGrp="1"/>
          </p:cNvSpPr>
          <p:nvPr>
            <p:ph type="sldNum" sz="quarter" idx="5"/>
          </p:nvPr>
        </p:nvSpPr>
        <p:spPr/>
        <p:txBody>
          <a:bodyPr/>
          <a:lstStyle/>
          <a:p>
            <a:fld id="{B5171A6C-AF99-43E0-B0E1-1E534A4A72C8}" type="slidenum">
              <a:rPr lang="pl-PL" smtClean="0"/>
              <a:t>44</a:t>
            </a:fld>
            <a:endParaRPr lang="pl-PL"/>
          </a:p>
        </p:txBody>
      </p:sp>
    </p:spTree>
    <p:extLst>
      <p:ext uri="{BB962C8B-B14F-4D97-AF65-F5344CB8AC3E}">
        <p14:creationId xmlns:p14="http://schemas.microsoft.com/office/powerpoint/2010/main" val="39483797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35722-0D93-8420-9F46-E53CAAD51E7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4DBFF35-FC40-69EA-074B-0AAEBC227CE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6C0BA3A-AA59-53DD-CB40-CB76BDA7C9A3}"/>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2CF41F84-95B9-6F96-B3E9-C83288234F5F}"/>
              </a:ext>
            </a:extLst>
          </p:cNvPr>
          <p:cNvSpPr>
            <a:spLocks noGrp="1"/>
          </p:cNvSpPr>
          <p:nvPr>
            <p:ph type="sldNum" sz="quarter" idx="5"/>
          </p:nvPr>
        </p:nvSpPr>
        <p:spPr/>
        <p:txBody>
          <a:bodyPr/>
          <a:lstStyle/>
          <a:p>
            <a:fld id="{B5171A6C-AF99-43E0-B0E1-1E534A4A72C8}" type="slidenum">
              <a:rPr lang="pl-PL" smtClean="0"/>
              <a:t>45</a:t>
            </a:fld>
            <a:endParaRPr lang="pl-PL"/>
          </a:p>
        </p:txBody>
      </p:sp>
    </p:spTree>
    <p:extLst>
      <p:ext uri="{BB962C8B-B14F-4D97-AF65-F5344CB8AC3E}">
        <p14:creationId xmlns:p14="http://schemas.microsoft.com/office/powerpoint/2010/main" val="27986934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A4792-43D0-BF87-EA41-2475F5121E3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DAA7587-C985-4F99-AC1C-BC297F5FD32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CE611EC-1178-3F73-CDC2-1425AC13B4A2}"/>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705D7DA4-0A3B-826A-FC59-CE6D0188A59E}"/>
              </a:ext>
            </a:extLst>
          </p:cNvPr>
          <p:cNvSpPr>
            <a:spLocks noGrp="1"/>
          </p:cNvSpPr>
          <p:nvPr>
            <p:ph type="sldNum" sz="quarter" idx="5"/>
          </p:nvPr>
        </p:nvSpPr>
        <p:spPr/>
        <p:txBody>
          <a:bodyPr/>
          <a:lstStyle/>
          <a:p>
            <a:fld id="{B5171A6C-AF99-43E0-B0E1-1E534A4A72C8}" type="slidenum">
              <a:rPr lang="pl-PL" smtClean="0"/>
              <a:t>46</a:t>
            </a:fld>
            <a:endParaRPr lang="pl-PL"/>
          </a:p>
        </p:txBody>
      </p:sp>
    </p:spTree>
    <p:extLst>
      <p:ext uri="{BB962C8B-B14F-4D97-AF65-F5344CB8AC3E}">
        <p14:creationId xmlns:p14="http://schemas.microsoft.com/office/powerpoint/2010/main" val="41991761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B1F3D-F161-917A-646D-F4E50AF5648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ABD9FD8-4782-2C95-57D8-5469A95A08D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1460FDC-FDB9-1D9F-F255-E01279CAC9F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598A3E74-D606-2F99-EE2E-876414D89443}"/>
              </a:ext>
            </a:extLst>
          </p:cNvPr>
          <p:cNvSpPr>
            <a:spLocks noGrp="1"/>
          </p:cNvSpPr>
          <p:nvPr>
            <p:ph type="sldNum" sz="quarter" idx="5"/>
          </p:nvPr>
        </p:nvSpPr>
        <p:spPr/>
        <p:txBody>
          <a:bodyPr/>
          <a:lstStyle/>
          <a:p>
            <a:fld id="{B5171A6C-AF99-43E0-B0E1-1E534A4A72C8}" type="slidenum">
              <a:rPr lang="pl-PL" smtClean="0"/>
              <a:t>47</a:t>
            </a:fld>
            <a:endParaRPr lang="pl-PL"/>
          </a:p>
        </p:txBody>
      </p:sp>
    </p:spTree>
    <p:extLst>
      <p:ext uri="{BB962C8B-B14F-4D97-AF65-F5344CB8AC3E}">
        <p14:creationId xmlns:p14="http://schemas.microsoft.com/office/powerpoint/2010/main" val="31578382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C3DC41-9D1C-D45A-3C58-C3CFFBFFF1B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D242192-AD1D-1398-20F1-1AC3623F5A4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51A0D0B-0D6D-6A57-2379-3FD20AFA59A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3F06030A-5930-AF75-EE54-14189E940F00}"/>
              </a:ext>
            </a:extLst>
          </p:cNvPr>
          <p:cNvSpPr>
            <a:spLocks noGrp="1"/>
          </p:cNvSpPr>
          <p:nvPr>
            <p:ph type="sldNum" sz="quarter" idx="5"/>
          </p:nvPr>
        </p:nvSpPr>
        <p:spPr/>
        <p:txBody>
          <a:bodyPr/>
          <a:lstStyle/>
          <a:p>
            <a:fld id="{B5171A6C-AF99-43E0-B0E1-1E534A4A72C8}" type="slidenum">
              <a:rPr lang="pl-PL" smtClean="0"/>
              <a:t>48</a:t>
            </a:fld>
            <a:endParaRPr lang="pl-PL"/>
          </a:p>
        </p:txBody>
      </p:sp>
    </p:spTree>
    <p:extLst>
      <p:ext uri="{BB962C8B-B14F-4D97-AF65-F5344CB8AC3E}">
        <p14:creationId xmlns:p14="http://schemas.microsoft.com/office/powerpoint/2010/main" val="32527418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FCF5F-233A-35E9-9FB4-DA6B945CB05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175F99B-A2D4-D374-6433-6E5BF76DCA4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53230F0-3D7E-BFA7-81B4-B7C72284E5A2}"/>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0866AA82-6AAC-765B-64B8-422273AF3EE8}"/>
              </a:ext>
            </a:extLst>
          </p:cNvPr>
          <p:cNvSpPr>
            <a:spLocks noGrp="1"/>
          </p:cNvSpPr>
          <p:nvPr>
            <p:ph type="sldNum" sz="quarter" idx="5"/>
          </p:nvPr>
        </p:nvSpPr>
        <p:spPr/>
        <p:txBody>
          <a:bodyPr/>
          <a:lstStyle/>
          <a:p>
            <a:fld id="{B5171A6C-AF99-43E0-B0E1-1E534A4A72C8}" type="slidenum">
              <a:rPr lang="pl-PL" smtClean="0"/>
              <a:t>49</a:t>
            </a:fld>
            <a:endParaRPr lang="pl-PL"/>
          </a:p>
        </p:txBody>
      </p:sp>
    </p:spTree>
    <p:extLst>
      <p:ext uri="{BB962C8B-B14F-4D97-AF65-F5344CB8AC3E}">
        <p14:creationId xmlns:p14="http://schemas.microsoft.com/office/powerpoint/2010/main" val="770510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5</a:t>
            </a:fld>
            <a:endParaRPr lang="pl-PL"/>
          </a:p>
        </p:txBody>
      </p:sp>
    </p:spTree>
    <p:extLst>
      <p:ext uri="{BB962C8B-B14F-4D97-AF65-F5344CB8AC3E}">
        <p14:creationId xmlns:p14="http://schemas.microsoft.com/office/powerpoint/2010/main" val="7163245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E60FC8-6589-FF92-B3C1-4411CD78456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D367406-6086-54BF-317F-D3BB27C8D543}"/>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0D91DC5-A2C7-F012-8A84-68895127526E}"/>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10445C03-8F09-23B2-D69C-6687530844A9}"/>
              </a:ext>
            </a:extLst>
          </p:cNvPr>
          <p:cNvSpPr>
            <a:spLocks noGrp="1"/>
          </p:cNvSpPr>
          <p:nvPr>
            <p:ph type="sldNum" sz="quarter" idx="5"/>
          </p:nvPr>
        </p:nvSpPr>
        <p:spPr/>
        <p:txBody>
          <a:bodyPr/>
          <a:lstStyle/>
          <a:p>
            <a:fld id="{B5171A6C-AF99-43E0-B0E1-1E534A4A72C8}" type="slidenum">
              <a:rPr lang="pl-PL" smtClean="0"/>
              <a:t>50</a:t>
            </a:fld>
            <a:endParaRPr lang="pl-PL"/>
          </a:p>
        </p:txBody>
      </p:sp>
    </p:spTree>
    <p:extLst>
      <p:ext uri="{BB962C8B-B14F-4D97-AF65-F5344CB8AC3E}">
        <p14:creationId xmlns:p14="http://schemas.microsoft.com/office/powerpoint/2010/main" val="14139896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51</a:t>
            </a:fld>
            <a:endParaRPr lang="pl-PL"/>
          </a:p>
        </p:txBody>
      </p:sp>
    </p:spTree>
    <p:extLst>
      <p:ext uri="{BB962C8B-B14F-4D97-AF65-F5344CB8AC3E}">
        <p14:creationId xmlns:p14="http://schemas.microsoft.com/office/powerpoint/2010/main" val="14018374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0B4F2A-7903-15A1-54DD-B4F3FA94EF5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6214D04-042D-FF1E-4339-C44298D41D7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6AB9E25-9DC7-C171-1AC9-1B6620DC73A4}"/>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E727E19-A21E-45DB-83F7-1D6A298BAFA2}"/>
              </a:ext>
            </a:extLst>
          </p:cNvPr>
          <p:cNvSpPr>
            <a:spLocks noGrp="1"/>
          </p:cNvSpPr>
          <p:nvPr>
            <p:ph type="sldNum" sz="quarter" idx="5"/>
          </p:nvPr>
        </p:nvSpPr>
        <p:spPr/>
        <p:txBody>
          <a:bodyPr/>
          <a:lstStyle/>
          <a:p>
            <a:fld id="{B5171A6C-AF99-43E0-B0E1-1E534A4A72C8}" type="slidenum">
              <a:rPr lang="pl-PL" smtClean="0"/>
              <a:t>52</a:t>
            </a:fld>
            <a:endParaRPr lang="pl-PL"/>
          </a:p>
        </p:txBody>
      </p:sp>
    </p:spTree>
    <p:extLst>
      <p:ext uri="{BB962C8B-B14F-4D97-AF65-F5344CB8AC3E}">
        <p14:creationId xmlns:p14="http://schemas.microsoft.com/office/powerpoint/2010/main" val="1998451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6</a:t>
            </a:fld>
            <a:endParaRPr lang="pl-PL"/>
          </a:p>
        </p:txBody>
      </p:sp>
    </p:spTree>
    <p:extLst>
      <p:ext uri="{BB962C8B-B14F-4D97-AF65-F5344CB8AC3E}">
        <p14:creationId xmlns:p14="http://schemas.microsoft.com/office/powerpoint/2010/main" val="2207851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7</a:t>
            </a:fld>
            <a:endParaRPr lang="pl-PL"/>
          </a:p>
        </p:txBody>
      </p:sp>
    </p:spTree>
    <p:extLst>
      <p:ext uri="{BB962C8B-B14F-4D97-AF65-F5344CB8AC3E}">
        <p14:creationId xmlns:p14="http://schemas.microsoft.com/office/powerpoint/2010/main" val="2036111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8</a:t>
            </a:fld>
            <a:endParaRPr lang="pl-PL"/>
          </a:p>
        </p:txBody>
      </p:sp>
    </p:spTree>
    <p:extLst>
      <p:ext uri="{BB962C8B-B14F-4D97-AF65-F5344CB8AC3E}">
        <p14:creationId xmlns:p14="http://schemas.microsoft.com/office/powerpoint/2010/main" val="777806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fld id="{B5171A6C-AF99-43E0-B0E1-1E534A4A72C8}" type="slidenum">
              <a:rPr lang="pl-PL" smtClean="0"/>
              <a:t>9</a:t>
            </a:fld>
            <a:endParaRPr lang="pl-PL"/>
          </a:p>
        </p:txBody>
      </p:sp>
    </p:spTree>
    <p:extLst>
      <p:ext uri="{BB962C8B-B14F-4D97-AF65-F5344CB8AC3E}">
        <p14:creationId xmlns:p14="http://schemas.microsoft.com/office/powerpoint/2010/main" val="3396509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p:txBody>
          <a:bodyPr/>
          <a:lstStyle/>
          <a:p>
            <a:fld id="{C406D7F5-9A72-4BE5-8975-A01A7002424F}" type="datetime1">
              <a:rPr lang="pl-PL" smtClean="0"/>
              <a:t>16.02.2024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66476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p:txBody>
          <a:bodyPr/>
          <a:lstStyle/>
          <a:p>
            <a:fld id="{4935B6C0-B0E6-4EC9-B81D-F3F187D47A94}" type="datetime1">
              <a:rPr lang="pl-PL" smtClean="0"/>
              <a:t>16.02.2024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30372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p:txBody>
          <a:bodyPr/>
          <a:lstStyle/>
          <a:p>
            <a:fld id="{FB79EA3A-7853-42C7-BE89-FCCA828C492E}" type="datetime1">
              <a:rPr lang="pl-PL" smtClean="0"/>
              <a:t>16.02.2024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90121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6095999" y="816316"/>
            <a:ext cx="4926147" cy="979757"/>
          </a:xfrm>
        </p:spPr>
        <p:txBody>
          <a:bodyPr/>
          <a:lstStyle/>
          <a:p>
            <a:r>
              <a:rPr lang="pl-PL"/>
              <a:t>Kliknij, aby edytować styl</a:t>
            </a:r>
            <a:endParaRPr lang="en-US" dirty="0"/>
          </a:p>
        </p:txBody>
      </p:sp>
      <p:sp>
        <p:nvSpPr>
          <p:cNvPr id="3" name="Content Placeholder 2"/>
          <p:cNvSpPr>
            <a:spLocks noGrp="1"/>
          </p:cNvSpPr>
          <p:nvPr>
            <p:ph sz="half" idx="1"/>
          </p:nvPr>
        </p:nvSpPr>
        <p:spPr>
          <a:xfrm>
            <a:off x="6096000" y="1796072"/>
            <a:ext cx="4926582" cy="4245613"/>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816566"/>
            <a:ext cx="5685980" cy="5225119"/>
          </a:xfrm>
          <a:solidFill>
            <a:schemeClr val="bg1">
              <a:lumMod val="95000"/>
            </a:schemeClr>
          </a:solidFill>
        </p:spPr>
        <p:txBody>
          <a:bodyPr anchor="ctr" anchorCtr="0"/>
          <a:lstStyle>
            <a:lvl1pPr algn="ctr">
              <a:buFont typeface="Arial" panose="020B0604020202020204" pitchFamily="34" charset="0"/>
              <a:buNone/>
              <a:defRPr sz="907"/>
            </a:lvl1pPr>
          </a:lstStyle>
          <a:p>
            <a:r>
              <a:rPr lang="pl-PL"/>
              <a:t>Kliknij ikonę, aby dodać obraz</a:t>
            </a:r>
            <a:endParaRPr lang="pl-PL" dirty="0"/>
          </a:p>
        </p:txBody>
      </p:sp>
    </p:spTree>
    <p:extLst>
      <p:ext uri="{BB962C8B-B14F-4D97-AF65-F5344CB8AC3E}">
        <p14:creationId xmlns:p14="http://schemas.microsoft.com/office/powerpoint/2010/main" val="3903617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p:txBody>
          <a:bodyPr/>
          <a:lstStyle/>
          <a:p>
            <a:fld id="{8B8FC5CC-48F7-4FAA-A0E7-C989113FD8DE}" type="datetime1">
              <a:rPr lang="pl-PL" smtClean="0"/>
              <a:t>16.02.2024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p:txBody>
          <a:bodyPr/>
          <a:lstStyle/>
          <a:p>
            <a:r>
              <a:rPr lang="pl-PL"/>
              <a:t>21Dokument dostępny na stronie: Krajowa Strategia Rozwoju Regionalnego</a:t>
            </a:r>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316104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p:txBody>
          <a:bodyPr/>
          <a:lstStyle/>
          <a:p>
            <a:fld id="{F5F98DA4-4B42-4CB5-98E8-5FB7C124D70A}" type="datetime1">
              <a:rPr lang="pl-PL" smtClean="0"/>
              <a:t>16.02.2024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p:txBody>
          <a:bodyPr/>
          <a:lstStyle/>
          <a:p>
            <a:r>
              <a:rPr lang="pl-PL"/>
              <a:t>21Dokument dostępny na stronie: Krajowa Strategia Rozwoju Regionalnego</a:t>
            </a:r>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4067191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p:txBody>
          <a:bodyPr/>
          <a:lstStyle/>
          <a:p>
            <a:fld id="{65E556C8-94BE-4D38-9510-93583EE5EB08}" type="datetime1">
              <a:rPr lang="pl-PL" smtClean="0"/>
              <a:t>16.02.2024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p:txBody>
          <a:bodyPr/>
          <a:lstStyle/>
          <a:p>
            <a:r>
              <a:rPr lang="pl-PL"/>
              <a:t>21Dokument dostępny na stronie: Krajowa Strategia Rozwoju Regionalnego</a:t>
            </a:r>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348635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p:txBody>
          <a:bodyPr/>
          <a:lstStyle/>
          <a:p>
            <a:fld id="{80664CD4-FE1F-4D8B-B110-28DBF256F95F}" type="datetime1">
              <a:rPr lang="pl-PL" smtClean="0"/>
              <a:t>16.02.2024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p:txBody>
          <a:bodyPr/>
          <a:lstStyle/>
          <a:p>
            <a:r>
              <a:rPr lang="pl-PL"/>
              <a:t>21Dokument dostępny na stronie: Krajowa Strategia Rozwoju Regionalnego</a:t>
            </a:r>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64576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p:txBody>
          <a:bodyPr/>
          <a:lstStyle/>
          <a:p>
            <a:fld id="{AB500742-2628-4D7D-B674-1E0D25A7F78C}" type="datetime1">
              <a:rPr lang="pl-PL" smtClean="0"/>
              <a:t>16.02.2024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p:txBody>
          <a:bodyPr/>
          <a:lstStyle/>
          <a:p>
            <a:r>
              <a:rPr lang="pl-PL"/>
              <a:t>21Dokument dostępny na stronie: Krajowa Strategia Rozwoju Regionalnego</a:t>
            </a:r>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742715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p:txBody>
          <a:bodyPr/>
          <a:lstStyle/>
          <a:p>
            <a:fld id="{66882E7A-46C4-4643-B731-F6D17F91D062}" type="datetime1">
              <a:rPr lang="pl-PL" smtClean="0"/>
              <a:t>16.02.2024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p:txBody>
          <a:bodyPr/>
          <a:lstStyle/>
          <a:p>
            <a:r>
              <a:rPr lang="pl-PL"/>
              <a:t>21Dokument dostępny na stronie: Krajowa Strategia Rozwoju Regionalnego</a:t>
            </a:r>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874148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p:txBody>
          <a:bodyPr/>
          <a:lstStyle/>
          <a:p>
            <a:fld id="{2282937E-7F25-4D13-8EA5-EA5E08334548}" type="datetime1">
              <a:rPr lang="pl-PL" smtClean="0"/>
              <a:t>16.02.2024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p:txBody>
          <a:bodyPr/>
          <a:lstStyle/>
          <a:p>
            <a:r>
              <a:rPr lang="pl-PL"/>
              <a:t>21Dokument dostępny na stronie: Krajowa Strategia Rozwoju Regionalnego</a:t>
            </a:r>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72880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p:txBody>
          <a:bodyPr/>
          <a:lstStyle/>
          <a:p>
            <a:fld id="{6BECE066-23F1-419C-A34D-67CB319FBC3A}" type="datetime1">
              <a:rPr lang="pl-PL" smtClean="0"/>
              <a:t>16.02.2024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00580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p:txBody>
          <a:bodyPr/>
          <a:lstStyle/>
          <a:p>
            <a:fld id="{D89C8D0B-5F0C-428E-A6E8-43F893FFDFFB}" type="datetime1">
              <a:rPr lang="pl-PL" smtClean="0"/>
              <a:t>16.02.2024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p:txBody>
          <a:bodyPr/>
          <a:lstStyle/>
          <a:p>
            <a:r>
              <a:rPr lang="pl-PL"/>
              <a:t>21Dokument dostępny na stronie: Krajowa Strategia Rozwoju Regionalnego</a:t>
            </a:r>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343786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p:txBody>
          <a:bodyPr/>
          <a:lstStyle/>
          <a:p>
            <a:fld id="{9A25AC16-9004-4479-BED2-85B099DBBEE2}" type="datetime1">
              <a:rPr lang="pl-PL" smtClean="0"/>
              <a:t>16.02.2024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p:txBody>
          <a:bodyPr/>
          <a:lstStyle/>
          <a:p>
            <a:r>
              <a:rPr lang="pl-PL"/>
              <a:t>21Dokument dostępny na stronie: Krajowa Strategia Rozwoju Regionalnego</a:t>
            </a:r>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4025329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p:txBody>
          <a:bodyPr/>
          <a:lstStyle/>
          <a:p>
            <a:fld id="{553949ED-9B33-4129-81EB-C8CB453FAE80}" type="datetime1">
              <a:rPr lang="pl-PL" smtClean="0"/>
              <a:t>16.02.2024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p:txBody>
          <a:bodyPr/>
          <a:lstStyle/>
          <a:p>
            <a:r>
              <a:rPr lang="pl-PL"/>
              <a:t>21Dokument dostępny na stronie: Krajowa Strategia Rozwoju Regionalnego</a:t>
            </a:r>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564372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p:txBody>
          <a:bodyPr/>
          <a:lstStyle/>
          <a:p>
            <a:fld id="{00474D56-CEF1-4435-80C8-02F84B204C7A}" type="datetime1">
              <a:rPr lang="pl-PL" smtClean="0"/>
              <a:t>16.02.2024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p:txBody>
          <a:bodyPr/>
          <a:lstStyle/>
          <a:p>
            <a:r>
              <a:rPr lang="pl-PL"/>
              <a:t>21Dokument dostępny na stronie: Krajowa Strategia Rozwoju Regionalnego</a:t>
            </a:r>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716662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p:txBody>
          <a:bodyPr/>
          <a:lstStyle/>
          <a:p>
            <a:fld id="{CCC15A6C-4488-46AD-8F9D-D7A93B187CA9}" type="datetime1">
              <a:rPr lang="pl-PL" smtClean="0"/>
              <a:t>16.02.2024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90148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p:txBody>
          <a:bodyPr/>
          <a:lstStyle/>
          <a:p>
            <a:fld id="{8F55D785-DF79-454D-B547-A8B1B588E6F4}" type="datetime1">
              <a:rPr lang="pl-PL" smtClean="0"/>
              <a:t>16.02.2024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27393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p:txBody>
          <a:bodyPr/>
          <a:lstStyle/>
          <a:p>
            <a:fld id="{D570FF15-6EB9-4DE9-BAA7-60ABD3AF443E}" type="datetime1">
              <a:rPr lang="pl-PL" smtClean="0"/>
              <a:t>16.02.2024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78071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p:txBody>
          <a:bodyPr/>
          <a:lstStyle/>
          <a:p>
            <a:fld id="{EFF057E8-C54E-4D48-A952-9A0096A6FCDD}" type="datetime1">
              <a:rPr lang="pl-PL" smtClean="0"/>
              <a:t>16.02.2024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226904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p:txBody>
          <a:bodyPr/>
          <a:lstStyle/>
          <a:p>
            <a:fld id="{22ABB5D4-1BCC-4772-83C0-86A00A578217}" type="datetime1">
              <a:rPr lang="pl-PL" smtClean="0"/>
              <a:t>16.02.2024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56788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p:txBody>
          <a:bodyPr/>
          <a:lstStyle/>
          <a:p>
            <a:fld id="{80BDD56E-6DCD-4563-9FAA-EAA1EBD5CEF8}" type="datetime1">
              <a:rPr lang="pl-PL" smtClean="0"/>
              <a:t>16.02.2024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58630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p:txBody>
          <a:bodyPr/>
          <a:lstStyle/>
          <a:p>
            <a:fld id="{0800A98A-2F27-4980-BCB5-42165678B131}" type="datetime1">
              <a:rPr lang="pl-PL" smtClean="0"/>
              <a:t>16.02.2024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118001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6DC769-8458-C277-31A4-CF3756673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4D536-30D6-40D0-B6F7-4C1EF1C3AED9}" type="datetime1">
              <a:rPr lang="pl-PL" smtClean="0"/>
              <a:t>16.02.2024</a:t>
            </a:fld>
            <a:endParaRPr lang="pl-PL"/>
          </a:p>
        </p:txBody>
      </p:sp>
      <p:sp>
        <p:nvSpPr>
          <p:cNvPr id="5" name="Symbol zastępczy stopki 4">
            <a:extLst>
              <a:ext uri="{FF2B5EF4-FFF2-40B4-BE49-F238E27FC236}">
                <a16:creationId xmlns:a16="http://schemas.microsoft.com/office/drawing/2014/main" id="{DBCA8286-7B48-A409-4974-35B5E5E03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spTree>
    <p:extLst>
      <p:ext uri="{BB962C8B-B14F-4D97-AF65-F5344CB8AC3E}">
        <p14:creationId xmlns:p14="http://schemas.microsoft.com/office/powerpoint/2010/main" val="329326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6DC769-8458-C277-31A4-CF3756673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8DA45-E0D1-494B-9644-3553B6B18323}" type="datetime1">
              <a:rPr lang="pl-PL" smtClean="0"/>
              <a:t>16.02.2024</a:t>
            </a:fld>
            <a:endParaRPr lang="pl-PL"/>
          </a:p>
        </p:txBody>
      </p:sp>
      <p:sp>
        <p:nvSpPr>
          <p:cNvPr id="5" name="Symbol zastępczy stopki 4">
            <a:extLst>
              <a:ext uri="{FF2B5EF4-FFF2-40B4-BE49-F238E27FC236}">
                <a16:creationId xmlns:a16="http://schemas.microsoft.com/office/drawing/2014/main" id="{DBCA8286-7B48-A409-4974-35B5E5E03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21Dokument dostępny na stronie: Krajowa Strategia Rozwoju Regionalnego</a:t>
            </a:r>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spTree>
    <p:extLst>
      <p:ext uri="{BB962C8B-B14F-4D97-AF65-F5344CB8AC3E}">
        <p14:creationId xmlns:p14="http://schemas.microsoft.com/office/powerpoint/2010/main" val="24462304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Symbol zastępczy zawartości 12">
            <a:extLst>
              <a:ext uri="{FF2B5EF4-FFF2-40B4-BE49-F238E27FC236}">
                <a16:creationId xmlns:a16="http://schemas.microsoft.com/office/drawing/2014/main" id="{8B01C536-3002-9D35-1F89-AE81609CFE38}"/>
              </a:ext>
              <a:ext uri="{C183D7F6-B498-43B3-948B-1728B52AA6E4}">
                <adec:decorative xmlns:adec="http://schemas.microsoft.com/office/drawing/2017/decorative" val="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845972"/>
          </a:xfrm>
        </p:spPr>
      </p:pic>
      <p:sp>
        <p:nvSpPr>
          <p:cNvPr id="3" name="Tytuł 2">
            <a:extLst>
              <a:ext uri="{FF2B5EF4-FFF2-40B4-BE49-F238E27FC236}">
                <a16:creationId xmlns:a16="http://schemas.microsoft.com/office/drawing/2014/main" id="{F5ED9EBC-E5A2-B001-BEC6-289ED54924A4}"/>
              </a:ext>
            </a:extLst>
          </p:cNvPr>
          <p:cNvSpPr txBox="1">
            <a:spLocks noGrp="1"/>
          </p:cNvSpPr>
          <p:nvPr>
            <p:ph type="title" idx="4294967295"/>
          </p:nvPr>
        </p:nvSpPr>
        <p:spPr>
          <a:xfrm>
            <a:off x="1967696" y="5174630"/>
            <a:ext cx="9815416" cy="147732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bg1"/>
                </a:solidFill>
                <a:effectLst/>
                <a:uLnTx/>
                <a:uFillTx/>
                <a:latin typeface="+mn-lt"/>
                <a:ea typeface="Open Sans" panose="020B0606030504020204" pitchFamily="34" charset="0"/>
                <a:cs typeface="Arial" pitchFamily="34" charset="0"/>
              </a:rPr>
              <a:t>Metodyka i kryteria stosowane przy wyborze operacji współfinansowanych ze środków Europejskiego Funduszu Społecznego Plus  w ramach programu Fundusze Europejskie  dla Lubelskiego 2021 – 2027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bg1"/>
                </a:solidFill>
                <a:effectLst/>
                <a:uLnTx/>
                <a:uFillTx/>
                <a:latin typeface="+mn-lt"/>
                <a:ea typeface="Open Sans" panose="020B0606030504020204" pitchFamily="34" charset="0"/>
                <a:cs typeface="Arial" pitchFamily="34" charset="0"/>
              </a:rPr>
              <a:t>Działania wdrażane przez Departament Wdrażania Europejskiego Funduszu Społecznego i Wojewódzki Urząd Pracy w Lublinie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bg1"/>
                </a:solidFill>
                <a:effectLst/>
                <a:uLnTx/>
                <a:uFillTx/>
                <a:latin typeface="+mn-lt"/>
                <a:ea typeface="Open Sans" panose="020B0606030504020204" pitchFamily="34" charset="0"/>
                <a:cs typeface="Arial" pitchFamily="34" charset="0"/>
              </a:rPr>
              <a:t>Zmiana uchwały nr 7/2023 Komitetu Monitorującego FEL 2021-2027 z dnia 23 lutego 2023 r.</a:t>
            </a:r>
          </a:p>
        </p:txBody>
      </p:sp>
    </p:spTree>
    <p:extLst>
      <p:ext uri="{BB962C8B-B14F-4D97-AF65-F5344CB8AC3E}">
        <p14:creationId xmlns:p14="http://schemas.microsoft.com/office/powerpoint/2010/main" val="273200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E2D888-ED38-72C4-B53B-E0B7FB247E22}"/>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a:t>
            </a:r>
            <a:r>
              <a:rPr lang="pl-PL" baseline="0" dirty="0"/>
              <a:t> 2</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241705" y="148933"/>
            <a:ext cx="11708589"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2420981523"/>
              </p:ext>
            </p:extLst>
          </p:nvPr>
        </p:nvGraphicFramePr>
        <p:xfrm>
          <a:off x="241704" y="964684"/>
          <a:ext cx="11708590" cy="4705501"/>
        </p:xfrm>
        <a:graphic>
          <a:graphicData uri="http://schemas.openxmlformats.org/drawingml/2006/table">
            <a:tbl>
              <a:tblPr firstRow="1" bandRow="1">
                <a:tableStyleId>{5C22544A-7EE6-4342-B048-85BDC9FD1C3A}</a:tableStyleId>
              </a:tblPr>
              <a:tblGrid>
                <a:gridCol w="632850">
                  <a:extLst>
                    <a:ext uri="{9D8B030D-6E8A-4147-A177-3AD203B41FA5}">
                      <a16:colId xmlns:a16="http://schemas.microsoft.com/office/drawing/2014/main" val="793399746"/>
                    </a:ext>
                  </a:extLst>
                </a:gridCol>
                <a:gridCol w="2299447">
                  <a:extLst>
                    <a:ext uri="{9D8B030D-6E8A-4147-A177-3AD203B41FA5}">
                      <a16:colId xmlns:a16="http://schemas.microsoft.com/office/drawing/2014/main" val="166888007"/>
                    </a:ext>
                  </a:extLst>
                </a:gridCol>
                <a:gridCol w="4078853">
                  <a:extLst>
                    <a:ext uri="{9D8B030D-6E8A-4147-A177-3AD203B41FA5}">
                      <a16:colId xmlns:a16="http://schemas.microsoft.com/office/drawing/2014/main" val="91126600"/>
                    </a:ext>
                  </a:extLst>
                </a:gridCol>
                <a:gridCol w="2348720">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636837">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2526010">
                <a:tc>
                  <a:txBody>
                    <a:bodyPr/>
                    <a:lstStyle/>
                    <a:p>
                      <a:r>
                        <a:rPr lang="pl-PL" sz="1400" dirty="0">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W projekcie założono poziom kosztów pośrednich zgodnie z zapisami Regulaminu wyboru projektów.</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Poziom kosztów pośrednich założony w projekcie musi być zgodny z regulaminem wyboru projektów.</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"NIE DOTYCZY".</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„NIE DOTYCZY”.</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477864">
                <a:tc gridSpan="3">
                  <a:txBody>
                    <a:bodyPr/>
                    <a:lstStyle/>
                    <a:p>
                      <a:endParaRPr lang="pl-PL" sz="1400" kern="1200" dirty="0">
                        <a:solidFill>
                          <a:schemeClr val="dk1"/>
                        </a:solidFill>
                        <a:highlight>
                          <a:srgbClr val="FFFF00"/>
                        </a:highligh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1809" y="5996685"/>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10</a:t>
            </a:fld>
            <a:endParaRPr lang="pl-PL" dirty="0"/>
          </a:p>
        </p:txBody>
      </p:sp>
    </p:spTree>
    <p:extLst>
      <p:ext uri="{BB962C8B-B14F-4D97-AF65-F5344CB8AC3E}">
        <p14:creationId xmlns:p14="http://schemas.microsoft.com/office/powerpoint/2010/main" val="3731019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8CBB8-5B27-B711-D787-A8AF6ACAA1DC}"/>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a:t>
            </a:r>
            <a:r>
              <a:rPr lang="pl-PL" baseline="0" dirty="0"/>
              <a:t> 3</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212988" y="12408"/>
            <a:ext cx="1179370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2354032465"/>
              </p:ext>
            </p:extLst>
          </p:nvPr>
        </p:nvGraphicFramePr>
        <p:xfrm>
          <a:off x="212988" y="785072"/>
          <a:ext cx="11793708" cy="5504030"/>
        </p:xfrm>
        <a:graphic>
          <a:graphicData uri="http://schemas.openxmlformats.org/drawingml/2006/table">
            <a:tbl>
              <a:tblPr firstRow="1" bandRow="1">
                <a:tableStyleId>{5C22544A-7EE6-4342-B048-85BDC9FD1C3A}</a:tableStyleId>
              </a:tblPr>
              <a:tblGrid>
                <a:gridCol w="504188">
                  <a:extLst>
                    <a:ext uri="{9D8B030D-6E8A-4147-A177-3AD203B41FA5}">
                      <a16:colId xmlns:a16="http://schemas.microsoft.com/office/drawing/2014/main" val="793399746"/>
                    </a:ext>
                  </a:extLst>
                </a:gridCol>
                <a:gridCol w="2331742">
                  <a:extLst>
                    <a:ext uri="{9D8B030D-6E8A-4147-A177-3AD203B41FA5}">
                      <a16:colId xmlns:a16="http://schemas.microsoft.com/office/drawing/2014/main" val="166888007"/>
                    </a:ext>
                  </a:extLst>
                </a:gridCol>
                <a:gridCol w="3068682">
                  <a:extLst>
                    <a:ext uri="{9D8B030D-6E8A-4147-A177-3AD203B41FA5}">
                      <a16:colId xmlns:a16="http://schemas.microsoft.com/office/drawing/2014/main" val="91126600"/>
                    </a:ext>
                  </a:extLst>
                </a:gridCol>
                <a:gridCol w="3449165">
                  <a:extLst>
                    <a:ext uri="{9D8B030D-6E8A-4147-A177-3AD203B41FA5}">
                      <a16:colId xmlns:a16="http://schemas.microsoft.com/office/drawing/2014/main" val="3655026178"/>
                    </a:ext>
                  </a:extLst>
                </a:gridCol>
                <a:gridCol w="2439931">
                  <a:extLst>
                    <a:ext uri="{9D8B030D-6E8A-4147-A177-3AD203B41FA5}">
                      <a16:colId xmlns:a16="http://schemas.microsoft.com/office/drawing/2014/main" val="1363699199"/>
                    </a:ext>
                  </a:extLst>
                </a:gridCol>
              </a:tblGrid>
              <a:tr h="918192">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173535">
                <a:tc>
                  <a:txBody>
                    <a:bodyPr/>
                    <a:lstStyle/>
                    <a:p>
                      <a:r>
                        <a:rPr lang="pl-PL" sz="1400" dirty="0">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nie został fizycznie zakończony ani w pełni zrealizowany przed dniem złożenia wniosku aplikacyjnego (art. 63 ust. 6 rozporządzenia ogólnego).</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na etapie negocjacji”, „NIE”.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Bef>
                          <a:spcPts val="600"/>
                        </a:spcBef>
                      </a:pPr>
                      <a:r>
                        <a:rPr lang="pl-PL" sz="1400" strike="sngStrike" dirty="0">
                          <a:solidFill>
                            <a:srgbClr val="C00000"/>
                          </a:solidFill>
                          <a:latin typeface="Arial" panose="020B0604020202020204" pitchFamily="34" charset="0"/>
                          <a:cs typeface="Arial" panose="020B0604020202020204" pitchFamily="34" charset="0"/>
                        </a:rPr>
                        <a:t>W przypadku gdy wnioskodawca nie zawrze stosownych zapisów we wniosku o dofinansowanie lub zapisy są niespójne/niepełne, istnieje możliwość uzupełnienia wniosku w tym zakresie. </a:t>
                      </a:r>
                      <a:r>
                        <a:rPr lang="pl-PL" sz="1400" dirty="0">
                          <a:solidFill>
                            <a:srgbClr val="C00000"/>
                          </a:solidFill>
                          <a:latin typeface="Arial" panose="020B0604020202020204" pitchFamily="34" charset="0"/>
                          <a:cs typeface="Arial" panose="020B0604020202020204" pitchFamily="34" charset="0"/>
                        </a:rPr>
                        <a:t>Wnioskodawca ma możliwość uzupełnienia/ poprawy projektu w zakresie spełniania kryterium określonym w regulaminie wyboru projektów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85615">
                <a:tc gridSpan="3">
                  <a:txBody>
                    <a:bodyPr/>
                    <a:lstStyle/>
                    <a:p>
                      <a:endParaRPr lang="pl-PL" sz="1400" kern="1200" dirty="0">
                        <a:solidFill>
                          <a:schemeClr val="dk1"/>
                        </a:solidFill>
                        <a:highlight>
                          <a:srgbClr val="FFFF00"/>
                        </a:highligh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6316" y="6337634"/>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11</a:t>
            </a:fld>
            <a:endParaRPr lang="pl-PL" dirty="0"/>
          </a:p>
        </p:txBody>
      </p:sp>
    </p:spTree>
    <p:extLst>
      <p:ext uri="{BB962C8B-B14F-4D97-AF65-F5344CB8AC3E}">
        <p14:creationId xmlns:p14="http://schemas.microsoft.com/office/powerpoint/2010/main" val="224716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43C0F-3382-FAE1-B387-FB430A38636C}"/>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a:t>
            </a:r>
            <a:r>
              <a:rPr lang="pl-PL" baseline="0" dirty="0"/>
              <a:t> 4</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107546" y="98988"/>
            <a:ext cx="11708589"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1908194709"/>
              </p:ext>
            </p:extLst>
          </p:nvPr>
        </p:nvGraphicFramePr>
        <p:xfrm>
          <a:off x="107546" y="874019"/>
          <a:ext cx="11708590" cy="5334000"/>
        </p:xfrm>
        <a:graphic>
          <a:graphicData uri="http://schemas.openxmlformats.org/drawingml/2006/table">
            <a:tbl>
              <a:tblPr firstRow="1" bandRow="1">
                <a:tableStyleId>{5C22544A-7EE6-4342-B048-85BDC9FD1C3A}</a:tableStyleId>
              </a:tblPr>
              <a:tblGrid>
                <a:gridCol w="632850">
                  <a:extLst>
                    <a:ext uri="{9D8B030D-6E8A-4147-A177-3AD203B41FA5}">
                      <a16:colId xmlns:a16="http://schemas.microsoft.com/office/drawing/2014/main" val="793399746"/>
                    </a:ext>
                  </a:extLst>
                </a:gridCol>
                <a:gridCol w="2299447">
                  <a:extLst>
                    <a:ext uri="{9D8B030D-6E8A-4147-A177-3AD203B41FA5}">
                      <a16:colId xmlns:a16="http://schemas.microsoft.com/office/drawing/2014/main" val="166888007"/>
                    </a:ext>
                  </a:extLst>
                </a:gridCol>
                <a:gridCol w="3936247">
                  <a:extLst>
                    <a:ext uri="{9D8B030D-6E8A-4147-A177-3AD203B41FA5}">
                      <a16:colId xmlns:a16="http://schemas.microsoft.com/office/drawing/2014/main" val="91126600"/>
                    </a:ext>
                  </a:extLst>
                </a:gridCol>
                <a:gridCol w="2491326">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093837">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511792">
                <a:tc>
                  <a:txBody>
                    <a:bodyPr/>
                    <a:lstStyle/>
                    <a:p>
                      <a:r>
                        <a:rPr lang="pl-PL" sz="1400" dirty="0">
                          <a:latin typeface="Arial" panose="020B0604020202020204" pitchFamily="34" charset="0"/>
                          <a:cs typeface="Arial" panose="020B0604020202020204" pitchFamily="34" charset="0"/>
                        </a:rPr>
                        <a:t>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600"/>
                        </a:spcAft>
                      </a:pPr>
                      <a:r>
                        <a:rPr lang="pl-PL" sz="1400" b="1" dirty="0">
                          <a:effectLst/>
                          <a:latin typeface="Arial" panose="020B0604020202020204" pitchFamily="34" charset="0"/>
                          <a:ea typeface="Calibri" panose="020F0502020204030204" pitchFamily="34" charset="0"/>
                          <a:cs typeface="Arial" panose="020B0604020202020204" pitchFamily="34" charset="0"/>
                        </a:rPr>
                        <a:t>Roczny obrót wnioskodawcy jest równy lub wyższy od rocznych wydatków w projekcie złożonym przez wnioskodawcę w odpowiedzi na dany nabór wniosków o dofinansowanie projektu.</a:t>
                      </a:r>
                      <a:endParaRPr lang="pl-PL"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W przypadku podmiotów niebędących jednostkami sektora finansów publicznych jako obroty należy rozumieć wartość przychodów (w tym przychodów osiągniętych z tytułu otrzymanego dofinansowania na realizację projektów) osiągniętych w ostatnim zatwierdzonym roku przez danego wnioskodawcę na dzień składania wniosku o dofinansowanie.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Obrót Wnioskodawcy będzie weryfikowany w stosunku do roku, w którym wydatki w projekcie są najwyższe. </a:t>
                      </a:r>
                      <a:r>
                        <a:rPr lang="pl-PL" sz="1400" kern="1200" dirty="0">
                          <a:solidFill>
                            <a:srgbClr val="C00000"/>
                          </a:solidFill>
                          <a:effectLst/>
                          <a:latin typeface="Arial" panose="020B0604020202020204" pitchFamily="34" charset="0"/>
                          <a:ea typeface="+mn-ea"/>
                          <a:cs typeface="Arial" panose="020B0604020202020204" pitchFamily="34" charset="0"/>
                        </a:rPr>
                        <a:t>W związku z powyższym Wnioskodawca jest zobowiązany do wskazania we wniosku o dofinansowanie wydatków projektu w podziale na lata.</a:t>
                      </a:r>
                    </a:p>
                    <a:p>
                      <a:r>
                        <a:rPr lang="pl-PL" sz="1400" kern="1200" dirty="0">
                          <a:solidFill>
                            <a:schemeClr val="dk1"/>
                          </a:solidFill>
                          <a:effectLst/>
                          <a:latin typeface="Arial" panose="020B0604020202020204" pitchFamily="34" charset="0"/>
                          <a:ea typeface="+mn-ea"/>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na etapie negocjacji”, „NIE”, „NIE DOTYCZY”. Ocena „Nie dotyczy” ma zastosowanie w przypadku projektów, w których wnioskodawcą jest jednostka sektora finansów publicznych.</a:t>
                      </a:r>
                    </a:p>
                    <a:p>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„NIE DOTYCZY”. Ocena „Nie dotyczy” ma zastosowanie w przypadku projektów, w których wnioskodawcą jest jednostka sektora finansów publicznych.</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51001">
                <a:tc gridSpan="3">
                  <a:txBody>
                    <a:bodyPr/>
                    <a:lstStyle/>
                    <a:p>
                      <a:endParaRPr lang="pl-PL" sz="1400" kern="1200" dirty="0">
                        <a:solidFill>
                          <a:schemeClr val="dk1"/>
                        </a:solidFill>
                        <a:highlight>
                          <a:srgbClr val="FFFF00"/>
                        </a:highligh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1060" y="6399347"/>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12</a:t>
            </a:fld>
            <a:endParaRPr lang="pl-PL" dirty="0"/>
          </a:p>
        </p:txBody>
      </p:sp>
    </p:spTree>
    <p:extLst>
      <p:ext uri="{BB962C8B-B14F-4D97-AF65-F5344CB8AC3E}">
        <p14:creationId xmlns:p14="http://schemas.microsoft.com/office/powerpoint/2010/main" val="2887193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2F341F-E6D6-52F8-BB12-A2CA4F60A6AA}"/>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a:t>
            </a:r>
            <a:r>
              <a:rPr lang="pl-PL" baseline="0" dirty="0"/>
              <a:t> 5</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113016" y="0"/>
            <a:ext cx="11965968" cy="581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1411870086"/>
              </p:ext>
            </p:extLst>
          </p:nvPr>
        </p:nvGraphicFramePr>
        <p:xfrm>
          <a:off x="113016" y="596289"/>
          <a:ext cx="11965968" cy="5899316"/>
        </p:xfrm>
        <a:graphic>
          <a:graphicData uri="http://schemas.openxmlformats.org/drawingml/2006/table">
            <a:tbl>
              <a:tblPr firstRow="1" bandRow="1">
                <a:tableStyleId>{5C22544A-7EE6-4342-B048-85BDC9FD1C3A}</a:tableStyleId>
              </a:tblPr>
              <a:tblGrid>
                <a:gridCol w="648549">
                  <a:extLst>
                    <a:ext uri="{9D8B030D-6E8A-4147-A177-3AD203B41FA5}">
                      <a16:colId xmlns:a16="http://schemas.microsoft.com/office/drawing/2014/main" val="793399746"/>
                    </a:ext>
                  </a:extLst>
                </a:gridCol>
                <a:gridCol w="2205819">
                  <a:extLst>
                    <a:ext uri="{9D8B030D-6E8A-4147-A177-3AD203B41FA5}">
                      <a16:colId xmlns:a16="http://schemas.microsoft.com/office/drawing/2014/main" val="166888007"/>
                    </a:ext>
                  </a:extLst>
                </a:gridCol>
                <a:gridCol w="4782356">
                  <a:extLst>
                    <a:ext uri="{9D8B030D-6E8A-4147-A177-3AD203B41FA5}">
                      <a16:colId xmlns:a16="http://schemas.microsoft.com/office/drawing/2014/main" val="91126600"/>
                    </a:ext>
                  </a:extLst>
                </a:gridCol>
                <a:gridCol w="2203489">
                  <a:extLst>
                    <a:ext uri="{9D8B030D-6E8A-4147-A177-3AD203B41FA5}">
                      <a16:colId xmlns:a16="http://schemas.microsoft.com/office/drawing/2014/main" val="3655026178"/>
                    </a:ext>
                  </a:extLst>
                </a:gridCol>
                <a:gridCol w="2125755">
                  <a:extLst>
                    <a:ext uri="{9D8B030D-6E8A-4147-A177-3AD203B41FA5}">
                      <a16:colId xmlns:a16="http://schemas.microsoft.com/office/drawing/2014/main" val="1363699199"/>
                    </a:ext>
                  </a:extLst>
                </a:gridCol>
              </a:tblGrid>
              <a:tr h="1220636">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38330">
                <a:tc>
                  <a:txBody>
                    <a:bodyPr/>
                    <a:lstStyle/>
                    <a:p>
                      <a:r>
                        <a:rPr lang="pl-PL" sz="1400" dirty="0">
                          <a:latin typeface="Arial" panose="020B0604020202020204" pitchFamily="34" charset="0"/>
                          <a:cs typeface="Arial" panose="020B0604020202020204" pitchFamily="34" charset="0"/>
                        </a:rPr>
                        <a:t>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600"/>
                        </a:spcAft>
                      </a:pPr>
                      <a:endParaRPr lang="pl-PL"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W przypadku projektów partnerskich, zgodnie z art. 39 ust. 11 ustawy wdrożeniowej partnerem wiodącym w projekcie „partnerskim może być wyłącznie podmiot o potencjale ekonomicznym zapewniającym prawidłową realizację projektu partnerskiego”. W związku z powyższym, w przypadku projektów partnerskich Wnioskodawcą może być wyłącznie podmiot, którego roczny obrót jest równy lub wyższy od rocznych wydatków w projekcie złożonym przez wnioskodawcę w odpowiedzi na dany nabór.</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nie ma zastosowania w odniesieniu do projektów, które zostały wycofane przed rozpoczęciem prac Komisji Oceny Projektów.</a:t>
                      </a:r>
                    </a:p>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nie ma zastosowania do projektów, w których wnioskodawcą jest jednostka sektora finansów publicznych.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projektu w zakresie spełniania kryterium określonym w regulaminie wyboru </a:t>
                      </a:r>
                      <a:r>
                        <a:rPr lang="pl-PL" sz="1400" strike="noStrike" kern="1200" dirty="0">
                          <a:solidFill>
                            <a:schemeClr val="dk1"/>
                          </a:solidFill>
                          <a:effectLst/>
                          <a:latin typeface="Arial" panose="020B0604020202020204" pitchFamily="34" charset="0"/>
                          <a:ea typeface="+mn-ea"/>
                          <a:cs typeface="Arial" panose="020B0604020202020204" pitchFamily="34" charset="0"/>
                        </a:rPr>
                        <a:t>projektów </a:t>
                      </a:r>
                      <a:r>
                        <a:rPr lang="pl-PL" sz="1400" strike="sngStrike" kern="1200" baseline="30000" dirty="0">
                          <a:solidFill>
                            <a:srgbClr val="C00000"/>
                          </a:solidFill>
                          <a:effectLst/>
                          <a:latin typeface="Arial" panose="020B0604020202020204" pitchFamily="34" charset="0"/>
                          <a:ea typeface="+mn-ea"/>
                          <a:cs typeface="Arial" panose="020B0604020202020204" pitchFamily="34" charset="0"/>
                        </a:rPr>
                        <a:t>2</a:t>
                      </a:r>
                      <a:r>
                        <a:rPr lang="pl-PL" sz="1400" dirty="0">
                          <a:solidFill>
                            <a:srgbClr val="C00000"/>
                          </a:solidFill>
                          <a:effectLst/>
                          <a:latin typeface="Arial" panose="020B0604020202020204" pitchFamily="34" charset="0"/>
                          <a:ea typeface="Arial" panose="020B0604020202020204" pitchFamily="34" charset="0"/>
                        </a:rPr>
                        <a:t>.</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50814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strike="sngStrike" kern="1200" baseline="30000" dirty="0">
                          <a:solidFill>
                            <a:srgbClr val="C00000"/>
                          </a:solidFill>
                          <a:effectLst/>
                          <a:latin typeface="Arial" panose="020B0604020202020204" pitchFamily="34" charset="0"/>
                          <a:ea typeface="+mn-ea"/>
                          <a:cs typeface="Arial" panose="020B0604020202020204" pitchFamily="34" charset="0"/>
                        </a:rPr>
                        <a:t>2</a:t>
                      </a:r>
                      <a:r>
                        <a:rPr lang="pl-PL" sz="1400" strike="sngStrike" kern="1200" baseline="30000" dirty="0">
                          <a:solidFill>
                            <a:schemeClr val="tx1"/>
                          </a:solidFill>
                          <a:effectLst/>
                          <a:latin typeface="Arial" panose="020B0604020202020204" pitchFamily="34" charset="0"/>
                          <a:ea typeface="+mn-ea"/>
                          <a:cs typeface="Arial" panose="020B0604020202020204" pitchFamily="34" charset="0"/>
                        </a:rPr>
                        <a:t>.</a:t>
                      </a:r>
                      <a:r>
                        <a:rPr lang="pl-PL" sz="1400" strike="sngStrike" baseline="30000" dirty="0">
                          <a:solidFill>
                            <a:schemeClr val="tx1"/>
                          </a:solidFill>
                          <a:latin typeface="Arial" panose="020B0604020202020204" pitchFamily="34" charset="0"/>
                          <a:cs typeface="Arial" panose="020B0604020202020204" pitchFamily="34" charset="0"/>
                        </a:rPr>
                        <a:t> </a:t>
                      </a:r>
                      <a:r>
                        <a:rPr lang="pl-PL" sz="1400" strike="sngStrike" dirty="0">
                          <a:solidFill>
                            <a:srgbClr val="C00000"/>
                          </a:solidFill>
                          <a:effectLst/>
                          <a:latin typeface="Arial" panose="020B0604020202020204" pitchFamily="34" charset="0"/>
                          <a:ea typeface="Arial" panose="020B0604020202020204" pitchFamily="34" charset="0"/>
                        </a:rPr>
                        <a:t>Projekt podlega uzupełnieniu/poprawie tylko w sytuacji, gdy spełnia wymogi przystąpienia do etapu negocjacji określone w regulaminie wyboru projektów.</a:t>
                      </a:r>
                      <a:r>
                        <a:rPr lang="pl-PL" sz="1400" strike="sngStrike"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6316" y="6330421"/>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13</a:t>
            </a:fld>
            <a:endParaRPr lang="pl-PL" dirty="0"/>
          </a:p>
        </p:txBody>
      </p:sp>
    </p:spTree>
    <p:extLst>
      <p:ext uri="{BB962C8B-B14F-4D97-AF65-F5344CB8AC3E}">
        <p14:creationId xmlns:p14="http://schemas.microsoft.com/office/powerpoint/2010/main" val="3845987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867580-1317-31D5-2BBB-1FB045B3EEF7}"/>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a:t>
            </a:r>
            <a:r>
              <a:rPr lang="pl-PL" baseline="0" dirty="0"/>
              <a:t> 5 b</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112802" y="197994"/>
            <a:ext cx="11924080" cy="835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4029737903"/>
              </p:ext>
            </p:extLst>
          </p:nvPr>
        </p:nvGraphicFramePr>
        <p:xfrm>
          <a:off x="112800" y="1071034"/>
          <a:ext cx="11924082" cy="4789126"/>
        </p:xfrm>
        <a:graphic>
          <a:graphicData uri="http://schemas.openxmlformats.org/drawingml/2006/table">
            <a:tbl>
              <a:tblPr firstRow="1" bandRow="1">
                <a:tableStyleId>{5C22544A-7EE6-4342-B048-85BDC9FD1C3A}</a:tableStyleId>
              </a:tblPr>
              <a:tblGrid>
                <a:gridCol w="486290">
                  <a:extLst>
                    <a:ext uri="{9D8B030D-6E8A-4147-A177-3AD203B41FA5}">
                      <a16:colId xmlns:a16="http://schemas.microsoft.com/office/drawing/2014/main" val="793399746"/>
                    </a:ext>
                  </a:extLst>
                </a:gridCol>
                <a:gridCol w="2349062">
                  <a:extLst>
                    <a:ext uri="{9D8B030D-6E8A-4147-A177-3AD203B41FA5}">
                      <a16:colId xmlns:a16="http://schemas.microsoft.com/office/drawing/2014/main" val="166888007"/>
                    </a:ext>
                  </a:extLst>
                </a:gridCol>
                <a:gridCol w="4304836">
                  <a:extLst>
                    <a:ext uri="{9D8B030D-6E8A-4147-A177-3AD203B41FA5}">
                      <a16:colId xmlns:a16="http://schemas.microsoft.com/office/drawing/2014/main" val="91126600"/>
                    </a:ext>
                  </a:extLst>
                </a:gridCol>
                <a:gridCol w="2391947">
                  <a:extLst>
                    <a:ext uri="{9D8B030D-6E8A-4147-A177-3AD203B41FA5}">
                      <a16:colId xmlns:a16="http://schemas.microsoft.com/office/drawing/2014/main" val="3655026178"/>
                    </a:ext>
                  </a:extLst>
                </a:gridCol>
                <a:gridCol w="2391947">
                  <a:extLst>
                    <a:ext uri="{9D8B030D-6E8A-4147-A177-3AD203B41FA5}">
                      <a16:colId xmlns:a16="http://schemas.microsoft.com/office/drawing/2014/main" val="1363699199"/>
                    </a:ext>
                  </a:extLst>
                </a:gridCol>
              </a:tblGrid>
              <a:tr h="1367742">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2915547">
                <a:tc>
                  <a:txBody>
                    <a:bodyPr/>
                    <a:lstStyle/>
                    <a:p>
                      <a:r>
                        <a:rPr lang="pl-PL" sz="1400" dirty="0">
                          <a:latin typeface="Arial" panose="020B0604020202020204" pitchFamily="34" charset="0"/>
                          <a:cs typeface="Arial" panose="020B0604020202020204" pitchFamily="34" charset="0"/>
                        </a:rPr>
                        <a:t>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Wsparcie polityki spójności będzie udzielane wyłącznie projektom i Wnioskodawcom </a:t>
                      </a:r>
                      <a:r>
                        <a:rPr lang="pl-PL" sz="1400" b="1" kern="1200" dirty="0">
                          <a:solidFill>
                            <a:srgbClr val="C00000"/>
                          </a:solidFill>
                          <a:effectLst/>
                          <a:latin typeface="Arial" panose="020B0604020202020204" pitchFamily="34" charset="0"/>
                          <a:ea typeface="+mn-ea"/>
                          <a:cs typeface="Arial" panose="020B0604020202020204" pitchFamily="34" charset="0"/>
                        </a:rPr>
                        <a:t>i</a:t>
                      </a:r>
                      <a:r>
                        <a:rPr lang="pl-PL" sz="1400" b="1" kern="1200" dirty="0">
                          <a:solidFill>
                            <a:schemeClr val="tx1"/>
                          </a:solidFill>
                          <a:effectLst/>
                          <a:latin typeface="Arial" panose="020B0604020202020204" pitchFamily="34" charset="0"/>
                          <a:ea typeface="+mn-ea"/>
                          <a:cs typeface="Arial" panose="020B0604020202020204" pitchFamily="34" charset="0"/>
                        </a:rPr>
                        <a:t>/</a:t>
                      </a:r>
                      <a:r>
                        <a:rPr lang="pl-PL" sz="1400" b="1" kern="1200" dirty="0">
                          <a:solidFill>
                            <a:srgbClr val="C00000"/>
                          </a:solidFill>
                          <a:effectLst/>
                          <a:latin typeface="Arial" panose="020B0604020202020204" pitchFamily="34" charset="0"/>
                          <a:ea typeface="+mn-ea"/>
                          <a:cs typeface="Arial" panose="020B0604020202020204" pitchFamily="34" charset="0"/>
                        </a:rPr>
                        <a:t>lub  </a:t>
                      </a:r>
                      <a:r>
                        <a:rPr lang="pl-PL" sz="1400" b="1" kern="1200" dirty="0">
                          <a:solidFill>
                            <a:schemeClr val="dk1"/>
                          </a:solidFill>
                          <a:effectLst/>
                          <a:latin typeface="Arial" panose="020B0604020202020204" pitchFamily="34" charset="0"/>
                          <a:ea typeface="+mn-ea"/>
                          <a:cs typeface="Arial" panose="020B0604020202020204" pitchFamily="34" charset="0"/>
                        </a:rPr>
                        <a:t>Partnerom, którzy przestrzegają przepisów antydyskryminacyjnych, o których mowa w art. 9 ust. 3 Rozporządzenia PE i Rady nr 2021/1060.</a:t>
                      </a:r>
                      <a:r>
                        <a:rPr lang="pl-PL" sz="1400" b="1" dirty="0">
                          <a:effectLst/>
                          <a:latin typeface="Arial" panose="020B0604020202020204" pitchFamily="34" charset="0"/>
                          <a:cs typeface="Arial" panose="020B0604020202020204" pitchFamily="34" charset="0"/>
                        </a:rPr>
                        <a:t> </a:t>
                      </a:r>
                      <a:r>
                        <a:rPr lang="pl-PL" sz="1400" b="1" kern="1200" dirty="0">
                          <a:solidFill>
                            <a:schemeClr val="dk1"/>
                          </a:solidFill>
                          <a:effectLst/>
                          <a:latin typeface="Arial" panose="020B0604020202020204" pitchFamily="34" charset="0"/>
                          <a:ea typeface="+mn-ea"/>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600"/>
                        </a:spcAft>
                      </a:pPr>
                      <a:r>
                        <a:rPr lang="pl-PL" sz="1400" b="0" dirty="0">
                          <a:effectLst/>
                          <a:latin typeface="Arial" panose="020B0604020202020204" pitchFamily="34" charset="0"/>
                          <a:ea typeface="Calibri" panose="020F0502020204030204" pitchFamily="34" charset="0"/>
                          <a:cs typeface="Arial" panose="020B0604020202020204" pitchFamily="34" charset="0"/>
                        </a:rPr>
                        <a:t>Spełnienie kryterium będzie oceniane na podstawie oświadczenia stanowiącego załącznik do wniosku o dofinansowanie oraz zapisów we wniosku o dofinasowanie.</a:t>
                      </a:r>
                    </a:p>
                    <a:p>
                      <a:pPr>
                        <a:lnSpc>
                          <a:spcPct val="115000"/>
                        </a:lnSpc>
                        <a:spcAft>
                          <a:spcPts val="600"/>
                        </a:spcAft>
                      </a:pPr>
                      <a:r>
                        <a:rPr lang="pl-PL" sz="1400" b="0" dirty="0">
                          <a:effectLst/>
                          <a:latin typeface="Arial" panose="020B0604020202020204" pitchFamily="34" charset="0"/>
                          <a:ea typeface="Calibri" panose="020F0502020204030204" pitchFamily="34" charset="0"/>
                          <a:cs typeface="Arial" panose="020B0604020202020204" pitchFamily="34" charset="0"/>
                        </a:rPr>
                        <a:t>W przypadku, gdy Wnioskodawcą </a:t>
                      </a:r>
                      <a:r>
                        <a:rPr lang="pl-PL" sz="1400" b="0" dirty="0">
                          <a:solidFill>
                            <a:srgbClr val="C00000"/>
                          </a:solidFill>
                          <a:effectLst/>
                          <a:latin typeface="Arial" panose="020B0604020202020204" pitchFamily="34" charset="0"/>
                          <a:ea typeface="Calibri" panose="020F0502020204030204" pitchFamily="34" charset="0"/>
                          <a:cs typeface="Arial" panose="020B0604020202020204" pitchFamily="34" charset="0"/>
                        </a:rPr>
                        <a:t>i</a:t>
                      </a:r>
                      <a:r>
                        <a:rPr lang="pl-PL" sz="14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pl-PL" sz="1400" b="0" dirty="0">
                          <a:solidFill>
                            <a:srgbClr val="C00000"/>
                          </a:solidFill>
                          <a:effectLst/>
                          <a:latin typeface="Arial" panose="020B0604020202020204" pitchFamily="34" charset="0"/>
                          <a:ea typeface="Calibri" panose="020F0502020204030204" pitchFamily="34" charset="0"/>
                          <a:cs typeface="Arial" panose="020B0604020202020204" pitchFamily="34" charset="0"/>
                        </a:rPr>
                        <a:t>lub </a:t>
                      </a:r>
                      <a:r>
                        <a:rPr lang="pl-PL" sz="1400" b="0" dirty="0">
                          <a:effectLst/>
                          <a:latin typeface="Arial" panose="020B0604020202020204" pitchFamily="34" charset="0"/>
                          <a:ea typeface="Calibri" panose="020F0502020204030204" pitchFamily="34" charset="0"/>
                          <a:cs typeface="Arial" panose="020B0604020202020204" pitchFamily="34" charset="0"/>
                        </a:rPr>
                        <a:t>Partnerem jest jednostka samorządu terytorialnego (lub podmiot przez nią kontrolowany lub od niej zależny), która podjęła jakiekolwiek działania dyskryminujące, sprzeczne z zasadami, o których mowa w art. 9 ust. 3 rozporządzenia nr 2021/1060</a:t>
                      </a:r>
                      <a:r>
                        <a:rPr lang="pl-PL" sz="1400" b="0" strike="noStrike" kern="1200" baseline="30000" dirty="0">
                          <a:solidFill>
                            <a:schemeClr val="tx1"/>
                          </a:solidFill>
                          <a:effectLst/>
                          <a:latin typeface="Arial" panose="020B0604020202020204" pitchFamily="34" charset="0"/>
                          <a:ea typeface="+mn-ea"/>
                          <a:cs typeface="Arial" panose="020B0604020202020204" pitchFamily="34" charset="0"/>
                        </a:rPr>
                        <a:t>3</a:t>
                      </a:r>
                      <a:r>
                        <a:rPr lang="pl-PL" sz="1400" b="0" dirty="0">
                          <a:effectLst/>
                          <a:latin typeface="Arial" panose="020B0604020202020204" pitchFamily="34" charset="0"/>
                          <a:ea typeface="Calibri" panose="020F0502020204030204" pitchFamily="34" charset="0"/>
                          <a:cs typeface="Arial" panose="020B0604020202020204" pitchFamily="34" charset="0"/>
                        </a:rPr>
                        <a:t>, wsparcie w ramach polityki spójności nie może być udzielone.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 “NIE DOTYCZY”.</a:t>
                      </a:r>
                    </a:p>
                    <a:p>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„NIE DOTYCZY”.</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505837">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0" strike="noStrike" kern="1200" baseline="30000" dirty="0">
                          <a:solidFill>
                            <a:schemeClr val="tx1"/>
                          </a:solidFill>
                          <a:effectLst/>
                          <a:latin typeface="Arial" panose="020B0604020202020204" pitchFamily="34" charset="0"/>
                          <a:ea typeface="+mn-ea"/>
                          <a:cs typeface="Arial" panose="020B0604020202020204" pitchFamily="34" charset="0"/>
                        </a:rPr>
                        <a:t>3 </a:t>
                      </a:r>
                      <a:r>
                        <a:rPr lang="pl-PL" sz="1200" kern="1200" dirty="0">
                          <a:solidFill>
                            <a:schemeClr val="dk1"/>
                          </a:solidFill>
                          <a:effectLst/>
                          <a:latin typeface="Arial" panose="020B0604020202020204" pitchFamily="34" charset="0"/>
                          <a:ea typeface="+mn-ea"/>
                          <a:cs typeface="Arial" panose="020B0604020202020204" pitchFamily="34" charset="0"/>
                        </a:rPr>
                        <a:t>Zgodnie z wersją Rozporządzenia obowiązującego w dniu ogłoszenia naboru.</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1809" y="5996685"/>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14</a:t>
            </a:fld>
            <a:endParaRPr lang="pl-PL" dirty="0"/>
          </a:p>
        </p:txBody>
      </p:sp>
    </p:spTree>
    <p:extLst>
      <p:ext uri="{BB962C8B-B14F-4D97-AF65-F5344CB8AC3E}">
        <p14:creationId xmlns:p14="http://schemas.microsoft.com/office/powerpoint/2010/main" val="3998956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7D99DB-BBF8-D373-73C7-E577C5D2B887}"/>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a:t>
            </a:r>
            <a:r>
              <a:rPr lang="pl-PL" baseline="0" dirty="0"/>
              <a:t> 5 c</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112804" y="224438"/>
            <a:ext cx="11924080"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4171531738"/>
              </p:ext>
            </p:extLst>
          </p:nvPr>
        </p:nvGraphicFramePr>
        <p:xfrm>
          <a:off x="155118" y="1106958"/>
          <a:ext cx="11924082" cy="4523079"/>
        </p:xfrm>
        <a:graphic>
          <a:graphicData uri="http://schemas.openxmlformats.org/drawingml/2006/table">
            <a:tbl>
              <a:tblPr firstRow="1" bandRow="1">
                <a:tableStyleId>{5C22544A-7EE6-4342-B048-85BDC9FD1C3A}</a:tableStyleId>
              </a:tblPr>
              <a:tblGrid>
                <a:gridCol w="486290">
                  <a:extLst>
                    <a:ext uri="{9D8B030D-6E8A-4147-A177-3AD203B41FA5}">
                      <a16:colId xmlns:a16="http://schemas.microsoft.com/office/drawing/2014/main" val="793399746"/>
                    </a:ext>
                  </a:extLst>
                </a:gridCol>
                <a:gridCol w="2349062">
                  <a:extLst>
                    <a:ext uri="{9D8B030D-6E8A-4147-A177-3AD203B41FA5}">
                      <a16:colId xmlns:a16="http://schemas.microsoft.com/office/drawing/2014/main" val="166888007"/>
                    </a:ext>
                  </a:extLst>
                </a:gridCol>
                <a:gridCol w="4304836">
                  <a:extLst>
                    <a:ext uri="{9D8B030D-6E8A-4147-A177-3AD203B41FA5}">
                      <a16:colId xmlns:a16="http://schemas.microsoft.com/office/drawing/2014/main" val="91126600"/>
                    </a:ext>
                  </a:extLst>
                </a:gridCol>
                <a:gridCol w="2391947">
                  <a:extLst>
                    <a:ext uri="{9D8B030D-6E8A-4147-A177-3AD203B41FA5}">
                      <a16:colId xmlns:a16="http://schemas.microsoft.com/office/drawing/2014/main" val="3655026178"/>
                    </a:ext>
                  </a:extLst>
                </a:gridCol>
                <a:gridCol w="2391947">
                  <a:extLst>
                    <a:ext uri="{9D8B030D-6E8A-4147-A177-3AD203B41FA5}">
                      <a16:colId xmlns:a16="http://schemas.microsoft.com/office/drawing/2014/main" val="1363699199"/>
                    </a:ext>
                  </a:extLst>
                </a:gridCol>
              </a:tblGrid>
              <a:tr h="1220032">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2798939">
                <a:tc>
                  <a:txBody>
                    <a:bodyPr/>
                    <a:lstStyle/>
                    <a:p>
                      <a:r>
                        <a:rPr lang="pl-PL" sz="1400" dirty="0">
                          <a:latin typeface="Arial" panose="020B0604020202020204" pitchFamily="34" charset="0"/>
                          <a:cs typeface="Arial" panose="020B0604020202020204" pitchFamily="34" charset="0"/>
                        </a:rPr>
                        <a:t>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600"/>
                        </a:spcAft>
                      </a:pPr>
                      <a:r>
                        <a:rPr lang="pl-PL" sz="1400" b="0" dirty="0">
                          <a:effectLst/>
                          <a:latin typeface="Arial" panose="020B0604020202020204" pitchFamily="34" charset="0"/>
                          <a:ea typeface="Calibri" panose="020F0502020204030204" pitchFamily="34" charset="0"/>
                          <a:cs typeface="Arial" panose="020B0604020202020204" pitchFamily="34" charset="0"/>
                        </a:rPr>
                        <a:t>W przypadku, gdy wnioskodawca </a:t>
                      </a:r>
                      <a:r>
                        <a:rPr lang="pl-PL" sz="1400" b="0" dirty="0">
                          <a:solidFill>
                            <a:srgbClr val="C00000"/>
                          </a:solidFill>
                          <a:effectLst/>
                          <a:latin typeface="Arial" panose="020B0604020202020204" pitchFamily="34" charset="0"/>
                          <a:ea typeface="Calibri" panose="020F0502020204030204" pitchFamily="34" charset="0"/>
                          <a:cs typeface="Arial" panose="020B0604020202020204" pitchFamily="34" charset="0"/>
                        </a:rPr>
                        <a:t>i</a:t>
                      </a:r>
                      <a:r>
                        <a:rPr lang="pl-PL" sz="14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pl-PL" sz="1400" b="0" dirty="0">
                          <a:solidFill>
                            <a:srgbClr val="C00000"/>
                          </a:solidFill>
                          <a:effectLst/>
                          <a:latin typeface="Arial" panose="020B0604020202020204" pitchFamily="34" charset="0"/>
                          <a:ea typeface="Calibri" panose="020F0502020204030204" pitchFamily="34" charset="0"/>
                          <a:cs typeface="Arial" panose="020B0604020202020204" pitchFamily="34" charset="0"/>
                        </a:rPr>
                        <a:t>lub </a:t>
                      </a:r>
                      <a:r>
                        <a:rPr lang="pl-PL" sz="1400" b="0" dirty="0">
                          <a:effectLst/>
                          <a:latin typeface="Arial" panose="020B0604020202020204" pitchFamily="34" charset="0"/>
                          <a:ea typeface="Calibri" panose="020F0502020204030204" pitchFamily="34" charset="0"/>
                          <a:cs typeface="Arial" panose="020B0604020202020204" pitchFamily="34" charset="0"/>
                        </a:rPr>
                        <a:t>partner podjął działania dyskryminujące, sprzeczne z zasadami, o których mowa w art. 9 ust. 3 rozporządzenia nr 2021/1060, a następnie podjął skuteczne działania naprawcze kryterium uznaje się za spełnione.</a:t>
                      </a:r>
                    </a:p>
                    <a:p>
                      <a:pPr>
                        <a:lnSpc>
                          <a:spcPct val="115000"/>
                        </a:lnSpc>
                        <a:spcAft>
                          <a:spcPts val="600"/>
                        </a:spcAft>
                      </a:pPr>
                      <a:r>
                        <a:rPr lang="pl-PL" sz="1400" b="0" dirty="0">
                          <a:effectLst/>
                          <a:latin typeface="Arial" panose="020B0604020202020204" pitchFamily="34" charset="0"/>
                          <a:ea typeface="Calibri" panose="020F0502020204030204" pitchFamily="34" charset="0"/>
                          <a:cs typeface="Arial" panose="020B0604020202020204" pitchFamily="34" charset="0"/>
                        </a:rPr>
                        <a:t>Podjęte działania naprawcze powinny być opisane we wniosku o dofinansowanie.</a:t>
                      </a:r>
                    </a:p>
                    <a:p>
                      <a:pPr>
                        <a:lnSpc>
                          <a:spcPct val="115000"/>
                        </a:lnSpc>
                        <a:spcAft>
                          <a:spcPts val="600"/>
                        </a:spcAft>
                      </a:pPr>
                      <a:r>
                        <a:rPr lang="pl-PL" sz="1400" b="0" dirty="0">
                          <a:effectLst/>
                          <a:latin typeface="Arial" panose="020B0604020202020204" pitchFamily="34" charset="0"/>
                          <a:ea typeface="Calibri" panose="020F0502020204030204" pitchFamily="34" charset="0"/>
                          <a:cs typeface="Arial" panose="020B0604020202020204" pitchFamily="34" charset="0"/>
                        </a:rPr>
                        <a:t>Kryterium ma zastosowanie do jednostek samorządu terytorialnego (</a:t>
                      </a:r>
                      <a:r>
                        <a:rPr lang="pl-PL" sz="1400" b="0" strike="sngStrike" dirty="0">
                          <a:solidFill>
                            <a:srgbClr val="C00000"/>
                          </a:solidFill>
                          <a:effectLst/>
                          <a:latin typeface="Arial" panose="020B0604020202020204" pitchFamily="34" charset="0"/>
                          <a:ea typeface="Calibri" panose="020F0502020204030204" pitchFamily="34" charset="0"/>
                          <a:cs typeface="Arial" panose="020B0604020202020204" pitchFamily="34" charset="0"/>
                        </a:rPr>
                        <a:t>lub</a:t>
                      </a:r>
                      <a:r>
                        <a:rPr lang="pl-PL" sz="1400" b="0" dirty="0">
                          <a:solidFill>
                            <a:srgbClr val="C00000"/>
                          </a:solidFill>
                          <a:effectLst/>
                          <a:latin typeface="Arial" panose="020B0604020202020204" pitchFamily="34" charset="0"/>
                          <a:ea typeface="Calibri" panose="020F0502020204030204" pitchFamily="34" charset="0"/>
                          <a:cs typeface="Arial" panose="020B0604020202020204" pitchFamily="34" charset="0"/>
                        </a:rPr>
                        <a:t> oraz </a:t>
                      </a:r>
                      <a:r>
                        <a:rPr lang="pl-PL" sz="1400" b="0" dirty="0">
                          <a:effectLst/>
                          <a:latin typeface="Arial" panose="020B0604020202020204" pitchFamily="34" charset="0"/>
                          <a:ea typeface="Calibri" panose="020F0502020204030204" pitchFamily="34" charset="0"/>
                          <a:cs typeface="Arial" panose="020B0604020202020204" pitchFamily="34" charset="0"/>
                        </a:rPr>
                        <a:t>podmiotów przez nie kontrolowanych lub od nich zależnych) i ich jednostek organizacyjnych.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projektu w zakresie spełniania kryterium określonym w regulaminie wyboru projektów.</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472534">
                <a:tc gridSpan="3">
                  <a:txBody>
                    <a:bodyPr/>
                    <a:lstStyle/>
                    <a:p>
                      <a:endParaRPr lang="pl-PL" sz="1400" kern="1200" dirty="0">
                        <a:solidFill>
                          <a:schemeClr val="dk1"/>
                        </a:solidFill>
                        <a:highlight>
                          <a:srgbClr val="FFFF00"/>
                        </a:highligh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1809" y="5996685"/>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15</a:t>
            </a:fld>
            <a:endParaRPr lang="pl-PL" dirty="0"/>
          </a:p>
        </p:txBody>
      </p:sp>
    </p:spTree>
    <p:extLst>
      <p:ext uri="{BB962C8B-B14F-4D97-AF65-F5344CB8AC3E}">
        <p14:creationId xmlns:p14="http://schemas.microsoft.com/office/powerpoint/2010/main" val="1242877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3089A-67D7-3136-61DC-1BD5E71815E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681982A-AD07-98F8-BC6D-BFC56747F92A}"/>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a:t>
            </a:r>
            <a:r>
              <a:rPr lang="pl-PL" baseline="0" dirty="0"/>
              <a:t> 1</a:t>
            </a:r>
            <a:r>
              <a:rPr lang="pl-PL" dirty="0"/>
              <a:t> </a:t>
            </a:r>
          </a:p>
        </p:txBody>
      </p:sp>
      <p:sp>
        <p:nvSpPr>
          <p:cNvPr id="4" name="Prostokąt 3">
            <a:extLst>
              <a:ext uri="{FF2B5EF4-FFF2-40B4-BE49-F238E27FC236}">
                <a16:creationId xmlns:a16="http://schemas.microsoft.com/office/drawing/2014/main" id="{8F41902C-C161-9988-86B5-3DA6ACBE6936}"/>
              </a:ext>
            </a:extLst>
          </p:cNvPr>
          <p:cNvSpPr/>
          <p:nvPr/>
        </p:nvSpPr>
        <p:spPr>
          <a:xfrm>
            <a:off x="140412" y="49062"/>
            <a:ext cx="11938571"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r>
              <a:rPr lang="pl-PL" b="1" baseline="30000" dirty="0">
                <a:solidFill>
                  <a:schemeClr val="bg1"/>
                </a:solidFill>
                <a:latin typeface="Arial" panose="020B0604020202020204" pitchFamily="34" charset="0"/>
                <a:cs typeface="Arial" panose="020B0604020202020204" pitchFamily="34" charset="0"/>
              </a:rPr>
              <a:t>4</a:t>
            </a:r>
            <a:r>
              <a:rPr lang="pl-PL" b="1" dirty="0"/>
              <a:t> </a:t>
            </a:r>
          </a:p>
        </p:txBody>
      </p:sp>
      <p:graphicFrame>
        <p:nvGraphicFramePr>
          <p:cNvPr id="7" name="Tabela 7">
            <a:extLst>
              <a:ext uri="{FF2B5EF4-FFF2-40B4-BE49-F238E27FC236}">
                <a16:creationId xmlns:a16="http://schemas.microsoft.com/office/drawing/2014/main" id="{13DE43CF-FD25-5F6B-AE8C-083F693DBF14}"/>
              </a:ext>
            </a:extLst>
          </p:cNvPr>
          <p:cNvGraphicFramePr>
            <a:graphicFrameLocks noGrp="1"/>
          </p:cNvGraphicFramePr>
          <p:nvPr>
            <p:extLst>
              <p:ext uri="{D42A27DB-BD31-4B8C-83A1-F6EECF244321}">
                <p14:modId xmlns:p14="http://schemas.microsoft.com/office/powerpoint/2010/main" val="461043434"/>
              </p:ext>
            </p:extLst>
          </p:nvPr>
        </p:nvGraphicFramePr>
        <p:xfrm>
          <a:off x="140413" y="713950"/>
          <a:ext cx="11938571" cy="5852160"/>
        </p:xfrm>
        <a:graphic>
          <a:graphicData uri="http://schemas.openxmlformats.org/drawingml/2006/table">
            <a:tbl>
              <a:tblPr firstRow="1" bandRow="1">
                <a:tableStyleId>{5C22544A-7EE6-4342-B048-85BDC9FD1C3A}</a:tableStyleId>
              </a:tblPr>
              <a:tblGrid>
                <a:gridCol w="527407">
                  <a:extLst>
                    <a:ext uri="{9D8B030D-6E8A-4147-A177-3AD203B41FA5}">
                      <a16:colId xmlns:a16="http://schemas.microsoft.com/office/drawing/2014/main" val="793399746"/>
                    </a:ext>
                  </a:extLst>
                </a:gridCol>
                <a:gridCol w="1784277">
                  <a:extLst>
                    <a:ext uri="{9D8B030D-6E8A-4147-A177-3AD203B41FA5}">
                      <a16:colId xmlns:a16="http://schemas.microsoft.com/office/drawing/2014/main" val="166888007"/>
                    </a:ext>
                  </a:extLst>
                </a:gridCol>
                <a:gridCol w="4617899">
                  <a:extLst>
                    <a:ext uri="{9D8B030D-6E8A-4147-A177-3AD203B41FA5}">
                      <a16:colId xmlns:a16="http://schemas.microsoft.com/office/drawing/2014/main" val="91126600"/>
                    </a:ext>
                  </a:extLst>
                </a:gridCol>
                <a:gridCol w="2702798">
                  <a:extLst>
                    <a:ext uri="{9D8B030D-6E8A-4147-A177-3AD203B41FA5}">
                      <a16:colId xmlns:a16="http://schemas.microsoft.com/office/drawing/2014/main" val="3655026178"/>
                    </a:ext>
                  </a:extLst>
                </a:gridCol>
                <a:gridCol w="2306190">
                  <a:extLst>
                    <a:ext uri="{9D8B030D-6E8A-4147-A177-3AD203B41FA5}">
                      <a16:colId xmlns:a16="http://schemas.microsoft.com/office/drawing/2014/main" val="1363699199"/>
                    </a:ext>
                  </a:extLst>
                </a:gridCol>
              </a:tblGrid>
              <a:tr h="844558">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461899">
                <a:tc>
                  <a:txBody>
                    <a:bodyPr/>
                    <a:lstStyle/>
                    <a:p>
                      <a:r>
                        <a:rPr lang="pl-PL" sz="1400" dirty="0">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jest zgodny ze standardem minimum realizacji zasady równości kobiet i mężczyzn.</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Spełnienie kryterium będzie oceniane na podstawie standardu minimum określonego w Załączniku do Wytycznych dotyczących realizacji zasad równościowych w ramach funduszy unijnych na lata 2021-2027</a:t>
                      </a:r>
                      <a:r>
                        <a:rPr lang="pl-PL" sz="1400" kern="1200" baseline="30000" dirty="0">
                          <a:solidFill>
                            <a:schemeClr val="tx1"/>
                          </a:solidFill>
                          <a:effectLst/>
                          <a:latin typeface="Arial" panose="020B0604020202020204" pitchFamily="34" charset="0"/>
                          <a:ea typeface="+mn-ea"/>
                          <a:cs typeface="Arial" panose="020B0604020202020204" pitchFamily="34" charset="0"/>
                        </a:rPr>
                        <a:t>5</a:t>
                      </a:r>
                      <a:r>
                        <a:rPr lang="pl-PL" sz="1400" kern="1200" dirty="0">
                          <a:solidFill>
                            <a:schemeClr val="dk1"/>
                          </a:solidFill>
                          <a:effectLst/>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Standard minimum będzie oceniany z zastosowaniem wag punktowych 0 – 1 – 2. Standard minimum składa się z 5 podstawowych kryteriów oceny, dotyczących charakterystyki projektu. Maksymalna liczba punktów do uzyskania wynosi 5. Brak uzyskania co najmniej 3</a:t>
                      </a:r>
                      <a:r>
                        <a:rPr lang="pl-PL" sz="1400" kern="1200" baseline="30000" dirty="0">
                          <a:solidFill>
                            <a:schemeClr val="tx1"/>
                          </a:solidFill>
                          <a:effectLst/>
                          <a:latin typeface="Arial" panose="020B0604020202020204" pitchFamily="34" charset="0"/>
                          <a:ea typeface="+mn-ea"/>
                          <a:cs typeface="Arial" panose="020B0604020202020204" pitchFamily="34" charset="0"/>
                        </a:rPr>
                        <a:t>6 </a:t>
                      </a:r>
                      <a:r>
                        <a:rPr lang="pl-PL" sz="1400" kern="1200" dirty="0">
                          <a:solidFill>
                            <a:schemeClr val="dk1"/>
                          </a:solidFill>
                          <a:effectLst/>
                          <a:latin typeface="Arial" panose="020B0604020202020204" pitchFamily="34" charset="0"/>
                          <a:ea typeface="+mn-ea"/>
                          <a:cs typeface="Arial" panose="020B0604020202020204" pitchFamily="34" charset="0"/>
                        </a:rPr>
                        <a:t> punktów w standardzie minimum jest równoznaczny z odrzuceniem wniosku bądź skierowaniem go do negocjacji lub uzupełnienia.</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r>
                        <a:rPr lang="pl-PL" sz="1400" dirty="0">
                          <a:effectLst/>
                          <a:latin typeface="Arial" panose="020B0604020202020204" pitchFamily="34" charset="0"/>
                          <a:cs typeface="Arial" panose="020B0604020202020204" pitchFamily="34" charset="0"/>
                        </a:rPr>
                        <a:t> </a:t>
                      </a:r>
                      <a:r>
                        <a:rPr lang="pl-PL" sz="1400" kern="1200" dirty="0">
                          <a:solidFill>
                            <a:schemeClr val="dk1"/>
                          </a:solidFill>
                          <a:effectLst/>
                          <a:latin typeface="Arial" panose="020B0604020202020204" pitchFamily="34" charset="0"/>
                          <a:ea typeface="+mn-ea"/>
                          <a:cs typeface="Arial" panose="020B0604020202020204" pitchFamily="34" charset="0"/>
                        </a:rPr>
                        <a:t>Zgodnie z wersją Wytycznych obowiązujących w dniu ogłoszenia naboru.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0"/>
                        </a:spcBef>
                        <a:spcAft>
                          <a:spcPts val="0"/>
                        </a:spcAft>
                      </a:pPr>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uzupełnienia/poprawy projektu w zakresie spełniania kryterium określonym w regulaminie wyboru projektów.</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810388">
                <a:tc gridSpan="5">
                  <a:txBody>
                    <a:bodyPr/>
                    <a:lstStyle/>
                    <a:p>
                      <a:pPr marL="174625" indent="-79375"/>
                      <a:r>
                        <a:rPr lang="pl-PL" sz="1200" kern="1200" baseline="30000" dirty="0">
                          <a:solidFill>
                            <a:schemeClr val="tx1"/>
                          </a:solidFill>
                          <a:effectLst/>
                          <a:latin typeface="Arial" panose="020B0604020202020204" pitchFamily="34" charset="0"/>
                          <a:ea typeface="+mn-ea"/>
                          <a:cs typeface="Arial" panose="020B0604020202020204" pitchFamily="34" charset="0"/>
                        </a:rPr>
                        <a:t>4 </a:t>
                      </a:r>
                      <a:r>
                        <a:rPr lang="pl-PL" sz="1200" kern="1200" dirty="0">
                          <a:solidFill>
                            <a:schemeClr val="dk1"/>
                          </a:solidFill>
                          <a:effectLst/>
                          <a:latin typeface="Arial" panose="020B0604020202020204" pitchFamily="34" charset="0"/>
                          <a:ea typeface="+mn-ea"/>
                          <a:cs typeface="Arial" panose="020B0604020202020204" pitchFamily="34" charset="0"/>
                        </a:rPr>
                        <a:t>W wyborze projektów w sposób niekonkurencyjny przewiduje się możliwość poprawy projektu w trakcie jego oceny pod kątem spełniania kryteriów horyzontalnych.</a:t>
                      </a:r>
                    </a:p>
                    <a:p>
                      <a:pPr marL="174625" marR="0" lvl="0" indent="-79375" algn="l" defTabSz="914400" rtl="0" eaLnBrk="1" fontAlgn="auto" latinLnBrk="0" hangingPunct="1">
                        <a:lnSpc>
                          <a:spcPct val="100000"/>
                        </a:lnSpc>
                        <a:spcBef>
                          <a:spcPts val="0"/>
                        </a:spcBef>
                        <a:spcAft>
                          <a:spcPts val="0"/>
                        </a:spcAft>
                        <a:buClrTx/>
                        <a:buSzTx/>
                        <a:buFontTx/>
                        <a:buNone/>
                        <a:tabLst/>
                        <a:defRPr/>
                      </a:pPr>
                      <a:r>
                        <a:rPr lang="pl-PL" sz="1200" kern="1200" baseline="30000" dirty="0">
                          <a:solidFill>
                            <a:schemeClr val="tx1"/>
                          </a:solidFill>
                          <a:effectLst/>
                          <a:latin typeface="Arial" panose="020B0604020202020204" pitchFamily="34" charset="0"/>
                          <a:ea typeface="+mn-ea"/>
                          <a:cs typeface="Arial" panose="020B0604020202020204" pitchFamily="34" charset="0"/>
                        </a:rPr>
                        <a:t>5 </a:t>
                      </a:r>
                      <a:r>
                        <a:rPr lang="pl-PL" sz="1200" kern="1200" dirty="0">
                          <a:solidFill>
                            <a:schemeClr val="dk1"/>
                          </a:solidFill>
                          <a:effectLst/>
                          <a:latin typeface="Arial" panose="020B0604020202020204" pitchFamily="34" charset="0"/>
                          <a:ea typeface="+mn-ea"/>
                          <a:cs typeface="Arial" panose="020B0604020202020204" pitchFamily="34" charset="0"/>
                        </a:rPr>
                        <a:t>Zgodnie z wersją Wytycznych obowiązujących w dniu ogłoszenia naboru.</a:t>
                      </a:r>
                    </a:p>
                    <a:p>
                      <a:pPr marL="174625" marR="0" lvl="0" indent="-79375" algn="l" defTabSz="914400" rtl="0" eaLnBrk="1" fontAlgn="auto" latinLnBrk="0" hangingPunct="1">
                        <a:lnSpc>
                          <a:spcPct val="100000"/>
                        </a:lnSpc>
                        <a:spcBef>
                          <a:spcPts val="0"/>
                        </a:spcBef>
                        <a:spcAft>
                          <a:spcPts val="0"/>
                        </a:spcAft>
                        <a:buClrTx/>
                        <a:buSzTx/>
                        <a:buFontTx/>
                        <a:buNone/>
                        <a:tabLst/>
                        <a:defRPr/>
                      </a:pPr>
                      <a:r>
                        <a:rPr lang="pl-PL" sz="1200" kern="1200" baseline="30000" dirty="0">
                          <a:solidFill>
                            <a:schemeClr val="tx1"/>
                          </a:solidFill>
                          <a:effectLst/>
                          <a:latin typeface="Arial" panose="020B0604020202020204" pitchFamily="34" charset="0"/>
                          <a:ea typeface="+mn-ea"/>
                          <a:cs typeface="Arial" panose="020B0604020202020204" pitchFamily="34" charset="0"/>
                        </a:rPr>
                        <a:t>6 </a:t>
                      </a:r>
                      <a:r>
                        <a:rPr lang="pl-PL" sz="1200" kern="1200" dirty="0">
                          <a:solidFill>
                            <a:schemeClr val="dk1"/>
                          </a:solidFill>
                          <a:effectLst/>
                          <a:latin typeface="Arial" panose="020B0604020202020204" pitchFamily="34" charset="0"/>
                          <a:ea typeface="+mn-ea"/>
                          <a:cs typeface="Arial" panose="020B0604020202020204" pitchFamily="34" charset="0"/>
                        </a:rPr>
                        <a:t>W przypadku niekonkurencyjnych wniosków o dofinansowanie projektów powiatowych urzędów pracy finansowanych ze środków Funduszu Pracy w ramach programów współfinansowanych z EFS+ na lata 2021-2027 jest wymagane uzyskanie za standard minimum co najmniej 2 punktów.</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pPr marL="4130675" indent="-3146425"/>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0A473569-5262-F2F4-9961-9757D498131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8" y="6492875"/>
            <a:ext cx="5465075" cy="359665"/>
          </a:xfrm>
          <a:prstGeom prst="rect">
            <a:avLst/>
          </a:prstGeom>
        </p:spPr>
      </p:pic>
      <p:sp>
        <p:nvSpPr>
          <p:cNvPr id="8" name="Symbol zastępczy numeru slajdu 7">
            <a:extLst>
              <a:ext uri="{FF2B5EF4-FFF2-40B4-BE49-F238E27FC236}">
                <a16:creationId xmlns:a16="http://schemas.microsoft.com/office/drawing/2014/main" id="{0F25671B-A2C2-A9EF-27B0-CEDA01600261}"/>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16</a:t>
            </a:fld>
            <a:endParaRPr lang="pl-PL" dirty="0"/>
          </a:p>
        </p:txBody>
      </p:sp>
    </p:spTree>
    <p:extLst>
      <p:ext uri="{BB962C8B-B14F-4D97-AF65-F5344CB8AC3E}">
        <p14:creationId xmlns:p14="http://schemas.microsoft.com/office/powerpoint/2010/main" val="2500941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18F51-DE97-4D56-562B-BC4BE4AC8232}"/>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61B42973-4579-1834-AE1E-9A03AAC8AA9B}"/>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a:t>
            </a:r>
            <a:r>
              <a:rPr lang="pl-PL" baseline="0" dirty="0"/>
              <a:t> ogólne A. Kryteria horyzontalne 2</a:t>
            </a:r>
            <a:endParaRPr lang="pl-PL" dirty="0"/>
          </a:p>
        </p:txBody>
      </p:sp>
      <p:sp>
        <p:nvSpPr>
          <p:cNvPr id="4" name="Prostokąt 3">
            <a:extLst>
              <a:ext uri="{FF2B5EF4-FFF2-40B4-BE49-F238E27FC236}">
                <a16:creationId xmlns:a16="http://schemas.microsoft.com/office/drawing/2014/main" id="{27AC3AF3-63B4-8DA4-B0AE-43B0C30BC1FD}"/>
              </a:ext>
            </a:extLst>
          </p:cNvPr>
          <p:cNvSpPr/>
          <p:nvPr/>
        </p:nvSpPr>
        <p:spPr>
          <a:xfrm>
            <a:off x="123289" y="41044"/>
            <a:ext cx="11989941" cy="729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116CAB53-5CE2-688C-385C-9A77CF86321F}"/>
              </a:ext>
            </a:extLst>
          </p:cNvPr>
          <p:cNvGraphicFramePr>
            <a:graphicFrameLocks noGrp="1"/>
          </p:cNvGraphicFramePr>
          <p:nvPr>
            <p:extLst>
              <p:ext uri="{D42A27DB-BD31-4B8C-83A1-F6EECF244321}">
                <p14:modId xmlns:p14="http://schemas.microsoft.com/office/powerpoint/2010/main" val="937905098"/>
              </p:ext>
            </p:extLst>
          </p:nvPr>
        </p:nvGraphicFramePr>
        <p:xfrm>
          <a:off x="113016" y="791111"/>
          <a:ext cx="11989941" cy="5785066"/>
        </p:xfrm>
        <a:graphic>
          <a:graphicData uri="http://schemas.openxmlformats.org/drawingml/2006/table">
            <a:tbl>
              <a:tblPr firstRow="1" bandRow="1">
                <a:tableStyleId>{5C22544A-7EE6-4342-B048-85BDC9FD1C3A}</a:tableStyleId>
              </a:tblPr>
              <a:tblGrid>
                <a:gridCol w="441788">
                  <a:extLst>
                    <a:ext uri="{9D8B030D-6E8A-4147-A177-3AD203B41FA5}">
                      <a16:colId xmlns:a16="http://schemas.microsoft.com/office/drawing/2014/main" val="793399746"/>
                    </a:ext>
                  </a:extLst>
                </a:gridCol>
                <a:gridCol w="2310002">
                  <a:extLst>
                    <a:ext uri="{9D8B030D-6E8A-4147-A177-3AD203B41FA5}">
                      <a16:colId xmlns:a16="http://schemas.microsoft.com/office/drawing/2014/main" val="166888007"/>
                    </a:ext>
                  </a:extLst>
                </a:gridCol>
                <a:gridCol w="4427833">
                  <a:extLst>
                    <a:ext uri="{9D8B030D-6E8A-4147-A177-3AD203B41FA5}">
                      <a16:colId xmlns:a16="http://schemas.microsoft.com/office/drawing/2014/main" val="91126600"/>
                    </a:ext>
                  </a:extLst>
                </a:gridCol>
                <a:gridCol w="2405159">
                  <a:extLst>
                    <a:ext uri="{9D8B030D-6E8A-4147-A177-3AD203B41FA5}">
                      <a16:colId xmlns:a16="http://schemas.microsoft.com/office/drawing/2014/main" val="3655026178"/>
                    </a:ext>
                  </a:extLst>
                </a:gridCol>
                <a:gridCol w="2405159">
                  <a:extLst>
                    <a:ext uri="{9D8B030D-6E8A-4147-A177-3AD203B41FA5}">
                      <a16:colId xmlns:a16="http://schemas.microsoft.com/office/drawing/2014/main" val="1363699199"/>
                    </a:ext>
                  </a:extLst>
                </a:gridCol>
              </a:tblGrid>
              <a:tr h="929730">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438709">
                <a:tc>
                  <a:txBody>
                    <a:bodyPr/>
                    <a:lstStyle/>
                    <a:p>
                      <a:r>
                        <a:rPr lang="pl-PL" sz="1400" dirty="0">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jest zgodny z zasadą równości szans i niedyskryminacji, w tym dostępności dla osób z niepełnosprawnościami.</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Projekt musi zapewniać dostępność dla wszystkich użytkowników bez jakiejkolwiek dyskryminacji, w tym dla osób z niepełnosprawnościami, zgodnie z Rozporządzeniem 2021/1060 (w szczególności art. 9), oraz Wytycznymi dotyczącymi realizacji zasad równościowych w ramach funduszy unijnych na lata 2021-2027</a:t>
                      </a:r>
                      <a:r>
                        <a:rPr lang="pl-PL" sz="1400" kern="1200" baseline="30000" dirty="0">
                          <a:solidFill>
                            <a:schemeClr val="tx1"/>
                          </a:solidFill>
                          <a:effectLst/>
                          <a:latin typeface="Arial" panose="020B0604020202020204" pitchFamily="34" charset="0"/>
                          <a:ea typeface="+mn-ea"/>
                          <a:cs typeface="Arial" panose="020B0604020202020204" pitchFamily="34" charset="0"/>
                        </a:rPr>
                        <a:t>7</a:t>
                      </a:r>
                      <a:r>
                        <a:rPr lang="pl-PL" sz="1400" kern="1200" dirty="0">
                          <a:solidFill>
                            <a:schemeClr val="dk1"/>
                          </a:solidFill>
                          <a:effectLst/>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Zasada równości szans i niedyskryminacji, w tym dostępności dla osób z niepełnosprawnościami, umożliwia wszystkim osobom sprawiedliwe i pełne uczestnictwo we wszystkich dziedzinach życia na jednakowych na jednakowych zasadach,</a:t>
                      </a:r>
                    </a:p>
                    <a:p>
                      <a:r>
                        <a:rPr lang="pl-PL" sz="1400" kern="1200" dirty="0">
                          <a:solidFill>
                            <a:schemeClr val="dk1"/>
                          </a:solidFill>
                          <a:effectLst/>
                          <a:latin typeface="Arial" panose="020B0604020202020204" pitchFamily="34" charset="0"/>
                          <a:ea typeface="+mn-ea"/>
                          <a:cs typeface="Arial" panose="020B0604020202020204" pitchFamily="34" charset="0"/>
                        </a:rPr>
                        <a:t>bez względu na ich płeć, rasę, kolor skóry, pochodzenie etniczne lub społeczne, cechy genetyczne, język, religię lub przekonania, poglądy polityczne lub wszelkie inne poglądy, przynależność do mniejszości narodowej, majątek, urodzenie, niepełnosprawność, wiek lub orientację seksualną.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projektu w zakresie spełniania kryterium określonym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29146">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baseline="30000" dirty="0">
                          <a:solidFill>
                            <a:schemeClr val="tx1"/>
                          </a:solidFill>
                          <a:effectLst/>
                          <a:latin typeface="Arial" panose="020B0604020202020204" pitchFamily="34" charset="0"/>
                          <a:ea typeface="+mn-ea"/>
                          <a:cs typeface="Arial" panose="020B0604020202020204" pitchFamily="34" charset="0"/>
                        </a:rPr>
                        <a:t>7 </a:t>
                      </a:r>
                      <a:r>
                        <a:rPr lang="pl-PL" sz="1200" kern="1200" dirty="0">
                          <a:solidFill>
                            <a:schemeClr val="dk1"/>
                          </a:solidFill>
                          <a:effectLst/>
                          <a:latin typeface="Arial" panose="020B0604020202020204" pitchFamily="34" charset="0"/>
                          <a:ea typeface="+mn-ea"/>
                          <a:cs typeface="Arial" panose="020B0604020202020204" pitchFamily="34" charset="0"/>
                        </a:rPr>
                        <a:t>Zgodnie z wersją Wytycznych obowiązujących w dniu ogłoszenia naboru.</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366F9C3F-4207-9E9B-FE9C-01A703C3BC4B}"/>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17</a:t>
            </a:fld>
            <a:endParaRPr lang="pl-PL" dirty="0"/>
          </a:p>
        </p:txBody>
      </p:sp>
      <p:pic>
        <p:nvPicPr>
          <p:cNvPr id="3" name="Obraz 2">
            <a:extLst>
              <a:ext uri="{FF2B5EF4-FFF2-40B4-BE49-F238E27FC236}">
                <a16:creationId xmlns:a16="http://schemas.microsoft.com/office/drawing/2014/main" id="{FBDD92F5-3782-8705-2184-67E86E2363F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9" y="6488696"/>
            <a:ext cx="5465075" cy="359665"/>
          </a:xfrm>
          <a:prstGeom prst="rect">
            <a:avLst/>
          </a:prstGeom>
        </p:spPr>
      </p:pic>
    </p:spTree>
    <p:extLst>
      <p:ext uri="{BB962C8B-B14F-4D97-AF65-F5344CB8AC3E}">
        <p14:creationId xmlns:p14="http://schemas.microsoft.com/office/powerpoint/2010/main" val="2689388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64167-256E-2981-C15E-87FE2C341CE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788FB63-C0C7-4C71-E90D-B3C068DD1BCB}"/>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2 a</a:t>
            </a:r>
          </a:p>
        </p:txBody>
      </p:sp>
      <p:sp>
        <p:nvSpPr>
          <p:cNvPr id="4" name="Prostokąt 3">
            <a:extLst>
              <a:ext uri="{FF2B5EF4-FFF2-40B4-BE49-F238E27FC236}">
                <a16:creationId xmlns:a16="http://schemas.microsoft.com/office/drawing/2014/main" id="{22E15145-EAB6-34AF-DD8F-FF030083582F}"/>
              </a:ext>
            </a:extLst>
          </p:cNvPr>
          <p:cNvSpPr/>
          <p:nvPr/>
        </p:nvSpPr>
        <p:spPr>
          <a:xfrm>
            <a:off x="241704" y="60292"/>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E2710068-EDCF-47A6-B5A0-E834724746D4}"/>
              </a:ext>
            </a:extLst>
          </p:cNvPr>
          <p:cNvGraphicFramePr>
            <a:graphicFrameLocks noGrp="1"/>
          </p:cNvGraphicFramePr>
          <p:nvPr>
            <p:extLst>
              <p:ext uri="{D42A27DB-BD31-4B8C-83A1-F6EECF244321}">
                <p14:modId xmlns:p14="http://schemas.microsoft.com/office/powerpoint/2010/main" val="1786685034"/>
              </p:ext>
            </p:extLst>
          </p:nvPr>
        </p:nvGraphicFramePr>
        <p:xfrm>
          <a:off x="241704" y="934037"/>
          <a:ext cx="11708590" cy="5440186"/>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352782">
                  <a:extLst>
                    <a:ext uri="{9D8B030D-6E8A-4147-A177-3AD203B41FA5}">
                      <a16:colId xmlns:a16="http://schemas.microsoft.com/office/drawing/2014/main" val="166888007"/>
                    </a:ext>
                  </a:extLst>
                </a:gridCol>
                <a:gridCol w="4330467">
                  <a:extLst>
                    <a:ext uri="{9D8B030D-6E8A-4147-A177-3AD203B41FA5}">
                      <a16:colId xmlns:a16="http://schemas.microsoft.com/office/drawing/2014/main" val="91126600"/>
                    </a:ext>
                  </a:extLst>
                </a:gridCol>
                <a:gridCol w="2158037">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6743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dla </a:t>
                      </a:r>
                      <a:r>
                        <a:rPr lang="pl-PL" sz="1400" b="1" kern="1200" dirty="0">
                          <a:solidFill>
                            <a:srgbClr val="FF0000"/>
                          </a:solidFill>
                          <a:effectLst/>
                          <a:latin typeface="Arial" panose="020B0604020202020204" pitchFamily="34" charset="0"/>
                          <a:ea typeface="+mn-ea"/>
                          <a:cs typeface="Arial" panose="020B0604020202020204" pitchFamily="34" charset="0"/>
                        </a:rPr>
                        <a:t>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44353">
                <a:tc>
                  <a:txBody>
                    <a:bodyPr/>
                    <a:lstStyle/>
                    <a:p>
                      <a:r>
                        <a:rPr lang="pl-PL" sz="1400" dirty="0">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Projekt powinien mieć pozytywny wpływ na realizację zasady, przez co należy rozumieć zapewnienie dostępności do oferowanego w projekcie wsparcia i rekrutacji dla wszystkich uczestników/uczestniczek tych procesów oraz zapewnienie dostępności do tych wszystkich produktów projektu (w tym także usług), które nie zostały uznane za neutralne oraz zapewnienie dostępnych form komunikacji z biurem projektu i informacji o projekcie dla wszystkich ich użytkowników/użytkowniczek – zgodnie ze standardami dostępności dla polityki spójności 2021–2027. Wnioskodawca zobowiązany jest do zapewnienia dostępności oferowanego wsparcia zgodnie ze standardami dostępności, które stanowią załącznik do ww. Wytycznych i/lub zgodnie wymogami określonymi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40827">
                <a:tc gridSpan="3">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13540001-423A-9C2A-F671-5E4124A3F81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9" y="6313042"/>
            <a:ext cx="5465075" cy="359665"/>
          </a:xfrm>
          <a:prstGeom prst="rect">
            <a:avLst/>
          </a:prstGeom>
        </p:spPr>
      </p:pic>
      <p:sp>
        <p:nvSpPr>
          <p:cNvPr id="9" name="Symbol zastępczy numeru slajdu 8">
            <a:extLst>
              <a:ext uri="{FF2B5EF4-FFF2-40B4-BE49-F238E27FC236}">
                <a16:creationId xmlns:a16="http://schemas.microsoft.com/office/drawing/2014/main" id="{C623364B-0941-04BE-42D7-24C119CD84ED}"/>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18</a:t>
            </a:fld>
            <a:endParaRPr lang="pl-PL" dirty="0"/>
          </a:p>
        </p:txBody>
      </p:sp>
    </p:spTree>
    <p:extLst>
      <p:ext uri="{BB962C8B-B14F-4D97-AF65-F5344CB8AC3E}">
        <p14:creationId xmlns:p14="http://schemas.microsoft.com/office/powerpoint/2010/main" val="3102654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245D3-B5EA-3FBA-0C94-78E24B3F1F7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053E825-0089-63E9-2C95-67F5892D6C9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3</a:t>
            </a:r>
          </a:p>
        </p:txBody>
      </p:sp>
      <p:sp>
        <p:nvSpPr>
          <p:cNvPr id="4" name="Prostokąt 3">
            <a:extLst>
              <a:ext uri="{FF2B5EF4-FFF2-40B4-BE49-F238E27FC236}">
                <a16:creationId xmlns:a16="http://schemas.microsoft.com/office/drawing/2014/main" id="{0705E131-4446-1D1C-AD54-73BDF6523397}"/>
              </a:ext>
            </a:extLst>
          </p:cNvPr>
          <p:cNvSpPr/>
          <p:nvPr/>
        </p:nvSpPr>
        <p:spPr>
          <a:xfrm>
            <a:off x="241704" y="-6989"/>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5426C6E7-9786-9377-549E-5706C256F803}"/>
              </a:ext>
            </a:extLst>
          </p:cNvPr>
          <p:cNvGraphicFramePr>
            <a:graphicFrameLocks noGrp="1"/>
          </p:cNvGraphicFramePr>
          <p:nvPr>
            <p:extLst>
              <p:ext uri="{D42A27DB-BD31-4B8C-83A1-F6EECF244321}">
                <p14:modId xmlns:p14="http://schemas.microsoft.com/office/powerpoint/2010/main" val="3526108425"/>
              </p:ext>
            </p:extLst>
          </p:nvPr>
        </p:nvGraphicFramePr>
        <p:xfrm>
          <a:off x="241704" y="784586"/>
          <a:ext cx="11708590" cy="5658275"/>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973001">
                  <a:extLst>
                    <a:ext uri="{9D8B030D-6E8A-4147-A177-3AD203B41FA5}">
                      <a16:colId xmlns:a16="http://schemas.microsoft.com/office/drawing/2014/main" val="91126600"/>
                    </a:ext>
                  </a:extLst>
                </a:gridCol>
                <a:gridCol w="2402488">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59303">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131527">
                <a:tc>
                  <a:txBody>
                    <a:bodyPr/>
                    <a:lstStyle/>
                    <a:p>
                      <a:r>
                        <a:rPr lang="pl-PL" sz="1400" dirty="0">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jest zgodny z Kartą Praw Podstawowych Unii Europejskiej z dnia 26 października 2012 r. (Dz. Urz. UE C 326 z 26.10.2012, str. 391), w zakresie odnoszącym się do sposobu realizacji i zakresu projektu.</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Zgodność projektu z Kartą Praw Podstawowych Unii Europejskiej z dnia 26 października 2012 r., na etapie oceny wniosku należy rozumieć jako brak sprzeczności pomiędzy zapisami projektu a wymogami tego dokumentu lub stwierdzenie, że te wymagania są neutralne wobec zakresu i zawartości projektu. Dla wnioskodawców i ocieniających mogą być pomocne Wytyczne Komisji Europejskiej dotyczące zapewnienia poszanowania Karty praw podstawowych Unii Europejskiej przy wdrażaniu europejskich funduszy strukturalnych i inwestycyjnych, w szczególności załącznik nr III.</a:t>
                      </a:r>
                    </a:p>
                    <a:p>
                      <a:endParaRPr lang="pl-PL"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a:t>
                      </a:r>
                    </a:p>
                    <a:p>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projektu w zakresie spełniania kryterium określonym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38452">
                <a:tc gridSpan="3">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72122DF8-FF9F-BEB5-8695-4EFB1CD7156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5252" y="6413868"/>
            <a:ext cx="5465075" cy="359665"/>
          </a:xfrm>
          <a:prstGeom prst="rect">
            <a:avLst/>
          </a:prstGeom>
        </p:spPr>
      </p:pic>
      <p:sp>
        <p:nvSpPr>
          <p:cNvPr id="9" name="Symbol zastępczy numeru slajdu 8">
            <a:extLst>
              <a:ext uri="{FF2B5EF4-FFF2-40B4-BE49-F238E27FC236}">
                <a16:creationId xmlns:a16="http://schemas.microsoft.com/office/drawing/2014/main" id="{403DA657-E7AD-C31E-CACE-00A5E4EFB70F}"/>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19</a:t>
            </a:fld>
            <a:endParaRPr lang="pl-PL" dirty="0"/>
          </a:p>
        </p:txBody>
      </p:sp>
    </p:spTree>
    <p:extLst>
      <p:ext uri="{BB962C8B-B14F-4D97-AF65-F5344CB8AC3E}">
        <p14:creationId xmlns:p14="http://schemas.microsoft.com/office/powerpoint/2010/main" val="235724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3D96B-13BD-2591-DFA7-1EA786CA64EA}"/>
              </a:ext>
            </a:extLst>
          </p:cNvPr>
          <p:cNvSpPr>
            <a:spLocks noGrp="1"/>
          </p:cNvSpPr>
          <p:nvPr>
            <p:ph type="title" idx="4294967295"/>
          </p:nvPr>
        </p:nvSpPr>
        <p:spPr>
          <a:xfrm>
            <a:off x="480252" y="1109272"/>
            <a:ext cx="11455782" cy="1445383"/>
          </a:xfrm>
          <a:prstGeom prst="rect">
            <a:avLst/>
          </a:prstGeom>
          <a:solidFill>
            <a:schemeClr val="accent1"/>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chemeClr val="lt1"/>
                </a:solidFill>
                <a:effectLst/>
                <a:uLnTx/>
                <a:uFillTx/>
                <a:latin typeface="Arial" panose="020B0604020202020204" pitchFamily="34" charset="0"/>
                <a:ea typeface="+mn-ea"/>
                <a:cs typeface="Arial" panose="020B0604020202020204" pitchFamily="34" charset="0"/>
              </a:rPr>
              <a:t>Konsultacje z Komisją Europejską oraz wśród Członków Komitetu Monitorującego </a:t>
            </a:r>
            <a:br>
              <a:rPr kumimoji="0" lang="pl-PL" sz="2000" b="1" i="0" u="none" strike="noStrike" kern="1200" cap="none" spc="0" normalizeH="0" baseline="0" noProof="0" dirty="0">
                <a:ln>
                  <a:noFill/>
                </a:ln>
                <a:solidFill>
                  <a:schemeClr val="lt1"/>
                </a:solidFill>
                <a:effectLst/>
                <a:uLnTx/>
                <a:uFillTx/>
                <a:latin typeface="Arial" panose="020B0604020202020204" pitchFamily="34" charset="0"/>
                <a:ea typeface="+mn-ea"/>
                <a:cs typeface="Arial" panose="020B0604020202020204" pitchFamily="34" charset="0"/>
              </a:rPr>
            </a:br>
            <a:r>
              <a:rPr kumimoji="0" lang="pl-PL" sz="2000" b="1" i="0" u="none" strike="noStrike" kern="1200" cap="none" spc="0" normalizeH="0" baseline="0" noProof="0" dirty="0">
                <a:ln>
                  <a:noFill/>
                </a:ln>
                <a:solidFill>
                  <a:schemeClr val="lt1"/>
                </a:solidFill>
                <a:effectLst/>
                <a:uLnTx/>
                <a:uFillTx/>
                <a:latin typeface="Arial" panose="020B0604020202020204" pitchFamily="34" charset="0"/>
                <a:ea typeface="+mn-ea"/>
                <a:cs typeface="Arial" panose="020B0604020202020204" pitchFamily="34" charset="0"/>
              </a:rPr>
              <a:t>FEL 2021-2027</a:t>
            </a:r>
          </a:p>
        </p:txBody>
      </p:sp>
      <p:sp>
        <p:nvSpPr>
          <p:cNvPr id="13" name="Rectangle 3">
            <a:extLst>
              <a:ext uri="{FF2B5EF4-FFF2-40B4-BE49-F238E27FC236}">
                <a16:creationId xmlns:a16="http://schemas.microsoft.com/office/drawing/2014/main" id="{4B557078-EC38-48E1-8D09-465D532B4212}"/>
              </a:ext>
              <a:ext uri="{C183D7F6-B498-43B3-948B-1728B52AA6E4}">
                <adec:decorative xmlns:adec="http://schemas.microsoft.com/office/drawing/2017/decorative" val="1"/>
              </a:ext>
            </a:extLst>
          </p:cNvPr>
          <p:cNvSpPr txBox="1">
            <a:spLocks noChangeArrowheads="1"/>
          </p:cNvSpPr>
          <p:nvPr/>
        </p:nvSpPr>
        <p:spPr>
          <a:xfrm>
            <a:off x="470097" y="2613762"/>
            <a:ext cx="7960042" cy="2222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pl-PL" sz="1600" dirty="0">
                <a:cs typeface="Arial" panose="020B0604020202020204" pitchFamily="34" charset="0"/>
              </a:rPr>
              <a:t>	</a:t>
            </a:r>
          </a:p>
          <a:p>
            <a:pPr marL="0" indent="0" algn="just">
              <a:spcBef>
                <a:spcPct val="0"/>
              </a:spcBef>
              <a:buNone/>
              <a:defRPr/>
            </a:pPr>
            <a:endParaRPr lang="pl-PL" sz="1600" dirty="0">
              <a:cs typeface="Arial" panose="020B0604020202020204" pitchFamily="34" charset="0"/>
            </a:endParaRPr>
          </a:p>
        </p:txBody>
      </p:sp>
      <p:sp>
        <p:nvSpPr>
          <p:cNvPr id="6" name="Symbol zastępczy numeru slajdu 5">
            <a:extLst>
              <a:ext uri="{FF2B5EF4-FFF2-40B4-BE49-F238E27FC236}">
                <a16:creationId xmlns:a16="http://schemas.microsoft.com/office/drawing/2014/main" id="{8FEF9130-9237-CEC7-33D7-C11A85175C8D}"/>
              </a:ext>
              <a:ext uri="{C183D7F6-B498-43B3-948B-1728B52AA6E4}">
                <adec:decorative xmlns:adec="http://schemas.microsoft.com/office/drawing/2017/decorative" val="1"/>
              </a:ext>
            </a:extLst>
          </p:cNvPr>
          <p:cNvSpPr>
            <a:spLocks noGrp="1"/>
          </p:cNvSpPr>
          <p:nvPr>
            <p:ph type="sldNum" sz="quarter" idx="10"/>
          </p:nvPr>
        </p:nvSpPr>
        <p:spPr>
          <a:xfrm>
            <a:off x="11769436" y="6440840"/>
            <a:ext cx="422564" cy="365125"/>
          </a:xfrm>
        </p:spPr>
        <p:txBody>
          <a:bodyPr/>
          <a:lstStyle/>
          <a:p>
            <a:fld id="{EB4015AA-59F6-416B-87A6-8E3D940284E2}" type="slidenum">
              <a:rPr lang="pl-PL" smtClean="0"/>
              <a:pPr/>
              <a:t>2</a:t>
            </a:fld>
            <a:endParaRPr lang="pl-PL" dirty="0"/>
          </a:p>
        </p:txBody>
      </p:sp>
      <p:pic>
        <p:nvPicPr>
          <p:cNvPr id="4" name="Obraz 3">
            <a:extLst>
              <a:ext uri="{FF2B5EF4-FFF2-40B4-BE49-F238E27FC236}">
                <a16:creationId xmlns:a16="http://schemas.microsoft.com/office/drawing/2014/main" id="{1C61AD18-5E3A-282E-92DC-AFE985007C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3204" y="6081175"/>
            <a:ext cx="5465075" cy="359665"/>
          </a:xfrm>
          <a:prstGeom prst="rect">
            <a:avLst/>
          </a:prstGeom>
        </p:spPr>
      </p:pic>
      <p:graphicFrame>
        <p:nvGraphicFramePr>
          <p:cNvPr id="3" name="Tabela 2" descr="kkkkkkkkkkkkk">
            <a:extLst>
              <a:ext uri="{FF2B5EF4-FFF2-40B4-BE49-F238E27FC236}">
                <a16:creationId xmlns:a16="http://schemas.microsoft.com/office/drawing/2014/main" id="{D8392574-AA36-B7A9-AE37-E81055E5383A}"/>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979320215"/>
              </p:ext>
            </p:extLst>
          </p:nvPr>
        </p:nvGraphicFramePr>
        <p:xfrm>
          <a:off x="470097" y="2573209"/>
          <a:ext cx="11476093" cy="1705020"/>
        </p:xfrm>
        <a:graphic>
          <a:graphicData uri="http://schemas.openxmlformats.org/drawingml/2006/table">
            <a:tbl>
              <a:tblPr firstRow="1" bandRow="1">
                <a:tableStyleId>{5C22544A-7EE6-4342-B048-85BDC9FD1C3A}</a:tableStyleId>
              </a:tblPr>
              <a:tblGrid>
                <a:gridCol w="1939174">
                  <a:extLst>
                    <a:ext uri="{9D8B030D-6E8A-4147-A177-3AD203B41FA5}">
                      <a16:colId xmlns:a16="http://schemas.microsoft.com/office/drawing/2014/main" val="2096749498"/>
                    </a:ext>
                  </a:extLst>
                </a:gridCol>
                <a:gridCol w="2599993">
                  <a:extLst>
                    <a:ext uri="{9D8B030D-6E8A-4147-A177-3AD203B41FA5}">
                      <a16:colId xmlns:a16="http://schemas.microsoft.com/office/drawing/2014/main" val="2534714792"/>
                    </a:ext>
                  </a:extLst>
                </a:gridCol>
                <a:gridCol w="2291858">
                  <a:extLst>
                    <a:ext uri="{9D8B030D-6E8A-4147-A177-3AD203B41FA5}">
                      <a16:colId xmlns:a16="http://schemas.microsoft.com/office/drawing/2014/main" val="2022047299"/>
                    </a:ext>
                  </a:extLst>
                </a:gridCol>
                <a:gridCol w="2567611">
                  <a:extLst>
                    <a:ext uri="{9D8B030D-6E8A-4147-A177-3AD203B41FA5}">
                      <a16:colId xmlns:a16="http://schemas.microsoft.com/office/drawing/2014/main" val="2707033042"/>
                    </a:ext>
                  </a:extLst>
                </a:gridCol>
                <a:gridCol w="2077457">
                  <a:extLst>
                    <a:ext uri="{9D8B030D-6E8A-4147-A177-3AD203B41FA5}">
                      <a16:colId xmlns:a16="http://schemas.microsoft.com/office/drawing/2014/main" val="3716904115"/>
                    </a:ext>
                  </a:extLst>
                </a:gridCol>
              </a:tblGrid>
              <a:tr h="492341">
                <a:tc>
                  <a:txBody>
                    <a:bodyPr/>
                    <a:lstStyle/>
                    <a:p>
                      <a:pPr algn="ctr"/>
                      <a:r>
                        <a:rPr lang="pl-PL" sz="1600" dirty="0">
                          <a:latin typeface="Arial" panose="020B0604020202020204" pitchFamily="34" charset="0"/>
                          <a:cs typeface="Arial" panose="020B0604020202020204" pitchFamily="34" charset="0"/>
                        </a:rPr>
                        <a:t>Liczba uwag ogółem</a:t>
                      </a:r>
                    </a:p>
                  </a:txBody>
                  <a:tcPr anchor="ctr"/>
                </a:tc>
                <a:tc>
                  <a:txBody>
                    <a:bodyPr/>
                    <a:lstStyle/>
                    <a:p>
                      <a:pPr algn="ctr"/>
                      <a:r>
                        <a:rPr lang="pl-PL" sz="1600" dirty="0">
                          <a:latin typeface="Arial" panose="020B0604020202020204" pitchFamily="34" charset="0"/>
                          <a:cs typeface="Arial" panose="020B0604020202020204" pitchFamily="34" charset="0"/>
                        </a:rPr>
                        <a:t>Liczba uwag uwzględnionych lub częściowo uwzględnionych</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dirty="0">
                          <a:latin typeface="Arial" panose="020B0604020202020204" pitchFamily="34" charset="0"/>
                          <a:cs typeface="Arial" panose="020B0604020202020204" pitchFamily="34" charset="0"/>
                        </a:rPr>
                        <a:t>Liczba uwag nieuwzględnionych</a:t>
                      </a:r>
                    </a:p>
                  </a:txBody>
                  <a:tcPr anchor="ctr"/>
                </a:tc>
                <a:tc>
                  <a:txBody>
                    <a:bodyPr/>
                    <a:lstStyle/>
                    <a:p>
                      <a:pPr algn="ctr"/>
                      <a:r>
                        <a:rPr lang="pl-PL" sz="1600" dirty="0">
                          <a:latin typeface="Arial" panose="020B0604020202020204" pitchFamily="34" charset="0"/>
                          <a:cs typeface="Arial" panose="020B0604020202020204" pitchFamily="34" charset="0"/>
                        </a:rPr>
                        <a:t>Liczba uwag, do których udzielono wyjaśnień</a:t>
                      </a:r>
                    </a:p>
                  </a:txBody>
                  <a:tcPr anchor="ctr">
                    <a:lnR w="57150" cap="flat" cmpd="sng" algn="ctr">
                      <a:solidFill>
                        <a:schemeClr val="bg1"/>
                      </a:solidFill>
                      <a:prstDash val="solid"/>
                      <a:round/>
                      <a:headEnd type="none" w="med" len="med"/>
                      <a:tailEnd type="none" w="med" len="med"/>
                    </a:lnR>
                  </a:tcPr>
                </a:tc>
                <a:tc>
                  <a:txBody>
                    <a:bodyPr/>
                    <a:lstStyle/>
                    <a:p>
                      <a:pPr algn="ctr"/>
                      <a:r>
                        <a:rPr lang="pl-PL" sz="1600" dirty="0">
                          <a:latin typeface="Arial" panose="020B0604020202020204" pitchFamily="34" charset="0"/>
                          <a:cs typeface="Arial" panose="020B0604020202020204" pitchFamily="34" charset="0"/>
                        </a:rPr>
                        <a:t>Liczba autokorekt</a:t>
                      </a:r>
                    </a:p>
                  </a:txBody>
                  <a:tcPr anchor="ctr">
                    <a:lnL w="5715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221344410"/>
                  </a:ext>
                </a:extLst>
              </a:tr>
              <a:tr h="638220">
                <a:tc>
                  <a:txBody>
                    <a:bodyPr/>
                    <a:lstStyle/>
                    <a:p>
                      <a:pPr algn="ctr">
                        <a:spcBef>
                          <a:spcPts val="600"/>
                        </a:spcBef>
                      </a:pPr>
                      <a:r>
                        <a:rPr lang="pl-PL" b="1" strike="noStrike" dirty="0">
                          <a:solidFill>
                            <a:schemeClr val="tx1"/>
                          </a:solidFill>
                          <a:latin typeface="Arial" panose="020B0604020202020204" pitchFamily="34" charset="0"/>
                          <a:cs typeface="Arial" panose="020B0604020202020204" pitchFamily="34" charset="0"/>
                        </a:rPr>
                        <a:t>1</a:t>
                      </a:r>
                    </a:p>
                  </a:txBody>
                  <a:tcPr anchor="ctr"/>
                </a:tc>
                <a:tc>
                  <a:txBody>
                    <a:bodyPr/>
                    <a:lstStyle/>
                    <a:p>
                      <a:pPr algn="ctr">
                        <a:spcBef>
                          <a:spcPts val="600"/>
                        </a:spcBef>
                      </a:pPr>
                      <a:r>
                        <a:rPr lang="pl-PL" b="1" strike="noStrike">
                          <a:solidFill>
                            <a:schemeClr val="tx1"/>
                          </a:solidFill>
                          <a:latin typeface="Arial" panose="020B0604020202020204" pitchFamily="34" charset="0"/>
                          <a:cs typeface="Arial" panose="020B0604020202020204" pitchFamily="34" charset="0"/>
                        </a:rPr>
                        <a:t>1</a:t>
                      </a:r>
                      <a:endParaRPr lang="pl-PL" b="1" strike="noStrike" dirty="0">
                        <a:solidFill>
                          <a:schemeClr val="tx1"/>
                        </a:solidFill>
                        <a:latin typeface="Arial" panose="020B0604020202020204" pitchFamily="34" charset="0"/>
                        <a:cs typeface="Arial" panose="020B0604020202020204" pitchFamily="34" charset="0"/>
                      </a:endParaRPr>
                    </a:p>
                  </a:txBody>
                  <a:tcPr anchor="ctr"/>
                </a:tc>
                <a:tc>
                  <a:txBody>
                    <a:bodyPr/>
                    <a:lstStyle/>
                    <a:p>
                      <a:pPr algn="ctr">
                        <a:spcBef>
                          <a:spcPts val="600"/>
                        </a:spcBef>
                      </a:pPr>
                      <a:r>
                        <a:rPr lang="pl-PL" b="1" strike="noStrike" dirty="0">
                          <a:solidFill>
                            <a:schemeClr val="tx1"/>
                          </a:solidFill>
                          <a:latin typeface="Arial" panose="020B0604020202020204" pitchFamily="34" charset="0"/>
                          <a:cs typeface="Arial" panose="020B0604020202020204" pitchFamily="34" charset="0"/>
                        </a:rPr>
                        <a:t>0</a:t>
                      </a:r>
                    </a:p>
                  </a:txBody>
                  <a:tcPr anchor="ctr"/>
                </a:tc>
                <a:tc>
                  <a:txBody>
                    <a:bodyPr/>
                    <a:lstStyle/>
                    <a:p>
                      <a:pPr algn="ctr">
                        <a:spcBef>
                          <a:spcPts val="600"/>
                        </a:spcBef>
                      </a:pPr>
                      <a:r>
                        <a:rPr lang="pl-PL" b="1" strike="noStrike" dirty="0">
                          <a:solidFill>
                            <a:schemeClr val="tx1"/>
                          </a:solidFill>
                          <a:latin typeface="Arial" panose="020B0604020202020204" pitchFamily="34" charset="0"/>
                          <a:cs typeface="Arial" panose="020B0604020202020204" pitchFamily="34" charset="0"/>
                        </a:rPr>
                        <a:t>0</a:t>
                      </a:r>
                    </a:p>
                  </a:txBody>
                  <a:tcPr anchor="ctr">
                    <a:lnR w="57150" cap="flat" cmpd="sng" algn="ctr">
                      <a:solidFill>
                        <a:schemeClr val="bg1"/>
                      </a:solidFill>
                      <a:prstDash val="solid"/>
                      <a:round/>
                      <a:headEnd type="none" w="med" len="med"/>
                      <a:tailEnd type="none" w="med" len="med"/>
                    </a:lnR>
                  </a:tcPr>
                </a:tc>
                <a:tc>
                  <a:txBody>
                    <a:bodyPr/>
                    <a:lstStyle/>
                    <a:p>
                      <a:pPr algn="ctr">
                        <a:spcBef>
                          <a:spcPts val="600"/>
                        </a:spcBef>
                      </a:pPr>
                      <a:r>
                        <a:rPr lang="pl-PL" b="1" strike="noStrike" dirty="0">
                          <a:solidFill>
                            <a:schemeClr val="tx1"/>
                          </a:solidFill>
                          <a:latin typeface="Arial" panose="020B0604020202020204" pitchFamily="34" charset="0"/>
                          <a:cs typeface="Arial" panose="020B0604020202020204" pitchFamily="34" charset="0"/>
                        </a:rPr>
                        <a:t>0</a:t>
                      </a:r>
                    </a:p>
                  </a:txBody>
                  <a:tcPr anchor="ctr">
                    <a:lnL w="5715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56707281"/>
                  </a:ext>
                </a:extLst>
              </a:tr>
            </a:tbl>
          </a:graphicData>
        </a:graphic>
      </p:graphicFrame>
    </p:spTree>
    <p:extLst>
      <p:ext uri="{BB962C8B-B14F-4D97-AF65-F5344CB8AC3E}">
        <p14:creationId xmlns:p14="http://schemas.microsoft.com/office/powerpoint/2010/main" val="3321459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F0EC0-610B-27ED-34A3-D382E2E3224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180DED9-1F1D-439C-C3D5-9D48C8073272}"/>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4</a:t>
            </a:r>
          </a:p>
        </p:txBody>
      </p:sp>
      <p:sp>
        <p:nvSpPr>
          <p:cNvPr id="4" name="Prostokąt 3">
            <a:extLst>
              <a:ext uri="{FF2B5EF4-FFF2-40B4-BE49-F238E27FC236}">
                <a16:creationId xmlns:a16="http://schemas.microsoft.com/office/drawing/2014/main" id="{729B1E3B-CBEB-34B4-4236-8C2F45334844}"/>
              </a:ext>
            </a:extLst>
          </p:cNvPr>
          <p:cNvSpPr/>
          <p:nvPr/>
        </p:nvSpPr>
        <p:spPr>
          <a:xfrm>
            <a:off x="241704" y="51029"/>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E92CC394-6BC7-FD04-14C0-22091A783BD1}"/>
              </a:ext>
            </a:extLst>
          </p:cNvPr>
          <p:cNvGraphicFramePr>
            <a:graphicFrameLocks noGrp="1"/>
          </p:cNvGraphicFramePr>
          <p:nvPr>
            <p:extLst>
              <p:ext uri="{D42A27DB-BD31-4B8C-83A1-F6EECF244321}">
                <p14:modId xmlns:p14="http://schemas.microsoft.com/office/powerpoint/2010/main" val="3852394368"/>
              </p:ext>
            </p:extLst>
          </p:nvPr>
        </p:nvGraphicFramePr>
        <p:xfrm>
          <a:off x="241704" y="923352"/>
          <a:ext cx="11708590" cy="5495671"/>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893906">
                  <a:extLst>
                    <a:ext uri="{9D8B030D-6E8A-4147-A177-3AD203B41FA5}">
                      <a16:colId xmlns:a16="http://schemas.microsoft.com/office/drawing/2014/main" val="91126600"/>
                    </a:ext>
                  </a:extLst>
                </a:gridCol>
                <a:gridCol w="2481583">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22637">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32631">
                <a:tc>
                  <a:txBody>
                    <a:bodyPr/>
                    <a:lstStyle/>
                    <a:p>
                      <a:r>
                        <a:rPr lang="pl-PL" sz="1400" dirty="0">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jest zgodny z Konwencją o Prawach Osób Niepełnosprawnych, sporządzoną w Nowym Jorku dnia 13 grudnia 2006 r. (Dz. U. z 2012 r. poz. 1169, z </a:t>
                      </a:r>
                      <a:r>
                        <a:rPr lang="pl-PL" sz="1400" b="1" kern="1200" dirty="0" err="1">
                          <a:solidFill>
                            <a:schemeClr val="dk1"/>
                          </a:solidFill>
                          <a:effectLst/>
                          <a:latin typeface="Arial" panose="020B0604020202020204" pitchFamily="34" charset="0"/>
                          <a:ea typeface="+mn-ea"/>
                          <a:cs typeface="Arial" panose="020B0604020202020204" pitchFamily="34" charset="0"/>
                        </a:rPr>
                        <a:t>późn</a:t>
                      </a:r>
                      <a:r>
                        <a:rPr lang="pl-PL" sz="1400" b="1" kern="1200" dirty="0">
                          <a:solidFill>
                            <a:schemeClr val="dk1"/>
                          </a:solidFill>
                          <a:effectLst/>
                          <a:latin typeface="Arial" panose="020B0604020202020204" pitchFamily="34" charset="0"/>
                          <a:ea typeface="+mn-ea"/>
                          <a:cs typeface="Arial" panose="020B0604020202020204" pitchFamily="34" charset="0"/>
                        </a:rPr>
                        <a:t>. zm.), w zakresie odnoszącym się do sposobu realizacji, zakresu projektu i wnioskodawcy.</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Zgodność projektu z Konwencją o Prawach Osób Niepełnosprawnych, na etapie oceny wniosku należy rozumieć jako brak sprzeczności pomiędzy zapisami projektu a wymogami tego dokumentu lub stwierdzenie, że te wymagania są neutralne wobec zakresu i zawartości projektu.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a:t>
                      </a:r>
                    </a:p>
                    <a:p>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projektu w zakresie spełniania kryterium określonym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14658">
                <a:tc gridSpan="3">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6A2C3D90-2D79-A0FA-3B92-DA49CC2B201A}"/>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20</a:t>
            </a:fld>
            <a:endParaRPr lang="pl-PL" dirty="0"/>
          </a:p>
        </p:txBody>
      </p:sp>
      <p:pic>
        <p:nvPicPr>
          <p:cNvPr id="3" name="Obraz 2">
            <a:extLst>
              <a:ext uri="{FF2B5EF4-FFF2-40B4-BE49-F238E27FC236}">
                <a16:creationId xmlns:a16="http://schemas.microsoft.com/office/drawing/2014/main" id="{2356556E-CDDC-349A-8DA6-177B9B0ADFB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9" y="6420455"/>
            <a:ext cx="5465075" cy="359665"/>
          </a:xfrm>
          <a:prstGeom prst="rect">
            <a:avLst/>
          </a:prstGeom>
        </p:spPr>
      </p:pic>
    </p:spTree>
    <p:extLst>
      <p:ext uri="{BB962C8B-B14F-4D97-AF65-F5344CB8AC3E}">
        <p14:creationId xmlns:p14="http://schemas.microsoft.com/office/powerpoint/2010/main" val="1298156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93D80-AC69-126F-5F45-85646F3D0C4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4B7784B-AC58-C4C4-F84D-6751B001B58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5</a:t>
            </a:r>
          </a:p>
        </p:txBody>
      </p:sp>
      <p:sp>
        <p:nvSpPr>
          <p:cNvPr id="4" name="Prostokąt 3">
            <a:extLst>
              <a:ext uri="{FF2B5EF4-FFF2-40B4-BE49-F238E27FC236}">
                <a16:creationId xmlns:a16="http://schemas.microsoft.com/office/drawing/2014/main" id="{177303F0-9A6A-51BC-7473-9E530687F455}"/>
              </a:ext>
            </a:extLst>
          </p:cNvPr>
          <p:cNvSpPr/>
          <p:nvPr/>
        </p:nvSpPr>
        <p:spPr>
          <a:xfrm>
            <a:off x="241704" y="28543"/>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5EC63749-7CD3-1CAE-E7A5-5233DF32EB20}"/>
              </a:ext>
            </a:extLst>
          </p:cNvPr>
          <p:cNvGraphicFramePr>
            <a:graphicFrameLocks noGrp="1"/>
          </p:cNvGraphicFramePr>
          <p:nvPr>
            <p:extLst>
              <p:ext uri="{D42A27DB-BD31-4B8C-83A1-F6EECF244321}">
                <p14:modId xmlns:p14="http://schemas.microsoft.com/office/powerpoint/2010/main" val="2125722591"/>
              </p:ext>
            </p:extLst>
          </p:nvPr>
        </p:nvGraphicFramePr>
        <p:xfrm>
          <a:off x="241704" y="840951"/>
          <a:ext cx="11708590" cy="5623560"/>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973001">
                  <a:extLst>
                    <a:ext uri="{9D8B030D-6E8A-4147-A177-3AD203B41FA5}">
                      <a16:colId xmlns:a16="http://schemas.microsoft.com/office/drawing/2014/main" val="91126600"/>
                    </a:ext>
                  </a:extLst>
                </a:gridCol>
                <a:gridCol w="2402488">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46055">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116750">
                <a:tc>
                  <a:txBody>
                    <a:bodyPr/>
                    <a:lstStyle/>
                    <a:p>
                      <a:r>
                        <a:rPr lang="pl-PL" sz="1400" dirty="0">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jest zgodny z zasadą zrównoważonego rozwoju.</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zgodność projektu z koncepcją zrównoważonego rozwoju, tj. w zakresie zastosowanych rozwiązań proekologicznych (takich jak np.: oszczędności energii i wody, powtórnego wykorzystania zasobów, poszanowania środowiska), postępu społecznego i wzrostu gospodarczego, a także z zasadą „nie czyń poważnych szkód” (ang. do no </a:t>
                      </a:r>
                      <a:r>
                        <a:rPr lang="pl-PL" sz="1400" kern="1200" dirty="0" err="1">
                          <a:solidFill>
                            <a:schemeClr val="dk1"/>
                          </a:solidFill>
                          <a:effectLst/>
                          <a:latin typeface="Arial" panose="020B0604020202020204" pitchFamily="34" charset="0"/>
                          <a:ea typeface="+mn-ea"/>
                          <a:cs typeface="Arial" panose="020B0604020202020204" pitchFamily="34" charset="0"/>
                        </a:rPr>
                        <a:t>significant</a:t>
                      </a:r>
                      <a:r>
                        <a:rPr lang="pl-PL" sz="1400" kern="1200" dirty="0">
                          <a:solidFill>
                            <a:schemeClr val="dk1"/>
                          </a:solidFill>
                          <a:effectLst/>
                          <a:latin typeface="Arial" panose="020B0604020202020204" pitchFamily="34" charset="0"/>
                          <a:ea typeface="+mn-ea"/>
                          <a:cs typeface="Arial" panose="020B0604020202020204" pitchFamily="34" charset="0"/>
                        </a:rPr>
                        <a:t> </a:t>
                      </a:r>
                      <a:r>
                        <a:rPr lang="pl-PL" sz="1400" kern="1200" dirty="0" err="1">
                          <a:solidFill>
                            <a:schemeClr val="dk1"/>
                          </a:solidFill>
                          <a:effectLst/>
                          <a:latin typeface="Arial" panose="020B0604020202020204" pitchFamily="34" charset="0"/>
                          <a:ea typeface="+mn-ea"/>
                          <a:cs typeface="Arial" panose="020B0604020202020204" pitchFamily="34" charset="0"/>
                        </a:rPr>
                        <a:t>harm</a:t>
                      </a:r>
                      <a:r>
                        <a:rPr lang="pl-PL" sz="1400" kern="1200" dirty="0">
                          <a:solidFill>
                            <a:schemeClr val="dk1"/>
                          </a:solidFill>
                          <a:effectLst/>
                          <a:latin typeface="Arial" panose="020B0604020202020204" pitchFamily="34" charset="0"/>
                          <a:ea typeface="+mn-ea"/>
                          <a:cs typeface="Arial" panose="020B0604020202020204" pitchFamily="34" charset="0"/>
                        </a:rPr>
                        <a:t> – DNSH) ukierunkowaną na zmianę postaw i upowszechnianie ekologicznych praktyk.</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W ramach potwierdzenia spełnienia zasady „nie czyń poważnych szkód” należy odnieść się do zapisów ekspertyzy „Ocena pod kątem zasady DNSH projektu programu Fundusze Europejskie dla Lubelskiego 2021-2027” i zamieszczonych w niej ustaleń dla poszczególnych typów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a:t>
                      </a:r>
                    </a:p>
                    <a:p>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a:t>
                      </a:r>
                      <a:r>
                        <a:rPr lang="pl-PL" sz="1400" kern="1200" dirty="0">
                          <a:solidFill>
                            <a:srgbClr val="FF0000"/>
                          </a:solidFill>
                          <a:effectLst/>
                          <a:latin typeface="Arial" panose="020B0604020202020204" pitchFamily="34" charset="0"/>
                          <a:ea typeface="+mn-ea"/>
                          <a:cs typeface="Arial" panose="020B0604020202020204" pitchFamily="34" charset="0"/>
                        </a:rPr>
                        <a:t>p</a:t>
                      </a:r>
                      <a:r>
                        <a:rPr lang="pl-PL" sz="1400" kern="1200" dirty="0">
                          <a:solidFill>
                            <a:schemeClr val="tx1"/>
                          </a:solidFill>
                          <a:effectLst/>
                          <a:latin typeface="Arial" panose="020B0604020202020204" pitchFamily="34" charset="0"/>
                          <a:ea typeface="+mn-ea"/>
                          <a:cs typeface="Arial" panose="020B0604020202020204" pitchFamily="34" charset="0"/>
                        </a:rPr>
                        <a:t>rojektu</a:t>
                      </a:r>
                      <a:r>
                        <a:rPr lang="pl-PL" sz="1400" kern="1200" dirty="0">
                          <a:solidFill>
                            <a:schemeClr val="dk1"/>
                          </a:solidFill>
                          <a:effectLst/>
                          <a:latin typeface="Arial" panose="020B0604020202020204" pitchFamily="34" charset="0"/>
                          <a:ea typeface="+mn-ea"/>
                          <a:cs typeface="Arial" panose="020B0604020202020204" pitchFamily="34" charset="0"/>
                        </a:rPr>
                        <a:t> w zakresie spełniania kryterium określonym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01593">
                <a:tc gridSpan="3">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D821640D-26C0-0AE7-5CFF-93A401CFA1BE}"/>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21</a:t>
            </a:fld>
            <a:endParaRPr lang="pl-PL" dirty="0"/>
          </a:p>
        </p:txBody>
      </p:sp>
      <p:pic>
        <p:nvPicPr>
          <p:cNvPr id="3" name="Obraz 2">
            <a:extLst>
              <a:ext uri="{FF2B5EF4-FFF2-40B4-BE49-F238E27FC236}">
                <a16:creationId xmlns:a16="http://schemas.microsoft.com/office/drawing/2014/main" id="{1774FA91-195F-1198-A6B2-D4755105887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9" y="6408147"/>
            <a:ext cx="5465075" cy="359665"/>
          </a:xfrm>
          <a:prstGeom prst="rect">
            <a:avLst/>
          </a:prstGeom>
        </p:spPr>
      </p:pic>
    </p:spTree>
    <p:extLst>
      <p:ext uri="{BB962C8B-B14F-4D97-AF65-F5344CB8AC3E}">
        <p14:creationId xmlns:p14="http://schemas.microsoft.com/office/powerpoint/2010/main" val="1211185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BF9E1-AF9B-DCB9-2AC2-89F8EECC7DD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195D39C-E9E7-302C-E9B7-0B9944E73AE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5a</a:t>
            </a:r>
          </a:p>
        </p:txBody>
      </p:sp>
      <p:sp>
        <p:nvSpPr>
          <p:cNvPr id="4" name="Prostokąt 3">
            <a:extLst>
              <a:ext uri="{FF2B5EF4-FFF2-40B4-BE49-F238E27FC236}">
                <a16:creationId xmlns:a16="http://schemas.microsoft.com/office/drawing/2014/main" id="{01A04417-70EC-0035-BC36-494DB5792CAE}"/>
              </a:ext>
            </a:extLst>
          </p:cNvPr>
          <p:cNvSpPr/>
          <p:nvPr/>
        </p:nvSpPr>
        <p:spPr>
          <a:xfrm>
            <a:off x="261737" y="97015"/>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5A5AE184-B3C6-4038-678C-73F7F487AC71}"/>
              </a:ext>
            </a:extLst>
          </p:cNvPr>
          <p:cNvGraphicFramePr>
            <a:graphicFrameLocks noGrp="1"/>
          </p:cNvGraphicFramePr>
          <p:nvPr>
            <p:extLst>
              <p:ext uri="{D42A27DB-BD31-4B8C-83A1-F6EECF244321}">
                <p14:modId xmlns:p14="http://schemas.microsoft.com/office/powerpoint/2010/main" val="299984336"/>
              </p:ext>
            </p:extLst>
          </p:nvPr>
        </p:nvGraphicFramePr>
        <p:xfrm>
          <a:off x="241704" y="976045"/>
          <a:ext cx="11708590" cy="5193719"/>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973001">
                  <a:extLst>
                    <a:ext uri="{9D8B030D-6E8A-4147-A177-3AD203B41FA5}">
                      <a16:colId xmlns:a16="http://schemas.microsoft.com/office/drawing/2014/main" val="91126600"/>
                    </a:ext>
                  </a:extLst>
                </a:gridCol>
                <a:gridCol w="2402488">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25681">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706843">
                <a:tc>
                  <a:txBody>
                    <a:bodyPr/>
                    <a:lstStyle/>
                    <a:p>
                      <a:r>
                        <a:rPr lang="pl-PL" sz="1400" dirty="0">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Wnioskodawca uzasadnia we wniosku o dofinansowanie spełnienie zasady zrównoważonego rozwoju dla całego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28636">
                <a:tc gridSpan="3">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gridSpan="2">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06DE34A3-0372-BF8C-4127-AA6FF870B91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5252" y="6303189"/>
            <a:ext cx="5465075" cy="359665"/>
          </a:xfrm>
          <a:prstGeom prst="rect">
            <a:avLst/>
          </a:prstGeom>
        </p:spPr>
      </p:pic>
      <p:sp>
        <p:nvSpPr>
          <p:cNvPr id="9" name="Symbol zastępczy numeru slajdu 8">
            <a:extLst>
              <a:ext uri="{FF2B5EF4-FFF2-40B4-BE49-F238E27FC236}">
                <a16:creationId xmlns:a16="http://schemas.microsoft.com/office/drawing/2014/main" id="{AE85CF28-1DF9-F1B5-ACE0-F5A1EEDFFF2D}"/>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22</a:t>
            </a:fld>
            <a:endParaRPr lang="pl-PL" dirty="0"/>
          </a:p>
        </p:txBody>
      </p:sp>
    </p:spTree>
    <p:extLst>
      <p:ext uri="{BB962C8B-B14F-4D97-AF65-F5344CB8AC3E}">
        <p14:creationId xmlns:p14="http://schemas.microsoft.com/office/powerpoint/2010/main" val="2307208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FA174-DB8A-3A7E-2C73-B026C703225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59670EC-CD34-4671-6989-4807D3435AA8}"/>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6</a:t>
            </a:r>
          </a:p>
        </p:txBody>
      </p:sp>
      <p:sp>
        <p:nvSpPr>
          <p:cNvPr id="4" name="Prostokąt 3">
            <a:extLst>
              <a:ext uri="{FF2B5EF4-FFF2-40B4-BE49-F238E27FC236}">
                <a16:creationId xmlns:a16="http://schemas.microsoft.com/office/drawing/2014/main" id="{3BDB4802-F4E7-35C1-8BD1-5C05D5CC9308}"/>
              </a:ext>
            </a:extLst>
          </p:cNvPr>
          <p:cNvSpPr/>
          <p:nvPr/>
        </p:nvSpPr>
        <p:spPr>
          <a:xfrm>
            <a:off x="241704" y="32515"/>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976DD92C-317D-E5FF-B0B4-B8C48A1B3FEA}"/>
              </a:ext>
            </a:extLst>
          </p:cNvPr>
          <p:cNvGraphicFramePr>
            <a:graphicFrameLocks noGrp="1"/>
          </p:cNvGraphicFramePr>
          <p:nvPr>
            <p:extLst>
              <p:ext uri="{D42A27DB-BD31-4B8C-83A1-F6EECF244321}">
                <p14:modId xmlns:p14="http://schemas.microsoft.com/office/powerpoint/2010/main" val="3440149408"/>
              </p:ext>
            </p:extLst>
          </p:nvPr>
        </p:nvGraphicFramePr>
        <p:xfrm>
          <a:off x="241704" y="894392"/>
          <a:ext cx="11708590" cy="5610001"/>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668201">
                  <a:extLst>
                    <a:ext uri="{9D8B030D-6E8A-4147-A177-3AD203B41FA5}">
                      <a16:colId xmlns:a16="http://schemas.microsoft.com/office/drawing/2014/main" val="91126600"/>
                    </a:ext>
                  </a:extLst>
                </a:gridCol>
                <a:gridCol w="2598057">
                  <a:extLst>
                    <a:ext uri="{9D8B030D-6E8A-4147-A177-3AD203B41FA5}">
                      <a16:colId xmlns:a16="http://schemas.microsoft.com/office/drawing/2014/main" val="3655026178"/>
                    </a:ext>
                  </a:extLst>
                </a:gridCol>
                <a:gridCol w="2457951">
                  <a:extLst>
                    <a:ext uri="{9D8B030D-6E8A-4147-A177-3AD203B41FA5}">
                      <a16:colId xmlns:a16="http://schemas.microsoft.com/office/drawing/2014/main" val="1363699199"/>
                    </a:ext>
                  </a:extLst>
                </a:gridCol>
              </a:tblGrid>
              <a:tr h="1144681">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661013">
                <a:tc>
                  <a:txBody>
                    <a:bodyPr/>
                    <a:lstStyle/>
                    <a:p>
                      <a:r>
                        <a:rPr lang="pl-PL" sz="140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Projekt jest zgodny z przepisami prawa krajowego i unijnego.</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marL="0" marR="0" lvl="0" indent="0" algn="l" defTabSz="914400" rtl="0" eaLnBrk="1" fontAlgn="auto" latinLnBrk="0" hangingPunct="1">
                        <a:lnSpc>
                          <a:spcPct val="100000"/>
                        </a:lnSpc>
                        <a:spcBef>
                          <a:spcPts val="600"/>
                        </a:spcBef>
                        <a:spcAft>
                          <a:spcPts val="0"/>
                        </a:spcAft>
                        <a:buClrTx/>
                        <a:buSzTx/>
                        <a:buFontTx/>
                        <a:buNone/>
                        <a:tabLst/>
                        <a:defRPr/>
                      </a:pPr>
                      <a:r>
                        <a:rPr lang="pl-PL" sz="1400" kern="1200" dirty="0">
                          <a:solidFill>
                            <a:schemeClr val="dk1"/>
                          </a:solidFill>
                          <a:effectLst/>
                          <a:latin typeface="Arial" panose="020B0604020202020204" pitchFamily="34" charset="0"/>
                          <a:ea typeface="+mn-ea"/>
                          <a:cs typeface="Arial" panose="020B0604020202020204" pitchFamily="34" charset="0"/>
                        </a:rPr>
                        <a:t>Założenia projektu muszą być zgodne z właściwym prawodawstwem krajowym i unijnym w zakresie odnoszącym się do sposobu realizacji i zakresu projektu oraz wnioskodawcy, w tym z przepisami ustawy z dnia 11 września 2019 r. Prawo zamówień publicznych oraz </a:t>
                      </a:r>
                      <a:r>
                        <a:rPr lang="pl-PL" sz="1400" kern="1200" dirty="0">
                          <a:solidFill>
                            <a:srgbClr val="C00000"/>
                          </a:solidFill>
                          <a:effectLst/>
                          <a:latin typeface="Arial" panose="020B0604020202020204" pitchFamily="34" charset="0"/>
                          <a:ea typeface="+mn-ea"/>
                          <a:cs typeface="Arial" panose="020B0604020202020204" pitchFamily="34" charset="0"/>
                        </a:rPr>
                        <a:t>przepisami </a:t>
                      </a:r>
                      <a:r>
                        <a:rPr lang="pl-PL" sz="1400" strike="sngStrike" kern="1200" dirty="0">
                          <a:solidFill>
                            <a:srgbClr val="C00000"/>
                          </a:solidFill>
                          <a:effectLst/>
                          <a:latin typeface="Arial" panose="020B0604020202020204" pitchFamily="34" charset="0"/>
                          <a:ea typeface="+mn-ea"/>
                          <a:cs typeface="Arial" panose="020B0604020202020204" pitchFamily="34" charset="0"/>
                        </a:rPr>
                        <a:t>rozporządzeniem Ministra Funduszy i Polityki Regionalnej w sprawie </a:t>
                      </a:r>
                      <a:r>
                        <a:rPr lang="pl-PL" sz="1400" kern="1200" dirty="0">
                          <a:solidFill>
                            <a:srgbClr val="C00000"/>
                          </a:solidFill>
                          <a:effectLst/>
                          <a:latin typeface="Arial" panose="020B0604020202020204" pitchFamily="34" charset="0"/>
                          <a:ea typeface="+mn-ea"/>
                          <a:cs typeface="Arial" panose="020B0604020202020204" pitchFamily="34" charset="0"/>
                        </a:rPr>
                        <a:t>dotyczącymi </a:t>
                      </a:r>
                      <a:r>
                        <a:rPr lang="pl-PL" sz="1400" kern="1200" dirty="0">
                          <a:solidFill>
                            <a:schemeClr val="tx1"/>
                          </a:solidFill>
                          <a:effectLst/>
                          <a:latin typeface="Arial" panose="020B0604020202020204" pitchFamily="34" charset="0"/>
                          <a:ea typeface="+mn-ea"/>
                          <a:cs typeface="Arial" panose="020B0604020202020204" pitchFamily="34" charset="0"/>
                        </a:rPr>
                        <a:t>udzielania pomocy de </a:t>
                      </a:r>
                      <a:r>
                        <a:rPr lang="pl-PL" sz="1400" kern="1200" dirty="0" err="1">
                          <a:solidFill>
                            <a:schemeClr val="tx1"/>
                          </a:solidFill>
                          <a:effectLst/>
                          <a:latin typeface="Arial" panose="020B0604020202020204" pitchFamily="34" charset="0"/>
                          <a:ea typeface="+mn-ea"/>
                          <a:cs typeface="Arial" panose="020B0604020202020204" pitchFamily="34" charset="0"/>
                        </a:rPr>
                        <a:t>minimis</a:t>
                      </a:r>
                      <a:r>
                        <a:rPr lang="pl-PL" sz="1400" kern="1200" dirty="0">
                          <a:solidFill>
                            <a:schemeClr val="tx1"/>
                          </a:solidFill>
                          <a:effectLst/>
                          <a:latin typeface="Arial" panose="020B0604020202020204" pitchFamily="34" charset="0"/>
                          <a:ea typeface="+mn-ea"/>
                          <a:cs typeface="Arial" panose="020B0604020202020204" pitchFamily="34" charset="0"/>
                        </a:rPr>
                        <a:t> oraz pomocy publicznej</a:t>
                      </a:r>
                      <a:r>
                        <a:rPr lang="pl-PL" sz="1400" kern="1200" dirty="0">
                          <a:solidFill>
                            <a:srgbClr val="C00000"/>
                          </a:solidFill>
                          <a:effectLst/>
                          <a:latin typeface="Arial" panose="020B0604020202020204" pitchFamily="34" charset="0"/>
                          <a:ea typeface="+mn-ea"/>
                          <a:cs typeface="Arial" panose="020B0604020202020204" pitchFamily="34" charset="0"/>
                        </a:rPr>
                        <a:t> </a:t>
                      </a:r>
                      <a:r>
                        <a:rPr lang="pl-PL" sz="1400" strike="sngStrike" kern="1200" dirty="0">
                          <a:solidFill>
                            <a:srgbClr val="C00000"/>
                          </a:solidFill>
                          <a:effectLst/>
                          <a:latin typeface="Arial" panose="020B0604020202020204" pitchFamily="34" charset="0"/>
                          <a:ea typeface="+mn-ea"/>
                          <a:cs typeface="Arial" panose="020B0604020202020204" pitchFamily="34" charset="0"/>
                        </a:rPr>
                        <a:t>w ramach programów finansowanych z Europejskiego Funduszu Społecznego Plus na lata 2021-2027</a:t>
                      </a:r>
                      <a:r>
                        <a:rPr lang="pl-PL" sz="1400" strike="sngStrike" kern="1200" baseline="30000" dirty="0">
                          <a:solidFill>
                            <a:srgbClr val="C00000"/>
                          </a:solidFill>
                          <a:effectLst/>
                          <a:latin typeface="Arial" panose="020B0604020202020204" pitchFamily="34" charset="0"/>
                          <a:ea typeface="+mn-ea"/>
                          <a:cs typeface="Arial" panose="020B0604020202020204" pitchFamily="34" charset="0"/>
                        </a:rPr>
                        <a:t>8</a:t>
                      </a:r>
                      <a:endParaRPr lang="pl-PL" sz="1400" kern="1200" dirty="0">
                        <a:solidFill>
                          <a:srgbClr val="C00000"/>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do uzupełnienia/poprawy na etapie negocjacji”, „NIE”.</a:t>
                      </a:r>
                    </a:p>
                    <a:p>
                      <a:pPr>
                        <a:spcBef>
                          <a:spcPts val="0"/>
                        </a:spcBef>
                        <a:spcAft>
                          <a:spcPts val="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Bef>
                          <a:spcPts val="600"/>
                        </a:spcBef>
                        <a:spcAft>
                          <a:spcPts val="0"/>
                        </a:spcAft>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 poprawy projektu w zakresie spełniania kryterium określonym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717260">
                <a:tc gridSpan="5">
                  <a:txBody>
                    <a:bodyPr/>
                    <a:lstStyle/>
                    <a:p>
                      <a:r>
                        <a:rPr lang="pl-PL" sz="1400" strike="sngStrike" kern="1200" baseline="30000" dirty="0">
                          <a:solidFill>
                            <a:srgbClr val="C00000"/>
                          </a:solidFill>
                          <a:effectLst/>
                          <a:latin typeface="Arial" panose="020B0604020202020204" pitchFamily="34" charset="0"/>
                          <a:ea typeface="+mn-ea"/>
                          <a:cs typeface="Arial" panose="020B0604020202020204" pitchFamily="34" charset="0"/>
                        </a:rPr>
                        <a:t>8 </a:t>
                      </a:r>
                      <a:r>
                        <a:rPr lang="pl-PL" sz="1400" strike="sngStrike" dirty="0">
                          <a:solidFill>
                            <a:srgbClr val="C00000"/>
                          </a:solidFill>
                          <a:latin typeface="Arial" panose="020B0604020202020204" pitchFamily="34" charset="0"/>
                          <a:cs typeface="Arial" panose="020B0604020202020204" pitchFamily="34" charset="0"/>
                        </a:rPr>
                        <a:t>Rozporządzenie Ministra Funduszy i Polityki Regionalnej z dnia 20 grudnia 2022 r. w sprawie udzielania pomocy de </a:t>
                      </a:r>
                      <a:r>
                        <a:rPr lang="pl-PL" sz="1400" strike="sngStrike" dirty="0" err="1">
                          <a:solidFill>
                            <a:srgbClr val="C00000"/>
                          </a:solidFill>
                          <a:latin typeface="Arial" panose="020B0604020202020204" pitchFamily="34" charset="0"/>
                          <a:cs typeface="Arial" panose="020B0604020202020204" pitchFamily="34" charset="0"/>
                        </a:rPr>
                        <a:t>minimis</a:t>
                      </a:r>
                      <a:r>
                        <a:rPr lang="pl-PL" sz="1400" strike="sngStrike" dirty="0">
                          <a:solidFill>
                            <a:srgbClr val="C00000"/>
                          </a:solidFill>
                          <a:latin typeface="Arial" panose="020B0604020202020204" pitchFamily="34" charset="0"/>
                          <a:cs typeface="Arial" panose="020B0604020202020204" pitchFamily="34" charset="0"/>
                        </a:rPr>
                        <a:t> oraz pomocy publicznej w ramach programów z Europejskiego Funduszu Społecznego Plus (EFS+) na lata 2021-2027 (Dz.U. z 2022 r. poz. 2782). Zgodnie z wersją Rozporządzenia obowiązującego w dniu ogłoszenia naboru.</a:t>
                      </a:r>
                      <a:endParaRPr lang="pl-PL" sz="1400" strike="sngStrike" kern="1200" dirty="0">
                        <a:solidFill>
                          <a:srgbClr val="C00000"/>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D26F4867-390C-9737-BD52-29CC4400B1EE}"/>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23</a:t>
            </a:fld>
            <a:endParaRPr lang="pl-PL" dirty="0"/>
          </a:p>
        </p:txBody>
      </p:sp>
      <p:pic>
        <p:nvPicPr>
          <p:cNvPr id="3" name="Obraz 2">
            <a:extLst>
              <a:ext uri="{FF2B5EF4-FFF2-40B4-BE49-F238E27FC236}">
                <a16:creationId xmlns:a16="http://schemas.microsoft.com/office/drawing/2014/main" id="{69A462B1-8052-3E70-38A2-422C3AEF49F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580" y="6364063"/>
            <a:ext cx="5465075" cy="359665"/>
          </a:xfrm>
          <a:prstGeom prst="rect">
            <a:avLst/>
          </a:prstGeom>
        </p:spPr>
      </p:pic>
    </p:spTree>
    <p:extLst>
      <p:ext uri="{BB962C8B-B14F-4D97-AF65-F5344CB8AC3E}">
        <p14:creationId xmlns:p14="http://schemas.microsoft.com/office/powerpoint/2010/main" val="4242688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41C7D-0CAF-451F-AD36-42CDF7DC451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C685F58-39C3-8B31-362E-2F278B264731}"/>
              </a:ext>
            </a:extLst>
          </p:cNvPr>
          <p:cNvSpPr>
            <a:spLocks noGrp="1"/>
          </p:cNvSpPr>
          <p:nvPr>
            <p:ph type="title"/>
          </p:nvPr>
        </p:nvSpPr>
        <p:spPr>
          <a:xfrm>
            <a:off x="688298" y="-1837550"/>
            <a:ext cx="10515600" cy="1325563"/>
          </a:xfrm>
        </p:spPr>
        <p:txBody>
          <a:bodyPr/>
          <a:lstStyle/>
          <a:p>
            <a:r>
              <a:rPr lang="pl-PL" dirty="0"/>
              <a:t>Kryteria ogólne A. Kryteria horyzontalne 6a</a:t>
            </a:r>
          </a:p>
        </p:txBody>
      </p:sp>
      <p:sp>
        <p:nvSpPr>
          <p:cNvPr id="4" name="Prostokąt 3">
            <a:extLst>
              <a:ext uri="{FF2B5EF4-FFF2-40B4-BE49-F238E27FC236}">
                <a16:creationId xmlns:a16="http://schemas.microsoft.com/office/drawing/2014/main" id="{F0563A24-0966-D1EA-4AF7-C57932742DD8}"/>
              </a:ext>
            </a:extLst>
          </p:cNvPr>
          <p:cNvSpPr/>
          <p:nvPr/>
        </p:nvSpPr>
        <p:spPr>
          <a:xfrm>
            <a:off x="241704" y="162952"/>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DD84FF7A-8CA7-0AD8-EF06-281B1137ADF8}"/>
              </a:ext>
            </a:extLst>
          </p:cNvPr>
          <p:cNvGraphicFramePr>
            <a:graphicFrameLocks noGrp="1"/>
          </p:cNvGraphicFramePr>
          <p:nvPr>
            <p:extLst>
              <p:ext uri="{D42A27DB-BD31-4B8C-83A1-F6EECF244321}">
                <p14:modId xmlns:p14="http://schemas.microsoft.com/office/powerpoint/2010/main" val="817843118"/>
              </p:ext>
            </p:extLst>
          </p:nvPr>
        </p:nvGraphicFramePr>
        <p:xfrm>
          <a:off x="241704" y="1039605"/>
          <a:ext cx="11708590" cy="5042641"/>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973001">
                  <a:extLst>
                    <a:ext uri="{9D8B030D-6E8A-4147-A177-3AD203B41FA5}">
                      <a16:colId xmlns:a16="http://schemas.microsoft.com/office/drawing/2014/main" val="91126600"/>
                    </a:ext>
                  </a:extLst>
                </a:gridCol>
                <a:gridCol w="2402488">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6743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534375">
                <a:tc>
                  <a:txBody>
                    <a:bodyPr/>
                    <a:lstStyle/>
                    <a:p>
                      <a:r>
                        <a:rPr lang="pl-PL" sz="140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tj. Rozporządzeniem Komisji (UE) NR 651/2014 z dnia 17 czerwca 2014 r. uznające niektóre rodzaje pomocy za zgodne z rynkiem wewnętrznym w zastosowaniu art. 107 i 108 Traktatu oraz Rozporządzeniem Komisji (UE) nr 2023/2831 z dnia 13 grudnia 2023 r. w sprawie stosowania art. 107 i 108 Traktatu o funkcjonowaniu Unii Europejskiej do pomocy de </a:t>
                      </a:r>
                      <a:r>
                        <a:rPr lang="pl-PL" sz="1400" kern="1200" dirty="0" err="1">
                          <a:solidFill>
                            <a:srgbClr val="C00000"/>
                          </a:solidFill>
                          <a:effectLst/>
                          <a:latin typeface="Arial" panose="020B0604020202020204" pitchFamily="34" charset="0"/>
                          <a:ea typeface="+mn-ea"/>
                          <a:cs typeface="Arial" panose="020B0604020202020204" pitchFamily="34" charset="0"/>
                        </a:rPr>
                        <a:t>minimis</a:t>
                      </a:r>
                      <a:r>
                        <a:rPr lang="pl-PL" sz="1400" kern="1200" dirty="0">
                          <a:solidFill>
                            <a:srgbClr val="C00000"/>
                          </a:solidFill>
                          <a:effectLst/>
                          <a:latin typeface="Arial" panose="020B0604020202020204" pitchFamily="34" charset="0"/>
                          <a:ea typeface="+mn-ea"/>
                          <a:cs typeface="Arial" panose="020B0604020202020204" pitchFamily="34" charset="0"/>
                        </a:rPr>
                        <a:t>. </a:t>
                      </a:r>
                      <a:r>
                        <a:rPr lang="pl-PL" sz="1400" dirty="0">
                          <a:solidFill>
                            <a:srgbClr val="C00000"/>
                          </a:solidFill>
                          <a:effectLst/>
                          <a:latin typeface="Arial" panose="020B0604020202020204" pitchFamily="34" charset="0"/>
                          <a:cs typeface="Arial" panose="020B0604020202020204" pitchFamily="34" charset="0"/>
                        </a:rPr>
                        <a:t> </a:t>
                      </a:r>
                      <a:r>
                        <a:rPr lang="pl-PL" sz="1400" kern="1200" dirty="0">
                          <a:solidFill>
                            <a:srgbClr val="C00000"/>
                          </a:solidFill>
                          <a:effectLst/>
                          <a:latin typeface="Arial" panose="020B0604020202020204" pitchFamily="34" charset="0"/>
                          <a:ea typeface="+mn-ea"/>
                          <a:cs typeface="Arial" panose="020B0604020202020204" pitchFamily="34" charset="0"/>
                        </a:rPr>
                        <a:t> </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dotyczy również przypadku, gdy projekt rozpoczął się przed złożeniem wniosku o dofinansowanie.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40827">
                <a:tc gridSpan="5">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89D2A9B2-BC37-B5FA-5C7D-71FCB7021F97}"/>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24</a:t>
            </a:fld>
            <a:endParaRPr lang="pl-PL" dirty="0"/>
          </a:p>
        </p:txBody>
      </p:sp>
      <p:pic>
        <p:nvPicPr>
          <p:cNvPr id="3" name="Obraz 2">
            <a:extLst>
              <a:ext uri="{FF2B5EF4-FFF2-40B4-BE49-F238E27FC236}">
                <a16:creationId xmlns:a16="http://schemas.microsoft.com/office/drawing/2014/main" id="{41129803-7E25-A15F-C410-2824C44AB2D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5252" y="6183550"/>
            <a:ext cx="5465075" cy="359665"/>
          </a:xfrm>
          <a:prstGeom prst="rect">
            <a:avLst/>
          </a:prstGeom>
        </p:spPr>
      </p:pic>
    </p:spTree>
    <p:extLst>
      <p:ext uri="{BB962C8B-B14F-4D97-AF65-F5344CB8AC3E}">
        <p14:creationId xmlns:p14="http://schemas.microsoft.com/office/powerpoint/2010/main" val="2969688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9EDD5-BD7A-A7F4-8829-73FF5869B96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6D3E1D7-4885-E5F3-13E6-F41BCCF8B193}"/>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7</a:t>
            </a:r>
          </a:p>
        </p:txBody>
      </p:sp>
      <p:sp>
        <p:nvSpPr>
          <p:cNvPr id="4" name="Prostokąt 3">
            <a:extLst>
              <a:ext uri="{FF2B5EF4-FFF2-40B4-BE49-F238E27FC236}">
                <a16:creationId xmlns:a16="http://schemas.microsoft.com/office/drawing/2014/main" id="{6FF41996-371F-A03A-1062-2DF4EE15CB60}"/>
              </a:ext>
            </a:extLst>
          </p:cNvPr>
          <p:cNvSpPr/>
          <p:nvPr/>
        </p:nvSpPr>
        <p:spPr>
          <a:xfrm>
            <a:off x="224579" y="46516"/>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CF8F2BF7-1A07-4AFC-0B1C-BB9935C552F6}"/>
              </a:ext>
            </a:extLst>
          </p:cNvPr>
          <p:cNvGraphicFramePr>
            <a:graphicFrameLocks noGrp="1"/>
          </p:cNvGraphicFramePr>
          <p:nvPr>
            <p:extLst>
              <p:ext uri="{D42A27DB-BD31-4B8C-83A1-F6EECF244321}">
                <p14:modId xmlns:p14="http://schemas.microsoft.com/office/powerpoint/2010/main" val="849433002"/>
              </p:ext>
            </p:extLst>
          </p:nvPr>
        </p:nvGraphicFramePr>
        <p:xfrm>
          <a:off x="241704" y="908393"/>
          <a:ext cx="11708590" cy="5042641"/>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465797">
                  <a:extLst>
                    <a:ext uri="{9D8B030D-6E8A-4147-A177-3AD203B41FA5}">
                      <a16:colId xmlns:a16="http://schemas.microsoft.com/office/drawing/2014/main" val="166888007"/>
                    </a:ext>
                  </a:extLst>
                </a:gridCol>
                <a:gridCol w="3973001">
                  <a:extLst>
                    <a:ext uri="{9D8B030D-6E8A-4147-A177-3AD203B41FA5}">
                      <a16:colId xmlns:a16="http://schemas.microsoft.com/office/drawing/2014/main" val="91126600"/>
                    </a:ext>
                  </a:extLst>
                </a:gridCol>
                <a:gridCol w="2402488">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6743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534375">
                <a:tc>
                  <a:txBody>
                    <a:bodyPr/>
                    <a:lstStyle/>
                    <a:p>
                      <a:r>
                        <a:rPr lang="pl-PL" sz="1400" dirty="0">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W projekcie, którego łączny koszt wyrażony w PLN nie przekracza równowartości 200 tys. EUR w dniu zawarcia umowy o dofinansowanie projektu, rozliczany jest obligatoryjnie za pomocą uproszczonych metod rozliczania wydatków, o których mowa w Regulaminie wyboru projektów.</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Aft>
                          <a:spcPts val="1200"/>
                        </a:spcAft>
                      </a:pPr>
                      <a:r>
                        <a:rPr lang="pl-PL" sz="1400" kern="1200" dirty="0">
                          <a:solidFill>
                            <a:schemeClr val="dk1"/>
                          </a:solidFill>
                          <a:effectLst/>
                          <a:latin typeface="Arial" panose="020B0604020202020204" pitchFamily="34" charset="0"/>
                          <a:ea typeface="+mn-ea"/>
                          <a:cs typeface="Arial" panose="020B0604020202020204" pitchFamily="34" charset="0"/>
                        </a:rPr>
                        <a:t>Do przeliczenia ww. kwoty na PLN stosuje się miesięczny obrachunkowy kurs wymiany stosowany przez KE, aktualny na dzień ogłoszenia naboru wniosków o dofinansowanie.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 „NIE DOTYCZY”.</a:t>
                      </a:r>
                    </a:p>
                    <a:p>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„NIE DOTYCZY”.</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40827">
                <a:tc gridSpan="5">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6013A2D8-E706-5BEE-28D3-058670303AD8}"/>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25</a:t>
            </a:fld>
            <a:endParaRPr lang="pl-PL" dirty="0"/>
          </a:p>
        </p:txBody>
      </p:sp>
      <p:pic>
        <p:nvPicPr>
          <p:cNvPr id="3" name="Obraz 2">
            <a:extLst>
              <a:ext uri="{FF2B5EF4-FFF2-40B4-BE49-F238E27FC236}">
                <a16:creationId xmlns:a16="http://schemas.microsoft.com/office/drawing/2014/main" id="{D125F38F-C453-814E-BE8D-69D6AE9BFB1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580" y="6315772"/>
            <a:ext cx="5465075" cy="359665"/>
          </a:xfrm>
          <a:prstGeom prst="rect">
            <a:avLst/>
          </a:prstGeom>
        </p:spPr>
      </p:pic>
    </p:spTree>
    <p:extLst>
      <p:ext uri="{BB962C8B-B14F-4D97-AF65-F5344CB8AC3E}">
        <p14:creationId xmlns:p14="http://schemas.microsoft.com/office/powerpoint/2010/main" val="4191274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D3039-19DE-3FF4-D509-9255F2E2E9A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40BEF9F-353F-BA61-42A4-6336B3C49A0A}"/>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horyzontalne 8</a:t>
            </a:r>
          </a:p>
        </p:txBody>
      </p:sp>
      <p:sp>
        <p:nvSpPr>
          <p:cNvPr id="4" name="Prostokąt 3">
            <a:extLst>
              <a:ext uri="{FF2B5EF4-FFF2-40B4-BE49-F238E27FC236}">
                <a16:creationId xmlns:a16="http://schemas.microsoft.com/office/drawing/2014/main" id="{5784BEC6-A735-4500-C009-AA8F81D59872}"/>
              </a:ext>
            </a:extLst>
          </p:cNvPr>
          <p:cNvSpPr/>
          <p:nvPr/>
        </p:nvSpPr>
        <p:spPr>
          <a:xfrm>
            <a:off x="241704" y="22822"/>
            <a:ext cx="11708590" cy="82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B. Kryteria horyzontalne </a:t>
            </a:r>
          </a:p>
        </p:txBody>
      </p:sp>
      <p:graphicFrame>
        <p:nvGraphicFramePr>
          <p:cNvPr id="5" name="Tabela 7">
            <a:extLst>
              <a:ext uri="{FF2B5EF4-FFF2-40B4-BE49-F238E27FC236}">
                <a16:creationId xmlns:a16="http://schemas.microsoft.com/office/drawing/2014/main" id="{9A93FDB5-28E0-4A78-4686-38753C5BA070}"/>
              </a:ext>
            </a:extLst>
          </p:cNvPr>
          <p:cNvGraphicFramePr>
            <a:graphicFrameLocks noGrp="1"/>
          </p:cNvGraphicFramePr>
          <p:nvPr>
            <p:extLst>
              <p:ext uri="{D42A27DB-BD31-4B8C-83A1-F6EECF244321}">
                <p14:modId xmlns:p14="http://schemas.microsoft.com/office/powerpoint/2010/main" val="3935799756"/>
              </p:ext>
            </p:extLst>
          </p:nvPr>
        </p:nvGraphicFramePr>
        <p:xfrm>
          <a:off x="241704" y="898119"/>
          <a:ext cx="11708590" cy="5455426"/>
        </p:xfrm>
        <a:graphic>
          <a:graphicData uri="http://schemas.openxmlformats.org/drawingml/2006/table">
            <a:tbl>
              <a:tblPr firstRow="1" bandRow="1">
                <a:tableStyleId>{5C22544A-7EE6-4342-B048-85BDC9FD1C3A}</a:tableStyleId>
              </a:tblPr>
              <a:tblGrid>
                <a:gridCol w="518584">
                  <a:extLst>
                    <a:ext uri="{9D8B030D-6E8A-4147-A177-3AD203B41FA5}">
                      <a16:colId xmlns:a16="http://schemas.microsoft.com/office/drawing/2014/main" val="793399746"/>
                    </a:ext>
                  </a:extLst>
                </a:gridCol>
                <a:gridCol w="2258683">
                  <a:extLst>
                    <a:ext uri="{9D8B030D-6E8A-4147-A177-3AD203B41FA5}">
                      <a16:colId xmlns:a16="http://schemas.microsoft.com/office/drawing/2014/main" val="166888007"/>
                    </a:ext>
                  </a:extLst>
                </a:gridCol>
                <a:gridCol w="3976915">
                  <a:extLst>
                    <a:ext uri="{9D8B030D-6E8A-4147-A177-3AD203B41FA5}">
                      <a16:colId xmlns:a16="http://schemas.microsoft.com/office/drawing/2014/main" val="91126600"/>
                    </a:ext>
                  </a:extLst>
                </a:gridCol>
                <a:gridCol w="2605688">
                  <a:extLst>
                    <a:ext uri="{9D8B030D-6E8A-4147-A177-3AD203B41FA5}">
                      <a16:colId xmlns:a16="http://schemas.microsoft.com/office/drawing/2014/main" val="3655026178"/>
                    </a:ext>
                  </a:extLst>
                </a:gridCol>
                <a:gridCol w="2348720">
                  <a:extLst>
                    <a:ext uri="{9D8B030D-6E8A-4147-A177-3AD203B41FA5}">
                      <a16:colId xmlns:a16="http://schemas.microsoft.com/office/drawing/2014/main" val="1363699199"/>
                    </a:ext>
                  </a:extLst>
                </a:gridCol>
              </a:tblGrid>
              <a:tr h="116743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534375">
                <a:tc>
                  <a:txBody>
                    <a:bodyPr/>
                    <a:lstStyle/>
                    <a:p>
                      <a:r>
                        <a:rPr lang="pl-PL" sz="1400" dirty="0">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W przypadku projektu partnerskiego, spełnione zostały wymogi, o których mowa w art. 39 ustawy o zasadach realizacji zadań finansowanych ze środków europejskich w perspektywie finansowej 2021–2027.</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Projekt spełnia wymogi określone w art. 39 ustawy o zasadach realizacji zadań finansowanych ze środków europejskich w perspektywie finansowej 2021–2027.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„TAK”,„NIE– do uzupełnienia/poprawy na etapie negocjacji”, „NIE”, „NIE DOTYCZY”.</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Wnioskodawca ma możliwość uzupełnienia/poprawy projektu w zakresie spełniania kryterium określonym w regulaminie wyboru projektów.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„NIE DOTYCZY”.</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40827">
                <a:tc gridSpan="5">
                  <a:txBody>
                    <a:bodyPr/>
                    <a:lstStyle/>
                    <a:p>
                      <a:endParaRPr lang="pl-PL" sz="14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sp>
        <p:nvSpPr>
          <p:cNvPr id="9" name="Symbol zastępczy numeru slajdu 8">
            <a:extLst>
              <a:ext uri="{FF2B5EF4-FFF2-40B4-BE49-F238E27FC236}">
                <a16:creationId xmlns:a16="http://schemas.microsoft.com/office/drawing/2014/main" id="{DEA41BED-7FF8-5A53-42A0-076C405809AE}"/>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26</a:t>
            </a:fld>
            <a:endParaRPr lang="pl-PL" dirty="0"/>
          </a:p>
        </p:txBody>
      </p:sp>
      <p:pic>
        <p:nvPicPr>
          <p:cNvPr id="3" name="Obraz 2">
            <a:extLst>
              <a:ext uri="{FF2B5EF4-FFF2-40B4-BE49-F238E27FC236}">
                <a16:creationId xmlns:a16="http://schemas.microsoft.com/office/drawing/2014/main" id="{306BD600-DEFE-041A-84B8-A8F36A9CBE4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580" y="6406468"/>
            <a:ext cx="5465075" cy="359665"/>
          </a:xfrm>
          <a:prstGeom prst="rect">
            <a:avLst/>
          </a:prstGeom>
        </p:spPr>
      </p:pic>
    </p:spTree>
    <p:extLst>
      <p:ext uri="{BB962C8B-B14F-4D97-AF65-F5344CB8AC3E}">
        <p14:creationId xmlns:p14="http://schemas.microsoft.com/office/powerpoint/2010/main" val="2101535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966864-FBC3-6FF7-2DC9-7318E39415B6}"/>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ocena </a:t>
            </a:r>
            <a:r>
              <a:rPr lang="pl-PL" dirty="0" err="1"/>
              <a:t>formalno</a:t>
            </a:r>
            <a:r>
              <a:rPr lang="pl-PL" dirty="0"/>
              <a:t> merytoryczna</a:t>
            </a:r>
          </a:p>
        </p:txBody>
      </p:sp>
      <p:sp>
        <p:nvSpPr>
          <p:cNvPr id="4" name="Prostokąt 3">
            <a:extLst>
              <a:ext uri="{FF2B5EF4-FFF2-40B4-BE49-F238E27FC236}">
                <a16:creationId xmlns:a16="http://schemas.microsoft.com/office/drawing/2014/main" id="{869B9140-4439-1566-DCC8-0B6F9F99D67B}"/>
              </a:ext>
            </a:extLst>
          </p:cNvPr>
          <p:cNvSpPr/>
          <p:nvPr/>
        </p:nvSpPr>
        <p:spPr>
          <a:xfrm>
            <a:off x="157789" y="29371"/>
            <a:ext cx="11876421" cy="7024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bg1"/>
                </a:solidFill>
                <a:effectLst/>
                <a:latin typeface="Arial" panose="020B0604020202020204" pitchFamily="34" charset="0"/>
                <a:ea typeface="+mn-ea"/>
                <a:cs typeface="Arial" panose="020B0604020202020204" pitchFamily="34" charset="0"/>
              </a:rPr>
              <a:t>9</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sp>
        <p:nvSpPr>
          <p:cNvPr id="6" name="pole tekstowe 5">
            <a:extLst>
              <a:ext uri="{FF2B5EF4-FFF2-40B4-BE49-F238E27FC236}">
                <a16:creationId xmlns:a16="http://schemas.microsoft.com/office/drawing/2014/main" id="{E8281062-BAFE-1988-CBC5-0923E0B36B34}"/>
              </a:ext>
            </a:extLst>
          </p:cNvPr>
          <p:cNvSpPr txBox="1"/>
          <p:nvPr/>
        </p:nvSpPr>
        <p:spPr>
          <a:xfrm>
            <a:off x="104551" y="707927"/>
            <a:ext cx="11794698" cy="788357"/>
          </a:xfrm>
          <a:prstGeom prst="rect">
            <a:avLst/>
          </a:prstGeom>
          <a:noFill/>
        </p:spPr>
        <p:txBody>
          <a:bodyPr wrap="square">
            <a:spAutoFit/>
          </a:bodyPr>
          <a:lstStyle/>
          <a:p>
            <a:pPr>
              <a:lnSpc>
                <a:spcPct val="115000"/>
              </a:lnSpc>
              <a:spcAft>
                <a:spcPts val="600"/>
              </a:spcAft>
            </a:pPr>
            <a:r>
              <a:rPr lang="pl-PL" sz="1200" dirty="0">
                <a:effectLst/>
                <a:latin typeface="Arial" panose="020B0604020202020204" pitchFamily="34" charset="0"/>
                <a:ea typeface="Calibri" panose="020F0502020204030204" pitchFamily="34" charset="0"/>
                <a:cs typeface="Arial" panose="020B0604020202020204" pitchFamily="34" charset="0"/>
              </a:rPr>
              <a:t>maksymalnie 80 punktów ogółem</a:t>
            </a:r>
          </a:p>
          <a:p>
            <a:pPr>
              <a:lnSpc>
                <a:spcPct val="115000"/>
              </a:lnSpc>
            </a:pPr>
            <a:r>
              <a:rPr lang="pl-PL" sz="1200" dirty="0">
                <a:effectLst/>
                <a:latin typeface="Arial" panose="020B0604020202020204" pitchFamily="34" charset="0"/>
                <a:ea typeface="Calibri" panose="020F0502020204030204" pitchFamily="34" charset="0"/>
                <a:cs typeface="Arial" panose="020B0604020202020204" pitchFamily="34" charset="0"/>
              </a:rPr>
              <a:t>Aby projekt mógł uzyskać dofinansowanie musi zdobyć za ogólne kryteria punktowe: </a:t>
            </a:r>
            <a:br>
              <a:rPr lang="pl-PL" sz="1200" dirty="0">
                <a:effectLst/>
                <a:latin typeface="Arial" panose="020B0604020202020204" pitchFamily="34" charset="0"/>
                <a:ea typeface="Calibri" panose="020F0502020204030204" pitchFamily="34" charset="0"/>
                <a:cs typeface="Arial" panose="020B0604020202020204" pitchFamily="34" charset="0"/>
              </a:rPr>
            </a:br>
            <a:r>
              <a:rPr lang="pl-PL" sz="1200" dirty="0">
                <a:effectLst/>
                <a:latin typeface="Arial" panose="020B0604020202020204" pitchFamily="34" charset="0"/>
                <a:ea typeface="Calibri" panose="020F0502020204030204" pitchFamily="34" charset="0"/>
                <a:cs typeface="Arial" panose="020B0604020202020204" pitchFamily="34" charset="0"/>
              </a:rPr>
              <a:t>- minimum 48 punktów ogółem oraz minimum 60% punktów za </a:t>
            </a:r>
            <a:r>
              <a:rPr lang="pl-PL" sz="1200" u="sng" dirty="0">
                <a:effectLst/>
                <a:latin typeface="Arial" panose="020B0604020202020204" pitchFamily="34" charset="0"/>
                <a:ea typeface="Calibri" panose="020F0502020204030204" pitchFamily="34" charset="0"/>
                <a:cs typeface="Arial" panose="020B0604020202020204" pitchFamily="34" charset="0"/>
              </a:rPr>
              <a:t>każdą</a:t>
            </a:r>
            <a:r>
              <a:rPr lang="pl-PL" sz="1200" dirty="0">
                <a:effectLst/>
                <a:latin typeface="Arial" panose="020B0604020202020204" pitchFamily="34" charset="0"/>
                <a:ea typeface="Calibri" panose="020F0502020204030204" pitchFamily="34" charset="0"/>
                <a:cs typeface="Arial" panose="020B0604020202020204" pitchFamily="34" charset="0"/>
              </a:rPr>
              <a:t> z dedykowanej części karty oceny merytorycznej</a:t>
            </a:r>
          </a:p>
        </p:txBody>
      </p:sp>
      <p:graphicFrame>
        <p:nvGraphicFramePr>
          <p:cNvPr id="5" name="Tabela 7">
            <a:extLst>
              <a:ext uri="{FF2B5EF4-FFF2-40B4-BE49-F238E27FC236}">
                <a16:creationId xmlns:a16="http://schemas.microsoft.com/office/drawing/2014/main" id="{49ECA4C9-09F0-2197-9290-B25ADE6F6D65}"/>
              </a:ext>
            </a:extLst>
          </p:cNvPr>
          <p:cNvGraphicFramePr>
            <a:graphicFrameLocks noGrp="1"/>
          </p:cNvGraphicFramePr>
          <p:nvPr>
            <p:extLst>
              <p:ext uri="{D42A27DB-BD31-4B8C-83A1-F6EECF244321}">
                <p14:modId xmlns:p14="http://schemas.microsoft.com/office/powerpoint/2010/main" val="4095213184"/>
              </p:ext>
            </p:extLst>
          </p:nvPr>
        </p:nvGraphicFramePr>
        <p:xfrm>
          <a:off x="104551" y="1458215"/>
          <a:ext cx="11926486" cy="5029200"/>
        </p:xfrm>
        <a:graphic>
          <a:graphicData uri="http://schemas.openxmlformats.org/drawingml/2006/table">
            <a:tbl>
              <a:tblPr firstRow="1" bandRow="1">
                <a:tableStyleId>{5C22544A-7EE6-4342-B048-85BDC9FD1C3A}</a:tableStyleId>
              </a:tblPr>
              <a:tblGrid>
                <a:gridCol w="522587">
                  <a:extLst>
                    <a:ext uri="{9D8B030D-6E8A-4147-A177-3AD203B41FA5}">
                      <a16:colId xmlns:a16="http://schemas.microsoft.com/office/drawing/2014/main" val="793399746"/>
                    </a:ext>
                  </a:extLst>
                </a:gridCol>
                <a:gridCol w="2464280">
                  <a:extLst>
                    <a:ext uri="{9D8B030D-6E8A-4147-A177-3AD203B41FA5}">
                      <a16:colId xmlns:a16="http://schemas.microsoft.com/office/drawing/2014/main" val="166888007"/>
                    </a:ext>
                  </a:extLst>
                </a:gridCol>
                <a:gridCol w="4203483">
                  <a:extLst>
                    <a:ext uri="{9D8B030D-6E8A-4147-A177-3AD203B41FA5}">
                      <a16:colId xmlns:a16="http://schemas.microsoft.com/office/drawing/2014/main" val="91126600"/>
                    </a:ext>
                  </a:extLst>
                </a:gridCol>
                <a:gridCol w="2454209">
                  <a:extLst>
                    <a:ext uri="{9D8B030D-6E8A-4147-A177-3AD203B41FA5}">
                      <a16:colId xmlns:a16="http://schemas.microsoft.com/office/drawing/2014/main" val="3655026178"/>
                    </a:ext>
                  </a:extLst>
                </a:gridCol>
                <a:gridCol w="2281927">
                  <a:extLst>
                    <a:ext uri="{9D8B030D-6E8A-4147-A177-3AD203B41FA5}">
                      <a16:colId xmlns:a16="http://schemas.microsoft.com/office/drawing/2014/main" val="1363699199"/>
                    </a:ext>
                  </a:extLst>
                </a:gridCol>
              </a:tblGrid>
              <a:tr h="1141276">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170871">
                <a:tc>
                  <a:txBody>
                    <a:bodyPr/>
                    <a:lstStyle/>
                    <a:p>
                      <a:r>
                        <a:rPr lang="pl-PL" sz="1400" dirty="0">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Adekwatność celu głównego projektu do celu szczegółowego wskazanego w Programie Fundusze Europejskie dla Lubelskiego 2021-2027 oraz opisanych w nim problemów</a:t>
                      </a:r>
                      <a:r>
                        <a:rPr lang="pl-PL" sz="1400" kern="1200" dirty="0">
                          <a:solidFill>
                            <a:schemeClr val="dk1"/>
                          </a:solidFill>
                          <a:effectLst/>
                          <a:latin typeface="Arial" panose="020B0604020202020204" pitchFamily="34" charset="0"/>
                          <a:ea typeface="+mn-ea"/>
                          <a:cs typeface="Arial" panose="020B0604020202020204" pitchFamily="34" charset="0"/>
                        </a:rPr>
                        <a:t> (rozwiązanie lub zminimalizowanie zdiagnozowanego/</a:t>
                      </a:r>
                      <a:r>
                        <a:rPr lang="pl-PL" sz="1400" kern="1200" dirty="0" err="1">
                          <a:solidFill>
                            <a:schemeClr val="dk1"/>
                          </a:solidFill>
                          <a:effectLst/>
                          <a:latin typeface="Arial" panose="020B0604020202020204" pitchFamily="34" charset="0"/>
                          <a:ea typeface="+mn-ea"/>
                          <a:cs typeface="Arial" panose="020B0604020202020204" pitchFamily="34" charset="0"/>
                        </a:rPr>
                        <a:t>ych</a:t>
                      </a:r>
                      <a:r>
                        <a:rPr lang="pl-PL" sz="1400" kern="1200" dirty="0">
                          <a:solidFill>
                            <a:schemeClr val="dk1"/>
                          </a:solidFill>
                          <a:effectLst/>
                          <a:latin typeface="Arial" panose="020B0604020202020204" pitchFamily="34" charset="0"/>
                          <a:ea typeface="+mn-ea"/>
                          <a:cs typeface="Arial" panose="020B0604020202020204" pitchFamily="34" charset="0"/>
                        </a:rPr>
                        <a:t> problemu/ów poprzez osiągnięcie celów projektu).</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Ocenie zostanie poddany cel główny przedsięwzięcia oraz jego opis wskazujący na realizację celu szczegółowego Programu.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Cel główny projektu powinien w szczególności:</a:t>
                      </a:r>
                    </a:p>
                    <a:p>
                      <a:pPr marL="174625" lvl="0" indent="-174625">
                        <a:buFont typeface="Arial" panose="020B0604020202020204" pitchFamily="34" charset="0"/>
                        <a:buChar char="•"/>
                      </a:pPr>
                      <a:r>
                        <a:rPr lang="pl-PL" sz="1400" kern="1200" dirty="0">
                          <a:solidFill>
                            <a:schemeClr val="dk1"/>
                          </a:solidFill>
                          <a:effectLst/>
                          <a:latin typeface="Arial" panose="020B0604020202020204" pitchFamily="34" charset="0"/>
                          <a:ea typeface="+mn-ea"/>
                          <a:cs typeface="Arial" panose="020B0604020202020204" pitchFamily="34" charset="0"/>
                        </a:rPr>
                        <a:t>wynikać bezpośrednio ze zdiagnozowanego/</a:t>
                      </a:r>
                      <a:r>
                        <a:rPr lang="pl-PL" sz="1400" kern="1200" dirty="0" err="1">
                          <a:solidFill>
                            <a:schemeClr val="dk1"/>
                          </a:solidFill>
                          <a:effectLst/>
                          <a:latin typeface="Arial" panose="020B0604020202020204" pitchFamily="34" charset="0"/>
                          <a:ea typeface="+mn-ea"/>
                          <a:cs typeface="Arial" panose="020B0604020202020204" pitchFamily="34" charset="0"/>
                        </a:rPr>
                        <a:t>ych</a:t>
                      </a:r>
                      <a:r>
                        <a:rPr lang="pl-PL" sz="1400" kern="1200" dirty="0">
                          <a:solidFill>
                            <a:schemeClr val="dk1"/>
                          </a:solidFill>
                          <a:effectLst/>
                          <a:latin typeface="Arial" panose="020B0604020202020204" pitchFamily="34" charset="0"/>
                          <a:ea typeface="+mn-ea"/>
                          <a:cs typeface="Arial" panose="020B0604020202020204" pitchFamily="34" charset="0"/>
                        </a:rPr>
                        <a:t> w Programie problemu/ów, jaki/e wnioskodawca chce rozwiązać lub zminimalizować poprzez realizację projektu;</a:t>
                      </a:r>
                    </a:p>
                    <a:p>
                      <a:pPr marL="174625" lvl="0" indent="-174625">
                        <a:buFont typeface="Arial" panose="020B0604020202020204" pitchFamily="34" charset="0"/>
                        <a:buChar char="•"/>
                      </a:pPr>
                      <a:r>
                        <a:rPr lang="pl-PL" sz="1400" kern="1200" dirty="0">
                          <a:solidFill>
                            <a:schemeClr val="dk1"/>
                          </a:solidFill>
                          <a:effectLst/>
                          <a:latin typeface="Arial" panose="020B0604020202020204" pitchFamily="34" charset="0"/>
                          <a:ea typeface="+mn-ea"/>
                          <a:cs typeface="Arial" panose="020B0604020202020204" pitchFamily="34" charset="0"/>
                        </a:rPr>
                        <a:t>być spójny z właściwym celem szczegółowym Programu;</a:t>
                      </a:r>
                    </a:p>
                    <a:p>
                      <a:pPr marL="174625" indent="-174625">
                        <a:buFont typeface="Arial" panose="020B0604020202020204" pitchFamily="34" charset="0"/>
                        <a:buChar char="•"/>
                      </a:pPr>
                      <a:r>
                        <a:rPr lang="pl-PL" sz="1400" kern="1200" dirty="0">
                          <a:solidFill>
                            <a:schemeClr val="dk1"/>
                          </a:solidFill>
                          <a:effectLst/>
                          <a:latin typeface="Arial" panose="020B0604020202020204" pitchFamily="34" charset="0"/>
                          <a:ea typeface="+mn-ea"/>
                          <a:cs typeface="Arial" panose="020B0604020202020204" pitchFamily="34" charset="0"/>
                        </a:rPr>
                        <a:t>bezpośrednio przekładać się na zaplanowane zadania.</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488961">
                <a:tc gridSpan="5">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lang="pl-PL" sz="1200" strike="noStrike" kern="1200" baseline="30000" dirty="0">
                          <a:solidFill>
                            <a:schemeClr val="tx1"/>
                          </a:solidFill>
                          <a:effectLst/>
                          <a:latin typeface="Arial" panose="020B0604020202020204" pitchFamily="34" charset="0"/>
                          <a:ea typeface="+mn-ea"/>
                          <a:cs typeface="Arial" panose="020B0604020202020204" pitchFamily="34" charset="0"/>
                        </a:rPr>
                        <a:t>9 </a:t>
                      </a:r>
                      <a:r>
                        <a:rPr lang="pl-PL" sz="1200" strike="noStrike" dirty="0">
                          <a:solidFill>
                            <a:schemeClr val="tx1"/>
                          </a:solidFill>
                          <a:latin typeface="Arial" panose="020B0604020202020204" pitchFamily="34" charset="0"/>
                          <a:cs typeface="Arial" panose="020B0604020202020204" pitchFamily="34" charset="0"/>
                        </a:rPr>
                        <a:t> W </a:t>
                      </a:r>
                      <a:r>
                        <a:rPr lang="pl-PL" sz="1200" strike="noStrike" kern="1200" dirty="0">
                          <a:solidFill>
                            <a:schemeClr val="tx1"/>
                          </a:solidFill>
                          <a:effectLst/>
                          <a:latin typeface="Arial" panose="020B0604020202020204" pitchFamily="34" charset="0"/>
                          <a:ea typeface="+mn-ea"/>
                          <a:cs typeface="Arial" panose="020B0604020202020204" pitchFamily="34" charset="0"/>
                        </a:rPr>
                        <a:t>ramach </a:t>
                      </a:r>
                      <a:r>
                        <a:rPr lang="pl-PL" sz="1200" strike="noStrike" kern="1200" dirty="0">
                          <a:solidFill>
                            <a:schemeClr val="dk1"/>
                          </a:solidFill>
                          <a:effectLst/>
                          <a:latin typeface="Arial" panose="020B0604020202020204" pitchFamily="34" charset="0"/>
                          <a:ea typeface="+mn-ea"/>
                          <a:cs typeface="Arial" panose="020B0604020202020204" pitchFamily="34" charset="0"/>
                        </a:rPr>
                        <a:t>kryteriów punktowych możliwe jest przeprowadzenie negocjacji w zakresie warunków sformułowanych przez oceniających. W przypadku postępowań w zakresie wyboru projektów w sposób niekonkurencyjny, wskazane kryteria merytoryczne oceniane są na zasadzie zerojedynkowej oraz przewiduje się możliwość poprawy projektu w trakcie jego oceny pod kątem spełniania tych kryteriów.</a:t>
                      </a: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468964"/>
            <a:ext cx="5465075" cy="359665"/>
          </a:xfrm>
          <a:prstGeom prst="rect">
            <a:avLst/>
          </a:prstGeom>
        </p:spPr>
      </p:pic>
      <p:sp>
        <p:nvSpPr>
          <p:cNvPr id="9" name="Symbol zastępczy numeru slajdu 8">
            <a:extLst>
              <a:ext uri="{FF2B5EF4-FFF2-40B4-BE49-F238E27FC236}">
                <a16:creationId xmlns:a16="http://schemas.microsoft.com/office/drawing/2014/main" id="{130001A3-B643-78F0-67E8-F05C149DBF06}"/>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27</a:t>
            </a:fld>
            <a:endParaRPr lang="pl-PL"/>
          </a:p>
        </p:txBody>
      </p:sp>
    </p:spTree>
    <p:extLst>
      <p:ext uri="{BB962C8B-B14F-4D97-AF65-F5344CB8AC3E}">
        <p14:creationId xmlns:p14="http://schemas.microsoft.com/office/powerpoint/2010/main" val="3935121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84DAE-46FE-98AA-9CEF-F01A0270AA5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38C0FF4-17C2-AC72-6697-C3BDC6E123E2}"/>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a:t>
            </a:r>
          </a:p>
        </p:txBody>
      </p:sp>
      <p:sp>
        <p:nvSpPr>
          <p:cNvPr id="4" name="Prostokąt 3">
            <a:extLst>
              <a:ext uri="{FF2B5EF4-FFF2-40B4-BE49-F238E27FC236}">
                <a16:creationId xmlns:a16="http://schemas.microsoft.com/office/drawing/2014/main" id="{1E06EE63-22E1-5D3A-FA93-CC49FCDB7E9B}"/>
              </a:ext>
            </a:extLst>
          </p:cNvPr>
          <p:cNvSpPr/>
          <p:nvPr/>
        </p:nvSpPr>
        <p:spPr>
          <a:xfrm>
            <a:off x="154617" y="123320"/>
            <a:ext cx="11708590" cy="90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47CF14B4-3FD6-105B-5C5B-D2FED8489250}"/>
              </a:ext>
            </a:extLst>
          </p:cNvPr>
          <p:cNvGraphicFramePr>
            <a:graphicFrameLocks noGrp="1"/>
          </p:cNvGraphicFramePr>
          <p:nvPr>
            <p:extLst>
              <p:ext uri="{D42A27DB-BD31-4B8C-83A1-F6EECF244321}">
                <p14:modId xmlns:p14="http://schemas.microsoft.com/office/powerpoint/2010/main" val="3234684135"/>
              </p:ext>
            </p:extLst>
          </p:nvPr>
        </p:nvGraphicFramePr>
        <p:xfrm>
          <a:off x="154617" y="1027416"/>
          <a:ext cx="11708590" cy="5270517"/>
        </p:xfrm>
        <a:graphic>
          <a:graphicData uri="http://schemas.openxmlformats.org/drawingml/2006/table">
            <a:tbl>
              <a:tblPr firstRow="1" bandRow="1">
                <a:tableStyleId>{5C22544A-7EE6-4342-B048-85BDC9FD1C3A}</a:tableStyleId>
              </a:tblPr>
              <a:tblGrid>
                <a:gridCol w="513039">
                  <a:extLst>
                    <a:ext uri="{9D8B030D-6E8A-4147-A177-3AD203B41FA5}">
                      <a16:colId xmlns:a16="http://schemas.microsoft.com/office/drawing/2014/main" val="793399746"/>
                    </a:ext>
                  </a:extLst>
                </a:gridCol>
                <a:gridCol w="2075544">
                  <a:extLst>
                    <a:ext uri="{9D8B030D-6E8A-4147-A177-3AD203B41FA5}">
                      <a16:colId xmlns:a16="http://schemas.microsoft.com/office/drawing/2014/main" val="166888007"/>
                    </a:ext>
                  </a:extLst>
                </a:gridCol>
                <a:gridCol w="3294743">
                  <a:extLst>
                    <a:ext uri="{9D8B030D-6E8A-4147-A177-3AD203B41FA5}">
                      <a16:colId xmlns:a16="http://schemas.microsoft.com/office/drawing/2014/main" val="91126600"/>
                    </a:ext>
                  </a:extLst>
                </a:gridCol>
                <a:gridCol w="3468914">
                  <a:extLst>
                    <a:ext uri="{9D8B030D-6E8A-4147-A177-3AD203B41FA5}">
                      <a16:colId xmlns:a16="http://schemas.microsoft.com/office/drawing/2014/main" val="3655026178"/>
                    </a:ext>
                  </a:extLst>
                </a:gridCol>
                <a:gridCol w="2356350">
                  <a:extLst>
                    <a:ext uri="{9D8B030D-6E8A-4147-A177-3AD203B41FA5}">
                      <a16:colId xmlns:a16="http://schemas.microsoft.com/office/drawing/2014/main" val="1363699199"/>
                    </a:ext>
                  </a:extLst>
                </a:gridCol>
              </a:tblGrid>
              <a:tr h="1073311">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614134">
                <a:tc>
                  <a:txBody>
                    <a:bodyPr/>
                    <a:lstStyle/>
                    <a:p>
                      <a:r>
                        <a:rPr lang="pl-PL" sz="1400" dirty="0">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spcAft>
                          <a:spcPts val="600"/>
                        </a:spcAft>
                      </a:pPr>
                      <a:r>
                        <a:rPr lang="pl-PL" sz="1400" b="1" kern="1200" dirty="0">
                          <a:solidFill>
                            <a:srgbClr val="C00000"/>
                          </a:solidFill>
                          <a:effectLst/>
                          <a:latin typeface="Arial" panose="020B0604020202020204" pitchFamily="34" charset="0"/>
                          <a:ea typeface="+mn-ea"/>
                          <a:cs typeface="Arial" panose="020B0604020202020204" pitchFamily="34" charset="0"/>
                        </a:rPr>
                        <a:t>W przypadku naborów, w ramach których przewiduje się objęcie wsparciem osób i/lub instytucji: </a:t>
                      </a:r>
                      <a:r>
                        <a:rPr lang="pl-PL" sz="1400" b="1" kern="1200" dirty="0">
                          <a:solidFill>
                            <a:schemeClr val="tx1"/>
                          </a:solidFill>
                          <a:effectLst/>
                          <a:latin typeface="Arial" panose="020B0604020202020204" pitchFamily="34" charset="0"/>
                          <a:ea typeface="+mn-ea"/>
                          <a:cs typeface="Arial" panose="020B0604020202020204" pitchFamily="34" charset="0"/>
                        </a:rPr>
                        <a:t>0-3.</a:t>
                      </a:r>
                      <a:endParaRPr lang="pl-PL" sz="1400" kern="1200" dirty="0">
                        <a:solidFill>
                          <a:schemeClr val="tx1"/>
                        </a:solidFill>
                        <a:effectLst/>
                        <a:latin typeface="Arial" panose="020B0604020202020204" pitchFamily="34" charset="0"/>
                        <a:ea typeface="+mn-ea"/>
                        <a:cs typeface="Arial" panose="020B0604020202020204" pitchFamily="34" charset="0"/>
                      </a:endParaRPr>
                    </a:p>
                    <a:p>
                      <a:pPr>
                        <a:spcAft>
                          <a:spcPts val="600"/>
                        </a:spcAft>
                      </a:pPr>
                      <a:r>
                        <a:rPr lang="pl-PL" sz="1400" b="1" kern="1200" dirty="0">
                          <a:solidFill>
                            <a:srgbClr val="C00000"/>
                          </a:solidFill>
                          <a:effectLst/>
                          <a:latin typeface="Arial" panose="020B0604020202020204" pitchFamily="34" charset="0"/>
                          <a:ea typeface="+mn-ea"/>
                          <a:cs typeface="Arial" panose="020B0604020202020204" pitchFamily="34" charset="0"/>
                        </a:rPr>
                        <a:t>W przypadku naborów, w ramach których nie przewiduje się objęcia wsparciem osób i/lub instytucji: 0-10.</a:t>
                      </a:r>
                      <a:endParaRPr lang="pl-PL" sz="1400" kern="1200" dirty="0">
                        <a:solidFill>
                          <a:srgbClr val="C00000"/>
                        </a:solidFill>
                        <a:effectLst/>
                        <a:latin typeface="Arial" panose="020B0604020202020204" pitchFamily="34" charset="0"/>
                        <a:ea typeface="+mn-ea"/>
                        <a:cs typeface="Arial" panose="020B0604020202020204" pitchFamily="34" charset="0"/>
                      </a:endParaRP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ósmej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7847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9E98D64F-5CD7-7037-3006-CBE5D36327B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8132" y="6344520"/>
            <a:ext cx="5465075" cy="359665"/>
          </a:xfrm>
          <a:prstGeom prst="rect">
            <a:avLst/>
          </a:prstGeom>
        </p:spPr>
      </p:pic>
      <p:sp>
        <p:nvSpPr>
          <p:cNvPr id="9" name="Symbol zastępczy numeru slajdu 8">
            <a:extLst>
              <a:ext uri="{FF2B5EF4-FFF2-40B4-BE49-F238E27FC236}">
                <a16:creationId xmlns:a16="http://schemas.microsoft.com/office/drawing/2014/main" id="{248D9D31-2525-68E5-16C5-517400C42BC0}"/>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28</a:t>
            </a:fld>
            <a:endParaRPr lang="pl-PL"/>
          </a:p>
        </p:txBody>
      </p:sp>
    </p:spTree>
    <p:extLst>
      <p:ext uri="{BB962C8B-B14F-4D97-AF65-F5344CB8AC3E}">
        <p14:creationId xmlns:p14="http://schemas.microsoft.com/office/powerpoint/2010/main" val="644337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44040-4123-FFA1-470B-AA9BD1C0FF2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FCEE94C-CE6B-7A61-4496-F6CA96342E1D}"/>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2</a:t>
            </a:r>
          </a:p>
        </p:txBody>
      </p:sp>
      <p:sp>
        <p:nvSpPr>
          <p:cNvPr id="4" name="Prostokąt 3">
            <a:extLst>
              <a:ext uri="{FF2B5EF4-FFF2-40B4-BE49-F238E27FC236}">
                <a16:creationId xmlns:a16="http://schemas.microsoft.com/office/drawing/2014/main" id="{C0CBA465-4352-D5A9-0045-22CA90DDF34D}"/>
              </a:ext>
            </a:extLst>
          </p:cNvPr>
          <p:cNvSpPr/>
          <p:nvPr/>
        </p:nvSpPr>
        <p:spPr>
          <a:xfrm>
            <a:off x="154617" y="40146"/>
            <a:ext cx="11708590" cy="100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17BF82B6-26F8-0959-5584-4969323A8CEC}"/>
              </a:ext>
            </a:extLst>
          </p:cNvPr>
          <p:cNvGraphicFramePr>
            <a:graphicFrameLocks noGrp="1"/>
          </p:cNvGraphicFramePr>
          <p:nvPr>
            <p:extLst>
              <p:ext uri="{D42A27DB-BD31-4B8C-83A1-F6EECF244321}">
                <p14:modId xmlns:p14="http://schemas.microsoft.com/office/powerpoint/2010/main" val="3875997657"/>
              </p:ext>
            </p:extLst>
          </p:nvPr>
        </p:nvGraphicFramePr>
        <p:xfrm>
          <a:off x="154617" y="1088102"/>
          <a:ext cx="11708590" cy="5324481"/>
        </p:xfrm>
        <a:graphic>
          <a:graphicData uri="http://schemas.openxmlformats.org/drawingml/2006/table">
            <a:tbl>
              <a:tblPr firstRow="1" bandRow="1">
                <a:tableStyleId>{5C22544A-7EE6-4342-B048-85BDC9FD1C3A}</a:tableStyleId>
              </a:tblPr>
              <a:tblGrid>
                <a:gridCol w="513039">
                  <a:extLst>
                    <a:ext uri="{9D8B030D-6E8A-4147-A177-3AD203B41FA5}">
                      <a16:colId xmlns:a16="http://schemas.microsoft.com/office/drawing/2014/main" val="793399746"/>
                    </a:ext>
                  </a:extLst>
                </a:gridCol>
                <a:gridCol w="2419258">
                  <a:extLst>
                    <a:ext uri="{9D8B030D-6E8A-4147-A177-3AD203B41FA5}">
                      <a16:colId xmlns:a16="http://schemas.microsoft.com/office/drawing/2014/main" val="166888007"/>
                    </a:ext>
                  </a:extLst>
                </a:gridCol>
                <a:gridCol w="3850915">
                  <a:extLst>
                    <a:ext uri="{9D8B030D-6E8A-4147-A177-3AD203B41FA5}">
                      <a16:colId xmlns:a16="http://schemas.microsoft.com/office/drawing/2014/main" val="91126600"/>
                    </a:ext>
                  </a:extLst>
                </a:gridCol>
                <a:gridCol w="2540000">
                  <a:extLst>
                    <a:ext uri="{9D8B030D-6E8A-4147-A177-3AD203B41FA5}">
                      <a16:colId xmlns:a16="http://schemas.microsoft.com/office/drawing/2014/main" val="3655026178"/>
                    </a:ext>
                  </a:extLst>
                </a:gridCol>
                <a:gridCol w="2385378">
                  <a:extLst>
                    <a:ext uri="{9D8B030D-6E8A-4147-A177-3AD203B41FA5}">
                      <a16:colId xmlns:a16="http://schemas.microsoft.com/office/drawing/2014/main" val="1363699199"/>
                    </a:ext>
                  </a:extLst>
                </a:gridCol>
              </a:tblGrid>
              <a:tr h="965841">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901326">
                <a:tc>
                  <a:txBody>
                    <a:bodyPr/>
                    <a:lstStyle/>
                    <a:p>
                      <a:r>
                        <a:rPr lang="pl-PL" sz="1400" dirty="0">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600"/>
                        </a:spcBef>
                      </a:pPr>
                      <a:r>
                        <a:rPr lang="pl-PL" sz="1400" b="1" kern="1200" dirty="0">
                          <a:solidFill>
                            <a:schemeClr val="dk1"/>
                          </a:solidFill>
                          <a:effectLst/>
                          <a:latin typeface="Arial" panose="020B0604020202020204" pitchFamily="34" charset="0"/>
                          <a:ea typeface="+mn-ea"/>
                          <a:cs typeface="Arial" panose="020B0604020202020204" pitchFamily="34" charset="0"/>
                        </a:rPr>
                        <a:t>Prawidłowość opisu grupy docelowej:</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342900" lvl="0" indent="-342900">
                        <a:spcBef>
                          <a:spcPts val="600"/>
                        </a:spcBef>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Charakterystyka grupy docelowej, tj. instytucji i/lub osób objętych wsparciem (liczebność, cechy specyficzne, status uczestników, opis potrzeb, barier).</a:t>
                      </a:r>
                    </a:p>
                    <a:p>
                      <a:pPr marL="342900" lvl="0" indent="-342900">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Sposób rekrutacji (w tym kryteria i narzędzia rekrutacji).</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zostanie poddany opis konkretnej grupy docelowej spośród wskazanych potencjalnych grup w Regulaminie wyboru projektów, uwzględniając specyfikę tej grupy docelowej oraz cel główny projektu.</a:t>
                      </a:r>
                    </a:p>
                    <a:p>
                      <a:r>
                        <a:rPr lang="pl-PL" sz="1400" kern="1200" dirty="0">
                          <a:solidFill>
                            <a:schemeClr val="dk1"/>
                          </a:solidFill>
                          <a:effectLst/>
                          <a:latin typeface="Arial" panose="020B0604020202020204" pitchFamily="34" charset="0"/>
                          <a:ea typeface="+mn-ea"/>
                          <a:cs typeface="Arial" panose="020B0604020202020204" pitchFamily="34" charset="0"/>
                        </a:rPr>
                        <a:t>Osoby, które zostaną objęte wsparciem należy opisać ze wskazaniem ich cech specyficznych, liczebności i statusu mając na względzie ich potrzeby i napotykane bariery.</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Sposób rekrutacji powinien być szczegółowy i powinien opisywać procedurę rekrutacyjną, w tym zaplanowane kryteria, techniki, narzędzia, metody rekrutacji.</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 </a:t>
                      </a:r>
                      <a:r>
                        <a:rPr lang="pl-PL" sz="1400" kern="1200" dirty="0">
                          <a:solidFill>
                            <a:srgbClr val="C00000"/>
                          </a:solidFill>
                          <a:effectLst/>
                          <a:latin typeface="Arial" panose="020B0604020202020204" pitchFamily="34" charset="0"/>
                          <a:ea typeface="+mn-ea"/>
                          <a:cs typeface="Arial" panose="020B0604020202020204" pitchFamily="34" charset="0"/>
                        </a:rPr>
                        <a:t>w przypadku naborów, w ramach których przewiduje się objęcie wsparciem osób i/lub instytucji. </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„NIE DOTYCZY”. Ocena „Nie dotyczy” ma zastosowanie w przypadku projektów, w których nie przewiduje się objęcia wsparciem osób i/lub instytucji,</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63636">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6A81108C-FB59-9952-4CD8-E19532F5F92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8" y="6492875"/>
            <a:ext cx="5465075" cy="359665"/>
          </a:xfrm>
          <a:prstGeom prst="rect">
            <a:avLst/>
          </a:prstGeom>
        </p:spPr>
      </p:pic>
      <p:sp>
        <p:nvSpPr>
          <p:cNvPr id="9" name="Symbol zastępczy numeru slajdu 8">
            <a:extLst>
              <a:ext uri="{FF2B5EF4-FFF2-40B4-BE49-F238E27FC236}">
                <a16:creationId xmlns:a16="http://schemas.microsoft.com/office/drawing/2014/main" id="{08196EE3-B4B6-9D5F-890B-E721EBA8DCD1}"/>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29</a:t>
            </a:fld>
            <a:endParaRPr lang="pl-PL"/>
          </a:p>
        </p:txBody>
      </p:sp>
    </p:spTree>
    <p:extLst>
      <p:ext uri="{BB962C8B-B14F-4D97-AF65-F5344CB8AC3E}">
        <p14:creationId xmlns:p14="http://schemas.microsoft.com/office/powerpoint/2010/main" val="3524837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3D7AC-CC5C-EAEF-8A0F-F7996A727F3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4969888-D34D-359C-F5D4-DCABCD31C7EE}"/>
              </a:ext>
            </a:extLst>
          </p:cNvPr>
          <p:cNvSpPr>
            <a:spLocks noGrp="1"/>
          </p:cNvSpPr>
          <p:nvPr>
            <p:ph type="title" idx="4294967295"/>
          </p:nvPr>
        </p:nvSpPr>
        <p:spPr>
          <a:xfrm>
            <a:off x="331665" y="121252"/>
            <a:ext cx="11455782" cy="1207424"/>
          </a:xfrm>
          <a:prstGeom prst="rect">
            <a:avLst/>
          </a:prstGeom>
          <a:solidFill>
            <a:schemeClr val="accent1"/>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chemeClr val="lt1"/>
                </a:solidFill>
                <a:effectLst/>
                <a:uLnTx/>
                <a:uFillTx/>
                <a:latin typeface="Arial" panose="020B0604020202020204" pitchFamily="34" charset="0"/>
                <a:ea typeface="+mn-ea"/>
                <a:cs typeface="Arial" panose="020B0604020202020204" pitchFamily="34" charset="0"/>
              </a:rPr>
              <a:t>Etapy oceny i systematyka kryteriów</a:t>
            </a:r>
          </a:p>
        </p:txBody>
      </p:sp>
      <p:sp>
        <p:nvSpPr>
          <p:cNvPr id="7" name="Prostokąt 6">
            <a:extLst>
              <a:ext uri="{FF2B5EF4-FFF2-40B4-BE49-F238E27FC236}">
                <a16:creationId xmlns:a16="http://schemas.microsoft.com/office/drawing/2014/main" id="{4A664264-D0EE-CBBC-BD1B-3B45CC780E24}"/>
              </a:ext>
            </a:extLst>
          </p:cNvPr>
          <p:cNvSpPr/>
          <p:nvPr/>
        </p:nvSpPr>
        <p:spPr>
          <a:xfrm>
            <a:off x="331666" y="1299052"/>
            <a:ext cx="11528669" cy="4549527"/>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algn="just">
              <a:lnSpc>
                <a:spcPts val="2700"/>
              </a:lnSpc>
            </a:pPr>
            <a:r>
              <a:rPr lang="pl-PL" sz="1400" b="1" dirty="0">
                <a:effectLst/>
                <a:latin typeface="Arial" panose="020B0604020202020204" pitchFamily="34" charset="0"/>
                <a:ea typeface="Calibri" panose="020F0502020204030204" pitchFamily="34" charset="0"/>
                <a:cs typeface="Arial" panose="020B0604020202020204" pitchFamily="34" charset="0"/>
              </a:rPr>
              <a:t>Etapy oceny i systematyka kryteriów</a:t>
            </a:r>
          </a:p>
          <a:p>
            <a:pPr algn="just">
              <a:lnSpc>
                <a:spcPct val="115000"/>
              </a:lnSpc>
              <a:spcBef>
                <a:spcPts val="1800"/>
              </a:spcBef>
            </a:pPr>
            <a:r>
              <a:rPr lang="pl-PL" sz="1400" dirty="0">
                <a:effectLst/>
                <a:latin typeface="Arial" panose="020B0604020202020204" pitchFamily="34" charset="0"/>
                <a:ea typeface="Arial" panose="020B0604020202020204" pitchFamily="34" charset="0"/>
              </a:rPr>
              <a:t>Ocena projektów aplikujących o wsparcie w ramach poszczególnych Działań programu Fundusze Europejskie dla Lubelskiego 2021-2027 (dalej Program) przebiegać będzie w </a:t>
            </a:r>
            <a:r>
              <a:rPr lang="pl-PL" sz="1400" strike="sngStrike" dirty="0">
                <a:solidFill>
                  <a:srgbClr val="C00000"/>
                </a:solidFill>
                <a:effectLst/>
                <a:latin typeface="Arial" panose="020B0604020202020204" pitchFamily="34" charset="0"/>
                <a:ea typeface="Arial" panose="020B0604020202020204" pitchFamily="34" charset="0"/>
              </a:rPr>
              <a:t>dwóch</a:t>
            </a:r>
            <a:r>
              <a:rPr lang="pl-PL" sz="1400" dirty="0">
                <a:solidFill>
                  <a:srgbClr val="C00000"/>
                </a:solidFill>
                <a:effectLst/>
                <a:latin typeface="Arial" panose="020B0604020202020204" pitchFamily="34" charset="0"/>
                <a:ea typeface="Arial" panose="020B0604020202020204" pitchFamily="34" charset="0"/>
              </a:rPr>
              <a:t> następujących </a:t>
            </a:r>
            <a:r>
              <a:rPr lang="pl-PL" sz="1400" dirty="0">
                <a:effectLst/>
                <a:latin typeface="Arial" panose="020B0604020202020204" pitchFamily="34" charset="0"/>
                <a:ea typeface="Arial" panose="020B0604020202020204" pitchFamily="34" charset="0"/>
              </a:rPr>
              <a:t>etapach:</a:t>
            </a:r>
          </a:p>
          <a:p>
            <a:pPr algn="just">
              <a:lnSpc>
                <a:spcPct val="115000"/>
              </a:lnSpc>
              <a:spcBef>
                <a:spcPts val="1800"/>
              </a:spcBef>
            </a:pPr>
            <a:endParaRPr lang="pl-PL" sz="1400" dirty="0">
              <a:effectLst/>
              <a:latin typeface="Calibri" panose="020F0502020204030204" pitchFamily="34" charset="0"/>
              <a:ea typeface="Calibri" panose="020F0502020204030204" pitchFamily="34" charset="0"/>
            </a:endParaRPr>
          </a:p>
          <a:p>
            <a:pPr marL="342900" lvl="0" indent="-342900" algn="just">
              <a:lnSpc>
                <a:spcPct val="115000"/>
              </a:lnSpc>
              <a:buFont typeface="Wingdings" panose="05000000000000000000" pitchFamily="2" charset="2"/>
              <a:buChar char="Ø"/>
            </a:pPr>
            <a:r>
              <a:rPr lang="pl-PL" sz="1400" dirty="0">
                <a:effectLst/>
                <a:latin typeface="Arial" panose="020B0604020202020204" pitchFamily="34" charset="0"/>
                <a:ea typeface="Arial" panose="020B0604020202020204" pitchFamily="34" charset="0"/>
                <a:cs typeface="Times New Roman" panose="02020603050405020304" pitchFamily="18" charset="0"/>
              </a:rPr>
              <a:t>oceny formalno-merytorycznej,</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Ø"/>
            </a:pPr>
            <a:r>
              <a:rPr lang="pl-PL" sz="1400" dirty="0">
                <a:effectLst/>
                <a:latin typeface="Arial" panose="020B0604020202020204" pitchFamily="34" charset="0"/>
                <a:ea typeface="Arial" panose="020B0604020202020204" pitchFamily="34" charset="0"/>
                <a:cs typeface="Times New Roman" panose="02020603050405020304" pitchFamily="18" charset="0"/>
              </a:rPr>
              <a:t>negocjacji </a:t>
            </a:r>
            <a:r>
              <a:rPr lang="pl-PL" sz="14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rPr>
              <a:t>(dot. wyłącznie konkurencyjnego sposobu wyboru projektów).</a:t>
            </a:r>
            <a:r>
              <a:rPr lang="pl-P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p>
          <a:p>
            <a:r>
              <a:rPr lang="pl-PL" sz="1400" dirty="0">
                <a:effectLst/>
                <a:latin typeface="Calibri" panose="020F0502020204030204" pitchFamily="34" charset="0"/>
                <a:ea typeface="Calibri" panose="020F0502020204030204" pitchFamily="34" charset="0"/>
                <a:cs typeface="Times New Roman" panose="02020603050405020304" pitchFamily="18" charset="0"/>
              </a:rPr>
              <a:t> </a:t>
            </a:r>
            <a:endParaRPr lang="pl-PL" sz="1400" b="1" dirty="0">
              <a:latin typeface="Arial" panose="020B0604020202020204" pitchFamily="34" charset="0"/>
              <a:ea typeface="Open Sans" panose="020B0606030504020204" pitchFamily="34" charset="0"/>
              <a:cs typeface="Arial" panose="020B0604020202020204" pitchFamily="34" charset="0"/>
            </a:endParaRPr>
          </a:p>
        </p:txBody>
      </p:sp>
      <p:sp>
        <p:nvSpPr>
          <p:cNvPr id="13" name="Rectangle 3">
            <a:extLst>
              <a:ext uri="{FF2B5EF4-FFF2-40B4-BE49-F238E27FC236}">
                <a16:creationId xmlns:a16="http://schemas.microsoft.com/office/drawing/2014/main" id="{39EC1AE9-F930-B407-C008-4D410E28737A}"/>
              </a:ext>
              <a:ext uri="{C183D7F6-B498-43B3-948B-1728B52AA6E4}">
                <adec:decorative xmlns:adec="http://schemas.microsoft.com/office/drawing/2017/decorative" val="1"/>
              </a:ext>
            </a:extLst>
          </p:cNvPr>
          <p:cNvSpPr txBox="1">
            <a:spLocks noChangeArrowheads="1"/>
          </p:cNvSpPr>
          <p:nvPr/>
        </p:nvSpPr>
        <p:spPr>
          <a:xfrm>
            <a:off x="470097" y="2613762"/>
            <a:ext cx="7960042" cy="2222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pl-PL" sz="1600" dirty="0">
                <a:cs typeface="Arial" panose="020B0604020202020204" pitchFamily="34" charset="0"/>
              </a:rPr>
              <a:t>	</a:t>
            </a:r>
          </a:p>
          <a:p>
            <a:pPr marL="0" indent="0" algn="just">
              <a:spcBef>
                <a:spcPct val="0"/>
              </a:spcBef>
              <a:buNone/>
              <a:defRPr/>
            </a:pPr>
            <a:endParaRPr lang="pl-PL" sz="1600" dirty="0">
              <a:cs typeface="Arial" panose="020B0604020202020204" pitchFamily="34" charset="0"/>
            </a:endParaRPr>
          </a:p>
        </p:txBody>
      </p:sp>
      <p:sp>
        <p:nvSpPr>
          <p:cNvPr id="6" name="Symbol zastępczy numeru slajdu 5">
            <a:extLst>
              <a:ext uri="{FF2B5EF4-FFF2-40B4-BE49-F238E27FC236}">
                <a16:creationId xmlns:a16="http://schemas.microsoft.com/office/drawing/2014/main" id="{69ACE5FE-4F42-1B2E-4B3E-7FAE28CFEFB0}"/>
              </a:ext>
              <a:ext uri="{C183D7F6-B498-43B3-948B-1728B52AA6E4}">
                <adec:decorative xmlns:adec="http://schemas.microsoft.com/office/drawing/2017/decorative" val="1"/>
              </a:ext>
            </a:extLst>
          </p:cNvPr>
          <p:cNvSpPr>
            <a:spLocks noGrp="1"/>
          </p:cNvSpPr>
          <p:nvPr>
            <p:ph type="sldNum" sz="quarter" idx="10"/>
          </p:nvPr>
        </p:nvSpPr>
        <p:spPr>
          <a:xfrm>
            <a:off x="11769436" y="6440840"/>
            <a:ext cx="422564" cy="365125"/>
          </a:xfrm>
        </p:spPr>
        <p:txBody>
          <a:bodyPr/>
          <a:lstStyle/>
          <a:p>
            <a:fld id="{EB4015AA-59F6-416B-87A6-8E3D940284E2}" type="slidenum">
              <a:rPr lang="pl-PL" smtClean="0"/>
              <a:pPr/>
              <a:t>3</a:t>
            </a:fld>
            <a:endParaRPr lang="pl-PL" dirty="0"/>
          </a:p>
        </p:txBody>
      </p:sp>
      <p:pic>
        <p:nvPicPr>
          <p:cNvPr id="4" name="Obraz 3">
            <a:extLst>
              <a:ext uri="{FF2B5EF4-FFF2-40B4-BE49-F238E27FC236}">
                <a16:creationId xmlns:a16="http://schemas.microsoft.com/office/drawing/2014/main" id="{7377B232-CCE5-FE16-727A-E0E6E2D192D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3204" y="6081175"/>
            <a:ext cx="5465075" cy="359665"/>
          </a:xfrm>
          <a:prstGeom prst="rect">
            <a:avLst/>
          </a:prstGeom>
        </p:spPr>
      </p:pic>
    </p:spTree>
    <p:extLst>
      <p:ext uri="{BB962C8B-B14F-4D97-AF65-F5344CB8AC3E}">
        <p14:creationId xmlns:p14="http://schemas.microsoft.com/office/powerpoint/2010/main" val="2074455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32E33-E29B-8DCF-EAA9-F8F63B45AA0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FE80DA7-C138-4F98-9A58-2A1AFF95CEFD}"/>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2a</a:t>
            </a:r>
          </a:p>
        </p:txBody>
      </p:sp>
      <p:sp>
        <p:nvSpPr>
          <p:cNvPr id="4" name="Prostokąt 3">
            <a:extLst>
              <a:ext uri="{FF2B5EF4-FFF2-40B4-BE49-F238E27FC236}">
                <a16:creationId xmlns:a16="http://schemas.microsoft.com/office/drawing/2014/main" id="{D0372CBB-23D5-3032-23DC-0524882F44DB}"/>
              </a:ext>
            </a:extLst>
          </p:cNvPr>
          <p:cNvSpPr/>
          <p:nvPr/>
        </p:nvSpPr>
        <p:spPr>
          <a:xfrm>
            <a:off x="154617" y="49442"/>
            <a:ext cx="11708590" cy="100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C1E51200-BBB8-46AF-7997-A47E100378A6}"/>
              </a:ext>
            </a:extLst>
          </p:cNvPr>
          <p:cNvGraphicFramePr>
            <a:graphicFrameLocks noGrp="1"/>
          </p:cNvGraphicFramePr>
          <p:nvPr>
            <p:extLst>
              <p:ext uri="{D42A27DB-BD31-4B8C-83A1-F6EECF244321}">
                <p14:modId xmlns:p14="http://schemas.microsoft.com/office/powerpoint/2010/main" val="2087874140"/>
              </p:ext>
            </p:extLst>
          </p:nvPr>
        </p:nvGraphicFramePr>
        <p:xfrm>
          <a:off x="154617" y="1098348"/>
          <a:ext cx="11708590" cy="5141487"/>
        </p:xfrm>
        <a:graphic>
          <a:graphicData uri="http://schemas.openxmlformats.org/drawingml/2006/table">
            <a:tbl>
              <a:tblPr firstRow="1" bandRow="1">
                <a:tableStyleId>{5C22544A-7EE6-4342-B048-85BDC9FD1C3A}</a:tableStyleId>
              </a:tblPr>
              <a:tblGrid>
                <a:gridCol w="513039">
                  <a:extLst>
                    <a:ext uri="{9D8B030D-6E8A-4147-A177-3AD203B41FA5}">
                      <a16:colId xmlns:a16="http://schemas.microsoft.com/office/drawing/2014/main" val="793399746"/>
                    </a:ext>
                  </a:extLst>
                </a:gridCol>
                <a:gridCol w="2002973">
                  <a:extLst>
                    <a:ext uri="{9D8B030D-6E8A-4147-A177-3AD203B41FA5}">
                      <a16:colId xmlns:a16="http://schemas.microsoft.com/office/drawing/2014/main" val="166888007"/>
                    </a:ext>
                  </a:extLst>
                </a:gridCol>
                <a:gridCol w="3048000">
                  <a:extLst>
                    <a:ext uri="{9D8B030D-6E8A-4147-A177-3AD203B41FA5}">
                      <a16:colId xmlns:a16="http://schemas.microsoft.com/office/drawing/2014/main" val="91126600"/>
                    </a:ext>
                  </a:extLst>
                </a:gridCol>
                <a:gridCol w="3759200">
                  <a:extLst>
                    <a:ext uri="{9D8B030D-6E8A-4147-A177-3AD203B41FA5}">
                      <a16:colId xmlns:a16="http://schemas.microsoft.com/office/drawing/2014/main" val="3655026178"/>
                    </a:ext>
                  </a:extLst>
                </a:gridCol>
                <a:gridCol w="2385378">
                  <a:extLst>
                    <a:ext uri="{9D8B030D-6E8A-4147-A177-3AD203B41FA5}">
                      <a16:colId xmlns:a16="http://schemas.microsoft.com/office/drawing/2014/main" val="1363699199"/>
                    </a:ext>
                  </a:extLst>
                </a:gridCol>
              </a:tblGrid>
              <a:tr h="965841">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901326">
                <a:tc>
                  <a:txBody>
                    <a:bodyPr/>
                    <a:lstStyle/>
                    <a:p>
                      <a:r>
                        <a:rPr lang="pl-PL" sz="1400" dirty="0">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600"/>
                        </a:spcBef>
                      </a:pP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b="1" kern="1200" dirty="0">
                          <a:solidFill>
                            <a:srgbClr val="C00000"/>
                          </a:solidFill>
                          <a:effectLst/>
                          <a:latin typeface="Arial" panose="020B0604020202020204" pitchFamily="34" charset="0"/>
                          <a:ea typeface="+mn-ea"/>
                          <a:cs typeface="Arial" panose="020B0604020202020204" pitchFamily="34" charset="0"/>
                        </a:rPr>
                        <a:t>W przypadku naborów, w ramach których przewiduje się objęcie wsparciem osób i/lub instytucji:</a:t>
                      </a:r>
                      <a:r>
                        <a:rPr lang="pl-PL" sz="1400" b="1" kern="1200" dirty="0">
                          <a:solidFill>
                            <a:schemeClr val="dk1"/>
                          </a:solidFill>
                          <a:effectLst/>
                          <a:latin typeface="Arial" panose="020B0604020202020204" pitchFamily="34" charset="0"/>
                          <a:ea typeface="+mn-ea"/>
                          <a:cs typeface="Arial" panose="020B0604020202020204" pitchFamily="34" charset="0"/>
                        </a:rPr>
                        <a:t> 0-7, w tym:</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342900" lvl="0" indent="-342900">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0-4, </a:t>
                      </a:r>
                    </a:p>
                    <a:p>
                      <a:pPr marL="342900" lvl="0" indent="-342900">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0-3.</a:t>
                      </a:r>
                      <a:r>
                        <a:rPr lang="pl-PL" sz="1400" kern="1200" dirty="0">
                          <a:solidFill>
                            <a:schemeClr val="dk1"/>
                          </a:solidFill>
                          <a:effectLst/>
                          <a:latin typeface="Arial" panose="020B0604020202020204" pitchFamily="34" charset="0"/>
                          <a:ea typeface="+mn-ea"/>
                          <a:cs typeface="Arial" panose="020B0604020202020204" pitchFamily="34" charset="0"/>
                        </a:rPr>
                        <a:t> </a:t>
                      </a:r>
                    </a:p>
                    <a:p>
                      <a:r>
                        <a:rPr lang="pl-PL" sz="1400" b="1" kern="1200" dirty="0">
                          <a:solidFill>
                            <a:srgbClr val="C00000"/>
                          </a:solidFill>
                          <a:effectLst/>
                          <a:latin typeface="Arial" panose="020B0604020202020204" pitchFamily="34" charset="0"/>
                          <a:ea typeface="+mn-ea"/>
                          <a:cs typeface="Arial" panose="020B0604020202020204" pitchFamily="34" charset="0"/>
                        </a:rPr>
                        <a:t>W przypadku naborów, w ramach których nie przewiduje się objęcia wsparciem osób i/lub instytucji: 0.</a:t>
                      </a:r>
                      <a:endParaRPr lang="pl-PL" sz="1400" kern="1200" dirty="0">
                        <a:solidFill>
                          <a:srgbClr val="C00000"/>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dziewiątej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0">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D40E1B7E-DAB7-BB2D-D8A2-EF762769663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8132" y="6410682"/>
            <a:ext cx="5465075" cy="359665"/>
          </a:xfrm>
          <a:prstGeom prst="rect">
            <a:avLst/>
          </a:prstGeom>
        </p:spPr>
      </p:pic>
      <p:sp>
        <p:nvSpPr>
          <p:cNvPr id="9" name="Symbol zastępczy numeru slajdu 8">
            <a:extLst>
              <a:ext uri="{FF2B5EF4-FFF2-40B4-BE49-F238E27FC236}">
                <a16:creationId xmlns:a16="http://schemas.microsoft.com/office/drawing/2014/main" id="{43F3E237-45D6-ACA8-706A-B83C465F0B4D}"/>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30</a:t>
            </a:fld>
            <a:endParaRPr lang="pl-PL"/>
          </a:p>
        </p:txBody>
      </p:sp>
    </p:spTree>
    <p:extLst>
      <p:ext uri="{BB962C8B-B14F-4D97-AF65-F5344CB8AC3E}">
        <p14:creationId xmlns:p14="http://schemas.microsoft.com/office/powerpoint/2010/main" val="1382112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815EA-1DED-29A7-4A2B-620FC78F97A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6A685F7-191D-3113-B188-75B25A350734}"/>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3</a:t>
            </a:r>
          </a:p>
        </p:txBody>
      </p:sp>
      <p:sp>
        <p:nvSpPr>
          <p:cNvPr id="4" name="Prostokąt 3">
            <a:extLst>
              <a:ext uri="{FF2B5EF4-FFF2-40B4-BE49-F238E27FC236}">
                <a16:creationId xmlns:a16="http://schemas.microsoft.com/office/drawing/2014/main" id="{8D8C74CC-D71B-BE60-2D92-AEDFFA0C17D1}"/>
              </a:ext>
            </a:extLst>
          </p:cNvPr>
          <p:cNvSpPr/>
          <p:nvPr/>
        </p:nvSpPr>
        <p:spPr>
          <a:xfrm>
            <a:off x="46012" y="51006"/>
            <a:ext cx="11817196" cy="905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67D28920-3B9E-1F93-9DE8-8FE1ED41AA30}"/>
              </a:ext>
            </a:extLst>
          </p:cNvPr>
          <p:cNvGraphicFramePr>
            <a:graphicFrameLocks noGrp="1"/>
          </p:cNvGraphicFramePr>
          <p:nvPr>
            <p:extLst>
              <p:ext uri="{D42A27DB-BD31-4B8C-83A1-F6EECF244321}">
                <p14:modId xmlns:p14="http://schemas.microsoft.com/office/powerpoint/2010/main" val="260942350"/>
              </p:ext>
            </p:extLst>
          </p:nvPr>
        </p:nvGraphicFramePr>
        <p:xfrm>
          <a:off x="46012" y="1007810"/>
          <a:ext cx="11817195" cy="5381592"/>
        </p:xfrm>
        <a:graphic>
          <a:graphicData uri="http://schemas.openxmlformats.org/drawingml/2006/table">
            <a:tbl>
              <a:tblPr firstRow="1" bandRow="1">
                <a:tableStyleId>{5C22544A-7EE6-4342-B048-85BDC9FD1C3A}</a:tableStyleId>
              </a:tblPr>
              <a:tblGrid>
                <a:gridCol w="432960">
                  <a:extLst>
                    <a:ext uri="{9D8B030D-6E8A-4147-A177-3AD203B41FA5}">
                      <a16:colId xmlns:a16="http://schemas.microsoft.com/office/drawing/2014/main" val="793399746"/>
                    </a:ext>
                  </a:extLst>
                </a:gridCol>
                <a:gridCol w="2394858">
                  <a:extLst>
                    <a:ext uri="{9D8B030D-6E8A-4147-A177-3AD203B41FA5}">
                      <a16:colId xmlns:a16="http://schemas.microsoft.com/office/drawing/2014/main" val="166888007"/>
                    </a:ext>
                  </a:extLst>
                </a:gridCol>
                <a:gridCol w="3207657">
                  <a:extLst>
                    <a:ext uri="{9D8B030D-6E8A-4147-A177-3AD203B41FA5}">
                      <a16:colId xmlns:a16="http://schemas.microsoft.com/office/drawing/2014/main" val="91126600"/>
                    </a:ext>
                  </a:extLst>
                </a:gridCol>
                <a:gridCol w="3374216">
                  <a:extLst>
                    <a:ext uri="{9D8B030D-6E8A-4147-A177-3AD203B41FA5}">
                      <a16:colId xmlns:a16="http://schemas.microsoft.com/office/drawing/2014/main" val="3655026178"/>
                    </a:ext>
                  </a:extLst>
                </a:gridCol>
                <a:gridCol w="2407504">
                  <a:extLst>
                    <a:ext uri="{9D8B030D-6E8A-4147-A177-3AD203B41FA5}">
                      <a16:colId xmlns:a16="http://schemas.microsoft.com/office/drawing/2014/main" val="1363699199"/>
                    </a:ext>
                  </a:extLst>
                </a:gridCol>
              </a:tblGrid>
              <a:tr h="915136">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162392">
                <a:tc>
                  <a:txBody>
                    <a:bodyPr/>
                    <a:lstStyle/>
                    <a:p>
                      <a:r>
                        <a:rPr lang="pl-PL" sz="1400" dirty="0">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Trafność doboru i opis zadań:</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174625" lvl="0" indent="-174625">
                        <a:spcBef>
                          <a:spcPts val="600"/>
                        </a:spcBef>
                        <a:spcAft>
                          <a:spcPts val="0"/>
                        </a:spcAft>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Opis zadań (zakres merytoryczny i organizacyjny) oraz ich adekwatność do celu głównego projektu.</a:t>
                      </a:r>
                    </a:p>
                    <a:p>
                      <a:pPr marL="174625" indent="-174625">
                        <a:spcBef>
                          <a:spcPts val="600"/>
                        </a:spcBef>
                        <a:spcAft>
                          <a:spcPts val="0"/>
                        </a:spcAft>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Opis uproszczonych metod rozliczania kosztów bezpośrednich projektu (o ile dotyczy), w tym dobór wskaźników dla rozliczenia uproszczonych metod, ich wartości oraz dokumentów potwierdzających ich realizację. </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zostanie poddany szczegółowy opis zadań. Zaplanowane zadania powinny być adekwatne do celu głównego projektu.</a:t>
                      </a:r>
                    </a:p>
                    <a:p>
                      <a:r>
                        <a:rPr lang="pl-PL" sz="1400" kern="1200" dirty="0">
                          <a:solidFill>
                            <a:schemeClr val="dk1"/>
                          </a:solidFill>
                          <a:effectLst/>
                          <a:latin typeface="Arial" panose="020B0604020202020204" pitchFamily="34" charset="0"/>
                          <a:ea typeface="+mn-ea"/>
                          <a:cs typeface="Arial" panose="020B0604020202020204" pitchFamily="34" charset="0"/>
                        </a:rPr>
                        <a:t>W przypadku projektu rozliczanego za pomocą uproszczonych metod rozliczania wydatków ocenie podlegać będzie opis doboru wskaźników, ich wartość oraz określenie dokumentów na podstawie, których wydatki będą rozliczane.</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pPr>
                        <a:spcBef>
                          <a:spcPts val="600"/>
                        </a:spcBef>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I wariant</a:t>
                      </a:r>
                      <a:r>
                        <a:rPr lang="pl-PL" sz="1400" kern="1200" dirty="0">
                          <a:solidFill>
                            <a:schemeClr val="dk1"/>
                          </a:solidFill>
                          <a:effectLst/>
                          <a:latin typeface="Arial" panose="020B0604020202020204" pitchFamily="34" charset="0"/>
                          <a:ea typeface="+mn-ea"/>
                          <a:cs typeface="Arial" panose="020B0604020202020204" pitchFamily="34" charset="0"/>
                        </a:rPr>
                        <a:t> punktacji dotyczy sytuacji, gdy mają zastosowanie uproszczone metody rozliczania kosztów bezpośrednich projektu (lit. b kryterium), natomiast </a:t>
                      </a:r>
                      <a:r>
                        <a:rPr lang="pl-PL" sz="1400" b="1" kern="1200" dirty="0">
                          <a:solidFill>
                            <a:schemeClr val="dk1"/>
                          </a:solidFill>
                          <a:effectLst/>
                          <a:latin typeface="Arial" panose="020B0604020202020204" pitchFamily="34" charset="0"/>
                          <a:ea typeface="+mn-ea"/>
                          <a:cs typeface="Arial" panose="020B0604020202020204" pitchFamily="34" charset="0"/>
                        </a:rPr>
                        <a:t>II wariant</a:t>
                      </a:r>
                      <a:r>
                        <a:rPr lang="pl-PL" sz="1400" kern="1200" dirty="0">
                          <a:solidFill>
                            <a:schemeClr val="dk1"/>
                          </a:solidFill>
                          <a:effectLst/>
                          <a:latin typeface="Arial" panose="020B0604020202020204" pitchFamily="34" charset="0"/>
                          <a:ea typeface="+mn-ea"/>
                          <a:cs typeface="Arial" panose="020B0604020202020204" pitchFamily="34" charset="0"/>
                        </a:rPr>
                        <a:t> – gdy w projekcie nie ma uproszczonych metod rozliczania kosztów bezpośrednich.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63441">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FC6C655D-08C0-80B3-F1CC-07F47528872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8132" y="6394181"/>
            <a:ext cx="5465075" cy="359665"/>
          </a:xfrm>
          <a:prstGeom prst="rect">
            <a:avLst/>
          </a:prstGeom>
        </p:spPr>
      </p:pic>
      <p:sp>
        <p:nvSpPr>
          <p:cNvPr id="9" name="Symbol zastępczy numeru slajdu 8">
            <a:extLst>
              <a:ext uri="{FF2B5EF4-FFF2-40B4-BE49-F238E27FC236}">
                <a16:creationId xmlns:a16="http://schemas.microsoft.com/office/drawing/2014/main" id="{A71AA852-17F9-5853-9190-D159092E3024}"/>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31</a:t>
            </a:fld>
            <a:endParaRPr lang="pl-PL"/>
          </a:p>
        </p:txBody>
      </p:sp>
    </p:spTree>
    <p:extLst>
      <p:ext uri="{BB962C8B-B14F-4D97-AF65-F5344CB8AC3E}">
        <p14:creationId xmlns:p14="http://schemas.microsoft.com/office/powerpoint/2010/main" val="1105895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48E3F-7887-AB0D-A7CB-D6943D7A7F7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7CECBFF-38A1-C249-F1E8-15766908A26D}"/>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3a</a:t>
            </a:r>
          </a:p>
        </p:txBody>
      </p:sp>
      <p:sp>
        <p:nvSpPr>
          <p:cNvPr id="4" name="Prostokąt 3">
            <a:extLst>
              <a:ext uri="{FF2B5EF4-FFF2-40B4-BE49-F238E27FC236}">
                <a16:creationId xmlns:a16="http://schemas.microsoft.com/office/drawing/2014/main" id="{D5A022EA-C99D-E338-EB9A-D5C2D44A95A1}"/>
              </a:ext>
            </a:extLst>
          </p:cNvPr>
          <p:cNvSpPr/>
          <p:nvPr/>
        </p:nvSpPr>
        <p:spPr>
          <a:xfrm>
            <a:off x="187402" y="99210"/>
            <a:ext cx="11817196" cy="8219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E833630B-AEF1-CA46-76AB-28B963BCBA69}"/>
              </a:ext>
            </a:extLst>
          </p:cNvPr>
          <p:cNvGraphicFramePr>
            <a:graphicFrameLocks noGrp="1"/>
          </p:cNvGraphicFramePr>
          <p:nvPr>
            <p:extLst>
              <p:ext uri="{D42A27DB-BD31-4B8C-83A1-F6EECF244321}">
                <p14:modId xmlns:p14="http://schemas.microsoft.com/office/powerpoint/2010/main" val="1199073162"/>
              </p:ext>
            </p:extLst>
          </p:nvPr>
        </p:nvGraphicFramePr>
        <p:xfrm>
          <a:off x="187402" y="986348"/>
          <a:ext cx="11817195" cy="5379720"/>
        </p:xfrm>
        <a:graphic>
          <a:graphicData uri="http://schemas.openxmlformats.org/drawingml/2006/table">
            <a:tbl>
              <a:tblPr firstRow="1" bandRow="1">
                <a:tableStyleId>{5C22544A-7EE6-4342-B048-85BDC9FD1C3A}</a:tableStyleId>
              </a:tblPr>
              <a:tblGrid>
                <a:gridCol w="432960">
                  <a:extLst>
                    <a:ext uri="{9D8B030D-6E8A-4147-A177-3AD203B41FA5}">
                      <a16:colId xmlns:a16="http://schemas.microsoft.com/office/drawing/2014/main" val="793399746"/>
                    </a:ext>
                  </a:extLst>
                </a:gridCol>
                <a:gridCol w="2394858">
                  <a:extLst>
                    <a:ext uri="{9D8B030D-6E8A-4147-A177-3AD203B41FA5}">
                      <a16:colId xmlns:a16="http://schemas.microsoft.com/office/drawing/2014/main" val="166888007"/>
                    </a:ext>
                  </a:extLst>
                </a:gridCol>
                <a:gridCol w="3091542">
                  <a:extLst>
                    <a:ext uri="{9D8B030D-6E8A-4147-A177-3AD203B41FA5}">
                      <a16:colId xmlns:a16="http://schemas.microsoft.com/office/drawing/2014/main" val="91126600"/>
                    </a:ext>
                  </a:extLst>
                </a:gridCol>
                <a:gridCol w="3490331">
                  <a:extLst>
                    <a:ext uri="{9D8B030D-6E8A-4147-A177-3AD203B41FA5}">
                      <a16:colId xmlns:a16="http://schemas.microsoft.com/office/drawing/2014/main" val="3655026178"/>
                    </a:ext>
                  </a:extLst>
                </a:gridCol>
                <a:gridCol w="2407504">
                  <a:extLst>
                    <a:ext uri="{9D8B030D-6E8A-4147-A177-3AD203B41FA5}">
                      <a16:colId xmlns:a16="http://schemas.microsoft.com/office/drawing/2014/main" val="1363699199"/>
                    </a:ext>
                  </a:extLst>
                </a:gridCol>
              </a:tblGrid>
              <a:tr h="915136">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12390">
                <a:tc>
                  <a:txBody>
                    <a:bodyPr/>
                    <a:lstStyle/>
                    <a:p>
                      <a:r>
                        <a:rPr lang="pl-PL" sz="1400" dirty="0">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0-1</a:t>
                      </a:r>
                      <a:r>
                        <a:rPr lang="pl-PL" sz="1400" b="1" kern="1200" dirty="0">
                          <a:solidFill>
                            <a:srgbClr val="C00000"/>
                          </a:solidFill>
                          <a:effectLst/>
                          <a:latin typeface="Arial" panose="020B0604020202020204" pitchFamily="34" charset="0"/>
                          <a:ea typeface="+mn-ea"/>
                          <a:cs typeface="Arial" panose="020B0604020202020204" pitchFamily="34" charset="0"/>
                        </a:rPr>
                        <a:t>3</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2</a:t>
                      </a:r>
                      <a:r>
                        <a:rPr lang="pl-PL" sz="1400" b="1" kern="1200" dirty="0">
                          <a:solidFill>
                            <a:schemeClr val="dk1"/>
                          </a:solidFill>
                          <a:effectLst/>
                          <a:latin typeface="Arial" panose="020B0604020202020204" pitchFamily="34" charset="0"/>
                          <a:ea typeface="+mn-ea"/>
                          <a:cs typeface="Arial" panose="020B0604020202020204" pitchFamily="34" charset="0"/>
                        </a:rPr>
                        <a:t>,* w tym:</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b="1" kern="1200" dirty="0">
                          <a:solidFill>
                            <a:schemeClr val="dk1"/>
                          </a:solidFill>
                          <a:effectLst/>
                          <a:latin typeface="Arial" panose="020B0604020202020204" pitchFamily="34" charset="0"/>
                          <a:ea typeface="+mn-ea"/>
                          <a:cs typeface="Arial" panose="020B0604020202020204" pitchFamily="34" charset="0"/>
                        </a:rPr>
                        <a:t>I wariant:</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a:t>
                      </a:r>
                      <a:r>
                        <a:rPr lang="pl-PL" sz="1400" b="1" kern="1200" dirty="0">
                          <a:solidFill>
                            <a:srgbClr val="C00000"/>
                          </a:solidFill>
                          <a:effectLst/>
                          <a:latin typeface="Arial" panose="020B0604020202020204" pitchFamily="34" charset="0"/>
                          <a:ea typeface="+mn-ea"/>
                          <a:cs typeface="Arial" panose="020B0604020202020204" pitchFamily="34" charset="0"/>
                        </a:rPr>
                        <a:t>7</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6</a:t>
                      </a:r>
                      <a:endParaRPr lang="pl-PL" sz="1400" strike="sngStrike" kern="1200" dirty="0">
                        <a:solidFill>
                          <a:srgbClr val="C00000"/>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0-6</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b="1" kern="1200" dirty="0">
                          <a:solidFill>
                            <a:schemeClr val="dk1"/>
                          </a:solidFill>
                          <a:effectLst/>
                          <a:latin typeface="Arial" panose="020B0604020202020204" pitchFamily="34" charset="0"/>
                          <a:ea typeface="+mn-ea"/>
                          <a:cs typeface="Arial" panose="020B0604020202020204" pitchFamily="34" charset="0"/>
                        </a:rPr>
                        <a:t>lub </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b="1" kern="1200" dirty="0">
                          <a:solidFill>
                            <a:schemeClr val="dk1"/>
                          </a:solidFill>
                          <a:effectLst/>
                          <a:latin typeface="Arial" panose="020B0604020202020204" pitchFamily="34" charset="0"/>
                          <a:ea typeface="+mn-ea"/>
                          <a:cs typeface="Arial" panose="020B0604020202020204" pitchFamily="34" charset="0"/>
                        </a:rPr>
                        <a:t>II wariant:</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0-1</a:t>
                      </a:r>
                      <a:r>
                        <a:rPr lang="pl-PL" sz="1400" b="1" kern="1200" dirty="0">
                          <a:solidFill>
                            <a:srgbClr val="C00000"/>
                          </a:solidFill>
                          <a:effectLst/>
                          <a:latin typeface="Arial" panose="020B0604020202020204" pitchFamily="34" charset="0"/>
                          <a:ea typeface="+mn-ea"/>
                          <a:cs typeface="Arial" panose="020B0604020202020204" pitchFamily="34" charset="0"/>
                        </a:rPr>
                        <a:t>3</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2</a:t>
                      </a:r>
                      <a:r>
                        <a:rPr lang="pl-PL" sz="1400" b="1" kern="1200" dirty="0">
                          <a:solidFill>
                            <a:schemeClr val="dk1"/>
                          </a:solidFill>
                          <a:effectLst/>
                          <a:latin typeface="Arial" panose="020B0604020202020204" pitchFamily="34" charset="0"/>
                          <a:ea typeface="+mn-ea"/>
                          <a:cs typeface="Arial" panose="020B0604020202020204" pitchFamily="34" charset="0"/>
                        </a:rPr>
                        <a:t> </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nie dotyczy </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*w przypadku projektów zawierających opis ryzyka w projekcie: 0-1</a:t>
                      </a:r>
                      <a:r>
                        <a:rPr lang="pl-PL" sz="1400" b="1" kern="1200" dirty="0">
                          <a:solidFill>
                            <a:srgbClr val="C00000"/>
                          </a:solidFill>
                          <a:effectLst/>
                          <a:latin typeface="Arial" panose="020B0604020202020204" pitchFamily="34" charset="0"/>
                          <a:ea typeface="+mn-ea"/>
                          <a:cs typeface="Arial" panose="020B0604020202020204" pitchFamily="34" charset="0"/>
                        </a:rPr>
                        <a:t>1</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0</a:t>
                      </a:r>
                      <a:r>
                        <a:rPr lang="pl-PL" sz="1400" b="1" kern="1200" dirty="0">
                          <a:solidFill>
                            <a:schemeClr val="dk1"/>
                          </a:solidFill>
                          <a:effectLst/>
                          <a:latin typeface="Arial" panose="020B0604020202020204" pitchFamily="34" charset="0"/>
                          <a:ea typeface="+mn-ea"/>
                          <a:cs typeface="Arial" panose="020B0604020202020204" pitchFamily="34" charset="0"/>
                        </a:rPr>
                        <a:t>, w tym:</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b="1" kern="1200" dirty="0">
                          <a:solidFill>
                            <a:schemeClr val="dk1"/>
                          </a:solidFill>
                          <a:effectLst/>
                          <a:latin typeface="Arial" panose="020B0604020202020204" pitchFamily="34" charset="0"/>
                          <a:ea typeface="+mn-ea"/>
                          <a:cs typeface="Arial" panose="020B0604020202020204" pitchFamily="34" charset="0"/>
                        </a:rPr>
                        <a:t>I wariant: </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a:t>
                      </a:r>
                      <a:r>
                        <a:rPr lang="pl-PL" sz="1400" b="1" kern="1200" dirty="0">
                          <a:solidFill>
                            <a:srgbClr val="C00000"/>
                          </a:solidFill>
                          <a:effectLst/>
                          <a:latin typeface="Arial" panose="020B0604020202020204" pitchFamily="34" charset="0"/>
                          <a:ea typeface="+mn-ea"/>
                          <a:cs typeface="Arial" panose="020B0604020202020204" pitchFamily="34" charset="0"/>
                        </a:rPr>
                        <a:t>5</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4</a:t>
                      </a:r>
                      <a:endParaRPr lang="pl-PL" sz="1400" strike="sngStrike" kern="1200" dirty="0">
                        <a:solidFill>
                          <a:srgbClr val="C00000"/>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0-6</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b="1" kern="1200" dirty="0">
                          <a:solidFill>
                            <a:schemeClr val="dk1"/>
                          </a:solidFill>
                          <a:effectLst/>
                          <a:latin typeface="Arial" panose="020B0604020202020204" pitchFamily="34" charset="0"/>
                          <a:ea typeface="+mn-ea"/>
                          <a:cs typeface="Arial" panose="020B0604020202020204" pitchFamily="34" charset="0"/>
                        </a:rPr>
                        <a:t>lub </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b="1" kern="1200" dirty="0">
                          <a:solidFill>
                            <a:schemeClr val="dk1"/>
                          </a:solidFill>
                          <a:effectLst/>
                          <a:latin typeface="Arial" panose="020B0604020202020204" pitchFamily="34" charset="0"/>
                          <a:ea typeface="+mn-ea"/>
                          <a:cs typeface="Arial" panose="020B0604020202020204" pitchFamily="34" charset="0"/>
                        </a:rPr>
                        <a:t>II wariant </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0-1</a:t>
                      </a:r>
                      <a:r>
                        <a:rPr lang="pl-PL" sz="1400" b="1" kern="1200" dirty="0">
                          <a:solidFill>
                            <a:srgbClr val="C00000"/>
                          </a:solidFill>
                          <a:effectLst/>
                          <a:latin typeface="Arial" panose="020B0604020202020204" pitchFamily="34" charset="0"/>
                          <a:ea typeface="+mn-ea"/>
                          <a:cs typeface="Arial" panose="020B0604020202020204" pitchFamily="34" charset="0"/>
                        </a:rPr>
                        <a:t>1</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0</a:t>
                      </a:r>
                      <a:endParaRPr lang="pl-PL" sz="1400" strike="sngStrike" kern="1200" dirty="0">
                        <a:solidFill>
                          <a:srgbClr val="C00000"/>
                        </a:solidFill>
                        <a:effectLst/>
                        <a:latin typeface="Arial" panose="020B0604020202020204" pitchFamily="34" charset="0"/>
                        <a:ea typeface="+mn-ea"/>
                        <a:cs typeface="Arial" panose="020B0604020202020204" pitchFamily="34" charset="0"/>
                      </a:endParaRPr>
                    </a:p>
                    <a:p>
                      <a:pPr marL="800100" lvl="1" indent="-342900">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nie dotyczy</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371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B6471C29-1760-7B3B-D1F0-BDE55A4AA73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399125"/>
            <a:ext cx="5465075" cy="359665"/>
          </a:xfrm>
          <a:prstGeom prst="rect">
            <a:avLst/>
          </a:prstGeom>
        </p:spPr>
      </p:pic>
      <p:sp>
        <p:nvSpPr>
          <p:cNvPr id="9" name="Symbol zastępczy numeru slajdu 8">
            <a:extLst>
              <a:ext uri="{FF2B5EF4-FFF2-40B4-BE49-F238E27FC236}">
                <a16:creationId xmlns:a16="http://schemas.microsoft.com/office/drawing/2014/main" id="{7AB01C7C-9489-7ABE-7F98-A735C4B2FD5B}"/>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32</a:t>
            </a:fld>
            <a:endParaRPr lang="pl-PL"/>
          </a:p>
        </p:txBody>
      </p:sp>
    </p:spTree>
    <p:extLst>
      <p:ext uri="{BB962C8B-B14F-4D97-AF65-F5344CB8AC3E}">
        <p14:creationId xmlns:p14="http://schemas.microsoft.com/office/powerpoint/2010/main" val="886349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E3520-074A-F9B7-46A9-4DEB856E44A9}"/>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BCE54C0-96A7-AD6E-D927-0A90D7A2BA19}"/>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3b</a:t>
            </a:r>
          </a:p>
        </p:txBody>
      </p:sp>
      <p:sp>
        <p:nvSpPr>
          <p:cNvPr id="4" name="Prostokąt 3">
            <a:extLst>
              <a:ext uri="{FF2B5EF4-FFF2-40B4-BE49-F238E27FC236}">
                <a16:creationId xmlns:a16="http://schemas.microsoft.com/office/drawing/2014/main" id="{2863CF7D-26C0-C693-28A6-1FD3210A75D6}"/>
              </a:ext>
            </a:extLst>
          </p:cNvPr>
          <p:cNvSpPr/>
          <p:nvPr/>
        </p:nvSpPr>
        <p:spPr>
          <a:xfrm>
            <a:off x="133097" y="113697"/>
            <a:ext cx="11817196" cy="100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136651BC-652C-8849-D9B6-59352C6A81FC}"/>
              </a:ext>
            </a:extLst>
          </p:cNvPr>
          <p:cNvGraphicFramePr>
            <a:graphicFrameLocks noGrp="1"/>
          </p:cNvGraphicFramePr>
          <p:nvPr>
            <p:extLst>
              <p:ext uri="{D42A27DB-BD31-4B8C-83A1-F6EECF244321}">
                <p14:modId xmlns:p14="http://schemas.microsoft.com/office/powerpoint/2010/main" val="1388744706"/>
              </p:ext>
            </p:extLst>
          </p:nvPr>
        </p:nvGraphicFramePr>
        <p:xfrm>
          <a:off x="133097" y="1164583"/>
          <a:ext cx="11817195" cy="4979870"/>
        </p:xfrm>
        <a:graphic>
          <a:graphicData uri="http://schemas.openxmlformats.org/drawingml/2006/table">
            <a:tbl>
              <a:tblPr firstRow="1" bandRow="1">
                <a:tableStyleId>{5C22544A-7EE6-4342-B048-85BDC9FD1C3A}</a:tableStyleId>
              </a:tblPr>
              <a:tblGrid>
                <a:gridCol w="432960">
                  <a:extLst>
                    <a:ext uri="{9D8B030D-6E8A-4147-A177-3AD203B41FA5}">
                      <a16:colId xmlns:a16="http://schemas.microsoft.com/office/drawing/2014/main" val="793399746"/>
                    </a:ext>
                  </a:extLst>
                </a:gridCol>
                <a:gridCol w="2394858">
                  <a:extLst>
                    <a:ext uri="{9D8B030D-6E8A-4147-A177-3AD203B41FA5}">
                      <a16:colId xmlns:a16="http://schemas.microsoft.com/office/drawing/2014/main" val="166888007"/>
                    </a:ext>
                  </a:extLst>
                </a:gridCol>
                <a:gridCol w="3251199">
                  <a:extLst>
                    <a:ext uri="{9D8B030D-6E8A-4147-A177-3AD203B41FA5}">
                      <a16:colId xmlns:a16="http://schemas.microsoft.com/office/drawing/2014/main" val="91126600"/>
                    </a:ext>
                  </a:extLst>
                </a:gridCol>
                <a:gridCol w="3330674">
                  <a:extLst>
                    <a:ext uri="{9D8B030D-6E8A-4147-A177-3AD203B41FA5}">
                      <a16:colId xmlns:a16="http://schemas.microsoft.com/office/drawing/2014/main" val="3655026178"/>
                    </a:ext>
                  </a:extLst>
                </a:gridCol>
                <a:gridCol w="2407504">
                  <a:extLst>
                    <a:ext uri="{9D8B030D-6E8A-4147-A177-3AD203B41FA5}">
                      <a16:colId xmlns:a16="http://schemas.microsoft.com/office/drawing/2014/main" val="1363699199"/>
                    </a:ext>
                  </a:extLst>
                </a:gridCol>
              </a:tblGrid>
              <a:tr h="762095">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760670">
                <a:tc>
                  <a:txBody>
                    <a:bodyPr/>
                    <a:lstStyle/>
                    <a:p>
                      <a:r>
                        <a:rPr lang="pl-PL" sz="1400" dirty="0">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czwartej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46906">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93FB637-0B28-474A-F8C3-73562B18B99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217" y="6294831"/>
            <a:ext cx="5465075" cy="359665"/>
          </a:xfrm>
          <a:prstGeom prst="rect">
            <a:avLst/>
          </a:prstGeom>
        </p:spPr>
      </p:pic>
      <p:sp>
        <p:nvSpPr>
          <p:cNvPr id="9" name="Symbol zastępczy numeru slajdu 8">
            <a:extLst>
              <a:ext uri="{FF2B5EF4-FFF2-40B4-BE49-F238E27FC236}">
                <a16:creationId xmlns:a16="http://schemas.microsoft.com/office/drawing/2014/main" id="{65BC828D-B247-F18C-626E-54A5B239E67C}"/>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33</a:t>
            </a:fld>
            <a:endParaRPr lang="pl-PL"/>
          </a:p>
        </p:txBody>
      </p:sp>
    </p:spTree>
    <p:extLst>
      <p:ext uri="{BB962C8B-B14F-4D97-AF65-F5344CB8AC3E}">
        <p14:creationId xmlns:p14="http://schemas.microsoft.com/office/powerpoint/2010/main" val="3647537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5110F-D5F0-72A3-D8D5-D872DDEE1FA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FE29DCB-EEA6-AA56-77A9-BAD4E0F42AB3}"/>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4</a:t>
            </a:r>
          </a:p>
        </p:txBody>
      </p:sp>
      <p:sp>
        <p:nvSpPr>
          <p:cNvPr id="4" name="Prostokąt 3">
            <a:extLst>
              <a:ext uri="{FF2B5EF4-FFF2-40B4-BE49-F238E27FC236}">
                <a16:creationId xmlns:a16="http://schemas.microsoft.com/office/drawing/2014/main" id="{9F611D7D-6743-705A-98CF-554988CC8F2D}"/>
              </a:ext>
            </a:extLst>
          </p:cNvPr>
          <p:cNvSpPr/>
          <p:nvPr/>
        </p:nvSpPr>
        <p:spPr>
          <a:xfrm>
            <a:off x="133097" y="97282"/>
            <a:ext cx="11925806" cy="9144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F8195A23-FFAC-B96F-4CAC-226BC652425B}"/>
              </a:ext>
            </a:extLst>
          </p:cNvPr>
          <p:cNvGraphicFramePr>
            <a:graphicFrameLocks noGrp="1"/>
          </p:cNvGraphicFramePr>
          <p:nvPr>
            <p:extLst>
              <p:ext uri="{D42A27DB-BD31-4B8C-83A1-F6EECF244321}">
                <p14:modId xmlns:p14="http://schemas.microsoft.com/office/powerpoint/2010/main" val="1470685076"/>
              </p:ext>
            </p:extLst>
          </p:nvPr>
        </p:nvGraphicFramePr>
        <p:xfrm>
          <a:off x="133097" y="1039477"/>
          <a:ext cx="11925806" cy="5455920"/>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013507">
                  <a:extLst>
                    <a:ext uri="{9D8B030D-6E8A-4147-A177-3AD203B41FA5}">
                      <a16:colId xmlns:a16="http://schemas.microsoft.com/office/drawing/2014/main" val="166888007"/>
                    </a:ext>
                  </a:extLst>
                </a:gridCol>
                <a:gridCol w="3033486">
                  <a:extLst>
                    <a:ext uri="{9D8B030D-6E8A-4147-A177-3AD203B41FA5}">
                      <a16:colId xmlns:a16="http://schemas.microsoft.com/office/drawing/2014/main" val="91126600"/>
                    </a:ext>
                  </a:extLst>
                </a:gridCol>
                <a:gridCol w="4012243">
                  <a:extLst>
                    <a:ext uri="{9D8B030D-6E8A-4147-A177-3AD203B41FA5}">
                      <a16:colId xmlns:a16="http://schemas.microsoft.com/office/drawing/2014/main" val="3655026178"/>
                    </a:ext>
                  </a:extLst>
                </a:gridCol>
                <a:gridCol w="2429631">
                  <a:extLst>
                    <a:ext uri="{9D8B030D-6E8A-4147-A177-3AD203B41FA5}">
                      <a16:colId xmlns:a16="http://schemas.microsoft.com/office/drawing/2014/main" val="1363699199"/>
                    </a:ext>
                  </a:extLst>
                </a:gridCol>
              </a:tblGrid>
              <a:tr h="941015">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219388">
                <a:tc>
                  <a:txBody>
                    <a:bodyPr/>
                    <a:lstStyle/>
                    <a:p>
                      <a:r>
                        <a:rPr lang="pl-PL" sz="1400" dirty="0">
                          <a:latin typeface="Arial" panose="020B0604020202020204" pitchFamily="34" charset="0"/>
                          <a:cs typeface="Arial" panose="020B0604020202020204" pitchFamily="34" charset="0"/>
                        </a:rPr>
                        <a:t>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Racjonalność harmonogramu realizacji projektu.</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będą zapisy zawarte w treści całego wniosku o dofinansowanie uwzględniające terminy i zakres realizacji interwencji.</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r>
                        <a:rPr lang="pl-PL" sz="1400" b="1" kern="1200" dirty="0">
                          <a:solidFill>
                            <a:schemeClr val="dk1"/>
                          </a:solidFill>
                          <a:effectLst/>
                          <a:latin typeface="Arial" panose="020B0604020202020204" pitchFamily="34" charset="0"/>
                          <a:ea typeface="+mn-ea"/>
                          <a:cs typeface="Arial" panose="020B0604020202020204" pitchFamily="34" charset="0"/>
                        </a:rPr>
                        <a:t> </a:t>
                      </a:r>
                    </a:p>
                    <a:p>
                      <a:pPr>
                        <a:spcBef>
                          <a:spcPts val="600"/>
                        </a:spcBef>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a:t>
                      </a:r>
                      <a:r>
                        <a:rPr lang="pl-PL" sz="1400" b="1" kern="1200" dirty="0">
                          <a:solidFill>
                            <a:srgbClr val="C00000"/>
                          </a:solidFill>
                          <a:effectLst/>
                          <a:latin typeface="Arial" panose="020B0604020202020204" pitchFamily="34" charset="0"/>
                          <a:ea typeface="+mn-ea"/>
                          <a:cs typeface="Arial" panose="020B0604020202020204" pitchFamily="34" charset="0"/>
                        </a:rPr>
                        <a:t>2</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4</a:t>
                      </a:r>
                      <a:r>
                        <a:rPr lang="pl-PL" sz="1400" b="1" kern="1200" dirty="0">
                          <a:solidFill>
                            <a:schemeClr val="dk1"/>
                          </a:solidFill>
                          <a:effectLst/>
                          <a:latin typeface="Arial" panose="020B0604020202020204" pitchFamily="34" charset="0"/>
                          <a:ea typeface="+mn-ea"/>
                          <a:cs typeface="Arial" panose="020B0604020202020204" pitchFamily="34" charset="0"/>
                        </a:rPr>
                        <a:t>.</a:t>
                      </a:r>
                      <a:r>
                        <a:rPr lang="pl-PL" sz="1400" kern="1200" dirty="0">
                          <a:solidFill>
                            <a:schemeClr val="dk1"/>
                          </a:solidFill>
                          <a:effectLst/>
                          <a:latin typeface="Arial" panose="020B0604020202020204" pitchFamily="34" charset="0"/>
                          <a:ea typeface="+mn-ea"/>
                          <a:cs typeface="Arial" panose="020B0604020202020204" pitchFamily="34" charset="0"/>
                        </a:rPr>
                        <a:t> </a:t>
                      </a:r>
                    </a:p>
                    <a:p>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siódmej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r>
                        <a:rPr lang="pl-PL" sz="1400" dirty="0">
                          <a:effectLst/>
                          <a:latin typeface="Arial" panose="020B0604020202020204" pitchFamily="34" charset="0"/>
                          <a:cs typeface="Arial" panose="020B0604020202020204" pitchFamily="34" charset="0"/>
                        </a:rPr>
                        <a:t> </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73198">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2CAD0B06-4B2B-FF8B-08A5-0F8891D7012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465094"/>
            <a:ext cx="5465075" cy="359665"/>
          </a:xfrm>
          <a:prstGeom prst="rect">
            <a:avLst/>
          </a:prstGeom>
        </p:spPr>
      </p:pic>
      <p:sp>
        <p:nvSpPr>
          <p:cNvPr id="9" name="Symbol zastępczy numeru slajdu 8">
            <a:extLst>
              <a:ext uri="{FF2B5EF4-FFF2-40B4-BE49-F238E27FC236}">
                <a16:creationId xmlns:a16="http://schemas.microsoft.com/office/drawing/2014/main" id="{20EEC7B8-BA15-CB36-40AE-37AC6B3F5C9E}"/>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34</a:t>
            </a:fld>
            <a:endParaRPr lang="pl-PL"/>
          </a:p>
        </p:txBody>
      </p:sp>
    </p:spTree>
    <p:extLst>
      <p:ext uri="{BB962C8B-B14F-4D97-AF65-F5344CB8AC3E}">
        <p14:creationId xmlns:p14="http://schemas.microsoft.com/office/powerpoint/2010/main" val="41330616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858178-AEC1-E23C-08AC-F765055BB37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52E566E-56A7-83A4-19E8-C8F1A9D70C73}"/>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5</a:t>
            </a:r>
          </a:p>
        </p:txBody>
      </p:sp>
      <p:sp>
        <p:nvSpPr>
          <p:cNvPr id="4" name="Prostokąt 3">
            <a:extLst>
              <a:ext uri="{FF2B5EF4-FFF2-40B4-BE49-F238E27FC236}">
                <a16:creationId xmlns:a16="http://schemas.microsoft.com/office/drawing/2014/main" id="{559BD943-FC3F-F91D-69C2-35A1AE8F29A8}"/>
              </a:ext>
            </a:extLst>
          </p:cNvPr>
          <p:cNvSpPr/>
          <p:nvPr/>
        </p:nvSpPr>
        <p:spPr>
          <a:xfrm>
            <a:off x="133097" y="90527"/>
            <a:ext cx="11925806" cy="100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04B9A314-DA38-C199-6D21-2EBF23AC30B3}"/>
              </a:ext>
            </a:extLst>
          </p:cNvPr>
          <p:cNvGraphicFramePr>
            <a:graphicFrameLocks noGrp="1"/>
          </p:cNvGraphicFramePr>
          <p:nvPr>
            <p:extLst>
              <p:ext uri="{D42A27DB-BD31-4B8C-83A1-F6EECF244321}">
                <p14:modId xmlns:p14="http://schemas.microsoft.com/office/powerpoint/2010/main" val="3988086996"/>
              </p:ext>
            </p:extLst>
          </p:nvPr>
        </p:nvGraphicFramePr>
        <p:xfrm>
          <a:off x="133097" y="1151466"/>
          <a:ext cx="11925806" cy="5288280"/>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289278">
                  <a:extLst>
                    <a:ext uri="{9D8B030D-6E8A-4147-A177-3AD203B41FA5}">
                      <a16:colId xmlns:a16="http://schemas.microsoft.com/office/drawing/2014/main" val="166888007"/>
                    </a:ext>
                  </a:extLst>
                </a:gridCol>
                <a:gridCol w="3323772">
                  <a:extLst>
                    <a:ext uri="{9D8B030D-6E8A-4147-A177-3AD203B41FA5}">
                      <a16:colId xmlns:a16="http://schemas.microsoft.com/office/drawing/2014/main" val="91126600"/>
                    </a:ext>
                  </a:extLst>
                </a:gridCol>
                <a:gridCol w="3446186">
                  <a:extLst>
                    <a:ext uri="{9D8B030D-6E8A-4147-A177-3AD203B41FA5}">
                      <a16:colId xmlns:a16="http://schemas.microsoft.com/office/drawing/2014/main" val="3655026178"/>
                    </a:ext>
                  </a:extLst>
                </a:gridCol>
                <a:gridCol w="2429631">
                  <a:extLst>
                    <a:ext uri="{9D8B030D-6E8A-4147-A177-3AD203B41FA5}">
                      <a16:colId xmlns:a16="http://schemas.microsoft.com/office/drawing/2014/main" val="1363699199"/>
                    </a:ext>
                  </a:extLst>
                </a:gridCol>
              </a:tblGrid>
              <a:tr h="922613">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68658">
                <a:tc>
                  <a:txBody>
                    <a:bodyPr/>
                    <a:lstStyle/>
                    <a:p>
                      <a:r>
                        <a:rPr lang="pl-PL" sz="1400" dirty="0">
                          <a:latin typeface="Arial" panose="020B0604020202020204" pitchFamily="34" charset="0"/>
                          <a:cs typeface="Arial" panose="020B0604020202020204" pitchFamily="34" charset="0"/>
                        </a:rPr>
                        <a:t>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Prawidłowość założonych wskaźników i trwałość rezultatów:</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174625" lvl="0" indent="-174625">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Adekwatność wskaźników (wskaźników rezultatu i produktu) do zadań zaplanowanych w projekcie,</a:t>
                      </a:r>
                    </a:p>
                    <a:p>
                      <a:pPr marL="174625" lvl="0" indent="-174625">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Ocena założonych wartości wskaźników pomiaru celu </a:t>
                      </a:r>
                    </a:p>
                    <a:p>
                      <a:pPr marL="174625" lvl="0" indent="-174625">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Ocena źródeł danych oraz sposobu i częstotliwości pomiaru wskaźników</a:t>
                      </a:r>
                    </a:p>
                    <a:p>
                      <a:pPr marL="174625" indent="-174625">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Trwałość rezultatów projektu.</a:t>
                      </a:r>
                      <a:r>
                        <a:rPr lang="pl-PL" sz="1800" kern="1200" dirty="0">
                          <a:solidFill>
                            <a:schemeClr val="dk1"/>
                          </a:solidFill>
                          <a:effectLst/>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właściwy dobór wskaźników do zaplanowanych zadań w projekcie, w tym ich poziom, umożliwiających mierzenie postępu realizacji zaplanowanego celu głównego. Ponadto sposób, źródło oraz częstotliwość ich pomiaru. Weryfikacji zostaną poddane również zapisy dotyczące trwałości zakładanych rezultatów.</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pPr>
                        <a:spcBef>
                          <a:spcPts val="600"/>
                        </a:spcBef>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a:t>
                      </a:r>
                      <a:r>
                        <a:rPr lang="pl-PL" sz="1400" b="1" kern="1200" dirty="0">
                          <a:solidFill>
                            <a:srgbClr val="C00000"/>
                          </a:solidFill>
                          <a:effectLst/>
                          <a:latin typeface="Arial" panose="020B0604020202020204" pitchFamily="34" charset="0"/>
                          <a:ea typeface="+mn-ea"/>
                          <a:cs typeface="Arial" panose="020B0604020202020204" pitchFamily="34" charset="0"/>
                        </a:rPr>
                        <a:t>10</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9</a:t>
                      </a:r>
                      <a:r>
                        <a:rPr lang="pl-PL" sz="1400" b="1" kern="1200" dirty="0">
                          <a:solidFill>
                            <a:schemeClr val="dk1"/>
                          </a:solidFill>
                          <a:effectLst/>
                          <a:latin typeface="Arial" panose="020B0604020202020204" pitchFamily="34" charset="0"/>
                          <a:ea typeface="+mn-ea"/>
                          <a:cs typeface="Arial" panose="020B0604020202020204" pitchFamily="34" charset="0"/>
                        </a:rPr>
                        <a:t>, </a:t>
                      </a:r>
                      <a:r>
                        <a:rPr lang="pl-PL" sz="1400" kern="1200" dirty="0">
                          <a:solidFill>
                            <a:schemeClr val="dk1"/>
                          </a:solidFill>
                          <a:effectLst/>
                          <a:latin typeface="Arial" panose="020B0604020202020204" pitchFamily="34" charset="0"/>
                          <a:ea typeface="+mn-ea"/>
                          <a:cs typeface="Arial" panose="020B0604020202020204" pitchFamily="34" charset="0"/>
                        </a:rPr>
                        <a:t> </a:t>
                      </a:r>
                      <a:r>
                        <a:rPr lang="pl-PL" sz="1400" b="1" kern="1200" dirty="0">
                          <a:solidFill>
                            <a:schemeClr val="dk1"/>
                          </a:solidFill>
                          <a:effectLst/>
                          <a:latin typeface="Arial" panose="020B0604020202020204" pitchFamily="34" charset="0"/>
                          <a:ea typeface="+mn-ea"/>
                          <a:cs typeface="Arial" panose="020B0604020202020204" pitchFamily="34" charset="0"/>
                        </a:rPr>
                        <a:t>w tym:</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452438" lvl="0" indent="-277813">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a:t>
                      </a:r>
                      <a:r>
                        <a:rPr lang="pl-PL" sz="1400" b="1" kern="1200" dirty="0">
                          <a:solidFill>
                            <a:srgbClr val="C00000"/>
                          </a:solidFill>
                          <a:effectLst/>
                          <a:latin typeface="Arial" panose="020B0604020202020204" pitchFamily="34" charset="0"/>
                          <a:ea typeface="+mn-ea"/>
                          <a:cs typeface="Arial" panose="020B0604020202020204" pitchFamily="34" charset="0"/>
                        </a:rPr>
                        <a:t>3</a:t>
                      </a:r>
                      <a:r>
                        <a:rPr lang="pl-PL" sz="1400" b="1" strike="sngStrike" kern="1200" dirty="0">
                          <a:solidFill>
                            <a:srgbClr val="C00000"/>
                          </a:solidFill>
                          <a:effectLst/>
                          <a:latin typeface="Arial" panose="020B0604020202020204" pitchFamily="34" charset="0"/>
                          <a:ea typeface="+mn-ea"/>
                          <a:cs typeface="Arial" panose="020B0604020202020204" pitchFamily="34" charset="0"/>
                        </a:rPr>
                        <a:t>2</a:t>
                      </a:r>
                      <a:r>
                        <a:rPr lang="pl-PL" sz="1400" b="1" kern="1200" dirty="0">
                          <a:solidFill>
                            <a:schemeClr val="dk1"/>
                          </a:solidFill>
                          <a:effectLst/>
                          <a:latin typeface="Arial" panose="020B0604020202020204" pitchFamily="34" charset="0"/>
                          <a:ea typeface="+mn-ea"/>
                          <a:cs typeface="Arial" panose="020B0604020202020204" pitchFamily="34" charset="0"/>
                        </a:rPr>
                        <a:t>,</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452438" lvl="0" indent="-277813">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0-3,</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452438" lvl="0" indent="-277813">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0-2,</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452438" lvl="0" indent="-277813">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0-2.</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kern="1200" dirty="0">
                          <a:solidFill>
                            <a:schemeClr val="dk1"/>
                          </a:solidFill>
                          <a:effectLst/>
                          <a:latin typeface="Arial" panose="020B0604020202020204" pitchFamily="34" charset="0"/>
                          <a:ea typeface="+mn-ea"/>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46392">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DF1C8FE3-F622-293B-60C9-D314E9CE59A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439746"/>
            <a:ext cx="5465075" cy="359665"/>
          </a:xfrm>
          <a:prstGeom prst="rect">
            <a:avLst/>
          </a:prstGeom>
        </p:spPr>
      </p:pic>
      <p:sp>
        <p:nvSpPr>
          <p:cNvPr id="9" name="Symbol zastępczy numeru slajdu 8">
            <a:extLst>
              <a:ext uri="{FF2B5EF4-FFF2-40B4-BE49-F238E27FC236}">
                <a16:creationId xmlns:a16="http://schemas.microsoft.com/office/drawing/2014/main" id="{58FBE643-DB0F-7E6B-3D89-D2AB494AC557}"/>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35</a:t>
            </a:fld>
            <a:endParaRPr lang="pl-PL"/>
          </a:p>
        </p:txBody>
      </p:sp>
    </p:spTree>
    <p:extLst>
      <p:ext uri="{BB962C8B-B14F-4D97-AF65-F5344CB8AC3E}">
        <p14:creationId xmlns:p14="http://schemas.microsoft.com/office/powerpoint/2010/main" val="597208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1B3EA-D184-3C9A-F667-5220B70BA13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641E098-8702-AE3C-2DF8-8856D7D08FAA}"/>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5a</a:t>
            </a:r>
          </a:p>
        </p:txBody>
      </p:sp>
      <p:sp>
        <p:nvSpPr>
          <p:cNvPr id="4" name="Prostokąt 3">
            <a:extLst>
              <a:ext uri="{FF2B5EF4-FFF2-40B4-BE49-F238E27FC236}">
                <a16:creationId xmlns:a16="http://schemas.microsoft.com/office/drawing/2014/main" id="{7A0540A4-BF1D-DA83-EAFF-63ECD0EE309D}"/>
              </a:ext>
            </a:extLst>
          </p:cNvPr>
          <p:cNvSpPr/>
          <p:nvPr/>
        </p:nvSpPr>
        <p:spPr>
          <a:xfrm>
            <a:off x="133097" y="55737"/>
            <a:ext cx="11925806" cy="100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C8B170BD-E2F4-60F8-2DC9-56D1F163EB2C}"/>
              </a:ext>
            </a:extLst>
          </p:cNvPr>
          <p:cNvGraphicFramePr>
            <a:graphicFrameLocks noGrp="1"/>
          </p:cNvGraphicFramePr>
          <p:nvPr>
            <p:extLst>
              <p:ext uri="{D42A27DB-BD31-4B8C-83A1-F6EECF244321}">
                <p14:modId xmlns:p14="http://schemas.microsoft.com/office/powerpoint/2010/main" val="1802016765"/>
              </p:ext>
            </p:extLst>
          </p:nvPr>
        </p:nvGraphicFramePr>
        <p:xfrm>
          <a:off x="133097" y="1097028"/>
          <a:ext cx="11925806" cy="5128618"/>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289278">
                  <a:extLst>
                    <a:ext uri="{9D8B030D-6E8A-4147-A177-3AD203B41FA5}">
                      <a16:colId xmlns:a16="http://schemas.microsoft.com/office/drawing/2014/main" val="166888007"/>
                    </a:ext>
                  </a:extLst>
                </a:gridCol>
                <a:gridCol w="3541486">
                  <a:extLst>
                    <a:ext uri="{9D8B030D-6E8A-4147-A177-3AD203B41FA5}">
                      <a16:colId xmlns:a16="http://schemas.microsoft.com/office/drawing/2014/main" val="91126600"/>
                    </a:ext>
                  </a:extLst>
                </a:gridCol>
                <a:gridCol w="3228472">
                  <a:extLst>
                    <a:ext uri="{9D8B030D-6E8A-4147-A177-3AD203B41FA5}">
                      <a16:colId xmlns:a16="http://schemas.microsoft.com/office/drawing/2014/main" val="3655026178"/>
                    </a:ext>
                  </a:extLst>
                </a:gridCol>
                <a:gridCol w="2429631">
                  <a:extLst>
                    <a:ext uri="{9D8B030D-6E8A-4147-A177-3AD203B41FA5}">
                      <a16:colId xmlns:a16="http://schemas.microsoft.com/office/drawing/2014/main" val="1363699199"/>
                    </a:ext>
                  </a:extLst>
                </a:gridCol>
              </a:tblGrid>
              <a:tr h="922613">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34910">
                <a:tc>
                  <a:txBody>
                    <a:bodyPr/>
                    <a:lstStyle/>
                    <a:p>
                      <a:r>
                        <a:rPr lang="pl-PL" sz="1400" dirty="0">
                          <a:latin typeface="Arial" panose="020B0604020202020204" pitchFamily="34" charset="0"/>
                          <a:cs typeface="Arial" panose="020B0604020202020204" pitchFamily="34" charset="0"/>
                        </a:rPr>
                        <a:t>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endParaRPr lang="pl-PL"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pierwszej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48828">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BCD7703D-EB5C-03FE-BAC8-703CE072F51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259127"/>
            <a:ext cx="5465075" cy="359665"/>
          </a:xfrm>
          <a:prstGeom prst="rect">
            <a:avLst/>
          </a:prstGeom>
        </p:spPr>
      </p:pic>
      <p:sp>
        <p:nvSpPr>
          <p:cNvPr id="9" name="Symbol zastępczy numeru slajdu 8">
            <a:extLst>
              <a:ext uri="{FF2B5EF4-FFF2-40B4-BE49-F238E27FC236}">
                <a16:creationId xmlns:a16="http://schemas.microsoft.com/office/drawing/2014/main" id="{B1E3F3B1-CDE7-7931-9ED2-DA1E14A2FFC2}"/>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36</a:t>
            </a:fld>
            <a:endParaRPr lang="pl-PL"/>
          </a:p>
        </p:txBody>
      </p:sp>
    </p:spTree>
    <p:extLst>
      <p:ext uri="{BB962C8B-B14F-4D97-AF65-F5344CB8AC3E}">
        <p14:creationId xmlns:p14="http://schemas.microsoft.com/office/powerpoint/2010/main" val="2482443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27092-B843-442F-9104-962FB0EBCC4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7FD0A44-03CA-ECD3-083D-CA6391574057}"/>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6</a:t>
            </a:r>
          </a:p>
        </p:txBody>
      </p:sp>
      <p:sp>
        <p:nvSpPr>
          <p:cNvPr id="4" name="Prostokąt 3">
            <a:extLst>
              <a:ext uri="{FF2B5EF4-FFF2-40B4-BE49-F238E27FC236}">
                <a16:creationId xmlns:a16="http://schemas.microsoft.com/office/drawing/2014/main" id="{1EF4F22B-AB78-4DAB-E0FB-165A92AC72E6}"/>
              </a:ext>
            </a:extLst>
          </p:cNvPr>
          <p:cNvSpPr/>
          <p:nvPr/>
        </p:nvSpPr>
        <p:spPr>
          <a:xfrm>
            <a:off x="133097" y="122975"/>
            <a:ext cx="11925806" cy="86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F7036531-F78F-2FCC-928F-AD9657814B9B}"/>
              </a:ext>
            </a:extLst>
          </p:cNvPr>
          <p:cNvGraphicFramePr>
            <a:graphicFrameLocks noGrp="1"/>
          </p:cNvGraphicFramePr>
          <p:nvPr>
            <p:extLst>
              <p:ext uri="{D42A27DB-BD31-4B8C-83A1-F6EECF244321}">
                <p14:modId xmlns:p14="http://schemas.microsoft.com/office/powerpoint/2010/main" val="874868930"/>
              </p:ext>
            </p:extLst>
          </p:nvPr>
        </p:nvGraphicFramePr>
        <p:xfrm>
          <a:off x="133097" y="1053249"/>
          <a:ext cx="11925806" cy="5242560"/>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013507">
                  <a:extLst>
                    <a:ext uri="{9D8B030D-6E8A-4147-A177-3AD203B41FA5}">
                      <a16:colId xmlns:a16="http://schemas.microsoft.com/office/drawing/2014/main" val="166888007"/>
                    </a:ext>
                  </a:extLst>
                </a:gridCol>
                <a:gridCol w="3033486">
                  <a:extLst>
                    <a:ext uri="{9D8B030D-6E8A-4147-A177-3AD203B41FA5}">
                      <a16:colId xmlns:a16="http://schemas.microsoft.com/office/drawing/2014/main" val="91126600"/>
                    </a:ext>
                  </a:extLst>
                </a:gridCol>
                <a:gridCol w="3614057">
                  <a:extLst>
                    <a:ext uri="{9D8B030D-6E8A-4147-A177-3AD203B41FA5}">
                      <a16:colId xmlns:a16="http://schemas.microsoft.com/office/drawing/2014/main" val="3655026178"/>
                    </a:ext>
                  </a:extLst>
                </a:gridCol>
                <a:gridCol w="2827817">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17849">
                <a:tc>
                  <a:txBody>
                    <a:bodyPr/>
                    <a:lstStyle/>
                    <a:p>
                      <a:r>
                        <a:rPr lang="pl-PL" sz="140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Prawidłowość opisu ryzyka w projekcie</a:t>
                      </a:r>
                      <a:r>
                        <a:rPr lang="pl-PL" sz="1400" kern="1200" dirty="0">
                          <a:solidFill>
                            <a:schemeClr val="dk1"/>
                          </a:solidFill>
                          <a:effectLst/>
                          <a:latin typeface="Arial" panose="020B0604020202020204" pitchFamily="34" charset="0"/>
                          <a:ea typeface="+mn-ea"/>
                          <a:cs typeface="Arial" panose="020B0604020202020204" pitchFamily="34" charset="0"/>
                        </a:rPr>
                        <a:t>*.</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będą zapisy we wniosku o dofinansowanie dotyczące zagrożeń, jakie mogą wyniknąć podczas realizacji projektu, w tym opóźnienia lub utrudnienia w realizacji i jakie środki naprawcze beneficjent zamierza podjąć w przypadku ich wystąpienia.</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 w przypadku projektów o kwocie dofinansowania równej albo przekraczającej 4 mln PLN.</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pPr marL="0" marR="0" lvl="0" indent="0" algn="l" defTabSz="914400" rtl="0" eaLnBrk="1" fontAlgn="auto" latinLnBrk="0" hangingPunct="1">
                        <a:lnSpc>
                          <a:spcPct val="100000"/>
                        </a:lnSpc>
                        <a:spcBef>
                          <a:spcPts val="600"/>
                        </a:spcBef>
                        <a:spcAft>
                          <a:spcPts val="600"/>
                        </a:spcAft>
                        <a:buClrTx/>
                        <a:buSzTx/>
                        <a:buFontTx/>
                        <a:buNone/>
                        <a:tabLst/>
                        <a:defRPr/>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0-2* (jeżeli dotyczy)</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dirty="0">
                          <a:solidFill>
                            <a:schemeClr val="dk1"/>
                          </a:solidFill>
                          <a:effectLst/>
                          <a:latin typeface="Arial" panose="020B0604020202020204" pitchFamily="34" charset="0"/>
                          <a:ea typeface="+mn-ea"/>
                          <a:cs typeface="Arial" panose="020B0604020202020204" pitchFamily="34" charset="0"/>
                        </a:rPr>
                        <a:t>*w przypadku projektów niezawierających opisu ryzyka w projekcie: 0.</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 Ocena „Nie dotyczy” ma zastosowanie w przypadku projektów o kwocie dofinansowania niższej niż 4 mln PLN.</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94376">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D70D4E7E-DB09-E994-9246-209C29725B3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315772"/>
            <a:ext cx="5465075" cy="359665"/>
          </a:xfrm>
          <a:prstGeom prst="rect">
            <a:avLst/>
          </a:prstGeom>
        </p:spPr>
      </p:pic>
      <p:sp>
        <p:nvSpPr>
          <p:cNvPr id="9" name="Symbol zastępczy numeru slajdu 8">
            <a:extLst>
              <a:ext uri="{FF2B5EF4-FFF2-40B4-BE49-F238E27FC236}">
                <a16:creationId xmlns:a16="http://schemas.microsoft.com/office/drawing/2014/main" id="{EFA7F696-4132-F3EB-EDB6-F3E283C461E6}"/>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37</a:t>
            </a:fld>
            <a:endParaRPr lang="pl-PL"/>
          </a:p>
        </p:txBody>
      </p:sp>
    </p:spTree>
    <p:extLst>
      <p:ext uri="{BB962C8B-B14F-4D97-AF65-F5344CB8AC3E}">
        <p14:creationId xmlns:p14="http://schemas.microsoft.com/office/powerpoint/2010/main" val="8289961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2CCB8-B3CD-8AAF-8EC8-54490B0A055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D0C93C7-23D6-328C-6C22-9EBD78E67C8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6a</a:t>
            </a:r>
          </a:p>
        </p:txBody>
      </p:sp>
      <p:sp>
        <p:nvSpPr>
          <p:cNvPr id="4" name="Prostokąt 3">
            <a:extLst>
              <a:ext uri="{FF2B5EF4-FFF2-40B4-BE49-F238E27FC236}">
                <a16:creationId xmlns:a16="http://schemas.microsoft.com/office/drawing/2014/main" id="{78B7D7ED-2CF8-51BA-664E-912DF447827C}"/>
              </a:ext>
            </a:extLst>
          </p:cNvPr>
          <p:cNvSpPr/>
          <p:nvPr/>
        </p:nvSpPr>
        <p:spPr>
          <a:xfrm>
            <a:off x="133097" y="129084"/>
            <a:ext cx="11925806" cy="1007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5292B420-63F0-07BA-D004-EC54E210FACE}"/>
              </a:ext>
            </a:extLst>
          </p:cNvPr>
          <p:cNvGraphicFramePr>
            <a:graphicFrameLocks noGrp="1"/>
          </p:cNvGraphicFramePr>
          <p:nvPr>
            <p:extLst>
              <p:ext uri="{D42A27DB-BD31-4B8C-83A1-F6EECF244321}">
                <p14:modId xmlns:p14="http://schemas.microsoft.com/office/powerpoint/2010/main" val="4136006952"/>
              </p:ext>
            </p:extLst>
          </p:nvPr>
        </p:nvGraphicFramePr>
        <p:xfrm>
          <a:off x="133097" y="1164675"/>
          <a:ext cx="11925806" cy="4926443"/>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013507">
                  <a:extLst>
                    <a:ext uri="{9D8B030D-6E8A-4147-A177-3AD203B41FA5}">
                      <a16:colId xmlns:a16="http://schemas.microsoft.com/office/drawing/2014/main" val="166888007"/>
                    </a:ext>
                  </a:extLst>
                </a:gridCol>
                <a:gridCol w="3033486">
                  <a:extLst>
                    <a:ext uri="{9D8B030D-6E8A-4147-A177-3AD203B41FA5}">
                      <a16:colId xmlns:a16="http://schemas.microsoft.com/office/drawing/2014/main" val="91126600"/>
                    </a:ext>
                  </a:extLst>
                </a:gridCol>
                <a:gridCol w="4012243">
                  <a:extLst>
                    <a:ext uri="{9D8B030D-6E8A-4147-A177-3AD203B41FA5}">
                      <a16:colId xmlns:a16="http://schemas.microsoft.com/office/drawing/2014/main" val="3655026178"/>
                    </a:ext>
                  </a:extLst>
                </a:gridCol>
                <a:gridCol w="2429631">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2609963">
                <a:tc>
                  <a:txBody>
                    <a:bodyPr/>
                    <a:lstStyle/>
                    <a:p>
                      <a:r>
                        <a:rPr lang="pl-PL" sz="140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dwunastej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r>
                        <a:rPr lang="pl-PL" sz="1400" strike="noStrike" kern="1200" baseline="30000" dirty="0">
                          <a:solidFill>
                            <a:schemeClr val="tx1"/>
                          </a:solidFill>
                          <a:effectLst/>
                          <a:latin typeface="Arial" panose="020B0604020202020204" pitchFamily="34" charset="0"/>
                          <a:ea typeface="+mn-ea"/>
                          <a:cs typeface="Arial" panose="020B0604020202020204" pitchFamily="34" charset="0"/>
                        </a:rPr>
                        <a:t> 10</a:t>
                      </a:r>
                      <a:r>
                        <a:rPr lang="pl-PL" sz="1400" strike="noStrike" dirty="0">
                          <a:solidFill>
                            <a:schemeClr val="tx1"/>
                          </a:solidFill>
                          <a:latin typeface="Arial" panose="020B0604020202020204" pitchFamily="34" charset="0"/>
                          <a:cs typeface="Arial" panose="020B0604020202020204" pitchFamily="34" charset="0"/>
                        </a:rPr>
                        <a:t> </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dirty="0">
                          <a:effectLst/>
                        </a:rPr>
                        <a:t> </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75824">
                <a:tc gridSpan="5">
                  <a:txBody>
                    <a:bodyPr/>
                    <a:lstStyle/>
                    <a:p>
                      <a:pPr marL="87313" marR="0" lvl="0" indent="0" algn="l" defTabSz="914400" rtl="0" eaLnBrk="1" fontAlgn="auto" latinLnBrk="0" hangingPunct="1">
                        <a:lnSpc>
                          <a:spcPct val="100000"/>
                        </a:lnSpc>
                        <a:spcBef>
                          <a:spcPts val="0"/>
                        </a:spcBef>
                        <a:spcAft>
                          <a:spcPts val="0"/>
                        </a:spcAft>
                        <a:buClrTx/>
                        <a:buSzTx/>
                        <a:buFontTx/>
                        <a:buNone/>
                        <a:tabLst/>
                        <a:defRPr/>
                      </a:pPr>
                      <a:r>
                        <a:rPr lang="pl-PL" sz="1200" strike="noStrike" kern="1200" baseline="30000" dirty="0">
                          <a:solidFill>
                            <a:schemeClr val="tx1"/>
                          </a:solidFill>
                          <a:effectLst/>
                          <a:latin typeface="Arial" panose="020B0604020202020204" pitchFamily="34" charset="0"/>
                          <a:ea typeface="+mn-ea"/>
                          <a:cs typeface="Arial" panose="020B0604020202020204" pitchFamily="34" charset="0"/>
                        </a:rPr>
                        <a:t>10</a:t>
                      </a:r>
                      <a:r>
                        <a:rPr lang="pl-PL" sz="1200" strike="noStrike" dirty="0">
                          <a:solidFill>
                            <a:schemeClr val="tx1"/>
                          </a:solidFill>
                          <a:latin typeface="Arial" panose="020B0604020202020204" pitchFamily="34" charset="0"/>
                          <a:cs typeface="Arial" panose="020B0604020202020204" pitchFamily="34" charset="0"/>
                        </a:rPr>
                        <a:t> </a:t>
                      </a:r>
                      <a:r>
                        <a:rPr lang="pl-PL" sz="1200" kern="1200" dirty="0">
                          <a:solidFill>
                            <a:schemeClr val="dk1"/>
                          </a:solidFill>
                          <a:effectLst/>
                          <a:latin typeface="Arial" panose="020B0604020202020204" pitchFamily="34" charset="0"/>
                          <a:ea typeface="+mn-ea"/>
                          <a:cs typeface="Arial" panose="020B0604020202020204" pitchFamily="34" charset="0"/>
                        </a:rPr>
                        <a:t>W sytuacji, gdy więcej niż jeden projekt otrzyma taką samą liczbę punktów we wszystkich dwunastu kryteriach ogólnych merytorycznych w ramach oceny formalno-merytorycznej, miejsce na liście ocenionych projektów zależy od kosztu jednostkowego projektu w przeliczeniu na jednego uczestnika (projekt, który zakłada niższy koszt jednostkowy w przeliczeniu na jednego uczestnika ma wyższe miejsce na liście ocenionych projektów od projektu, w którym koszt ten jest wyższy). W sytuacji, gdy więcej niż jeden projekt, otrzymał taką samą liczbę punktów we wszystkich dwunastu kryteriach ogólnych merytorycznych oraz zakłada ten sam koszt jednostkowy w przeliczeniu na jednego uczestnika, miejsce na liście ocenionych projektów zależy od wyników komisyjnego losowania, w którym uczestniczą: przewodniczący Komisji Oceny Projektów, zastępca przewodniczącego Komisji Oceny Projektów oraz sekretarz Komisji Oceny Projektów. W losowaniu w charakterze obserwatorów mogą wziąć udział wnioskodawcy, których losowanie dotyczy.</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5E3D5DDF-3A9F-0BC6-5209-00F1807739C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3828" y="6222627"/>
            <a:ext cx="5465075" cy="359665"/>
          </a:xfrm>
          <a:prstGeom prst="rect">
            <a:avLst/>
          </a:prstGeom>
        </p:spPr>
      </p:pic>
      <p:sp>
        <p:nvSpPr>
          <p:cNvPr id="9" name="Symbol zastępczy numeru slajdu 8">
            <a:extLst>
              <a:ext uri="{FF2B5EF4-FFF2-40B4-BE49-F238E27FC236}">
                <a16:creationId xmlns:a16="http://schemas.microsoft.com/office/drawing/2014/main" id="{BCB6BB09-5C30-FF3C-EE34-CBAB95464A41}"/>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38</a:t>
            </a:fld>
            <a:endParaRPr lang="pl-PL"/>
          </a:p>
        </p:txBody>
      </p:sp>
    </p:spTree>
    <p:extLst>
      <p:ext uri="{BB962C8B-B14F-4D97-AF65-F5344CB8AC3E}">
        <p14:creationId xmlns:p14="http://schemas.microsoft.com/office/powerpoint/2010/main" val="592430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CF16D-428B-66CB-6F18-B9F7B26CAD2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E14C480-4328-2C38-E06C-B7EA5D3D45F9}"/>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7</a:t>
            </a:r>
          </a:p>
        </p:txBody>
      </p:sp>
      <p:sp>
        <p:nvSpPr>
          <p:cNvPr id="4" name="Prostokąt 3">
            <a:extLst>
              <a:ext uri="{FF2B5EF4-FFF2-40B4-BE49-F238E27FC236}">
                <a16:creationId xmlns:a16="http://schemas.microsoft.com/office/drawing/2014/main" id="{E9FE6CC8-40D6-50FF-D94C-2A93CF287A57}"/>
              </a:ext>
            </a:extLst>
          </p:cNvPr>
          <p:cNvSpPr/>
          <p:nvPr/>
        </p:nvSpPr>
        <p:spPr>
          <a:xfrm>
            <a:off x="133097" y="27781"/>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FA973F4B-9E11-B2A0-F77E-B751A6080600}"/>
              </a:ext>
            </a:extLst>
          </p:cNvPr>
          <p:cNvGraphicFramePr>
            <a:graphicFrameLocks noGrp="1"/>
          </p:cNvGraphicFramePr>
          <p:nvPr>
            <p:extLst>
              <p:ext uri="{D42A27DB-BD31-4B8C-83A1-F6EECF244321}">
                <p14:modId xmlns:p14="http://schemas.microsoft.com/office/powerpoint/2010/main" val="2383999435"/>
              </p:ext>
            </p:extLst>
          </p:nvPr>
        </p:nvGraphicFramePr>
        <p:xfrm>
          <a:off x="133097" y="908912"/>
          <a:ext cx="11925806" cy="5516880"/>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173164">
                  <a:extLst>
                    <a:ext uri="{9D8B030D-6E8A-4147-A177-3AD203B41FA5}">
                      <a16:colId xmlns:a16="http://schemas.microsoft.com/office/drawing/2014/main" val="166888007"/>
                    </a:ext>
                  </a:extLst>
                </a:gridCol>
                <a:gridCol w="3860800">
                  <a:extLst>
                    <a:ext uri="{9D8B030D-6E8A-4147-A177-3AD203B41FA5}">
                      <a16:colId xmlns:a16="http://schemas.microsoft.com/office/drawing/2014/main" val="91126600"/>
                    </a:ext>
                  </a:extLst>
                </a:gridCol>
                <a:gridCol w="29173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17849">
                <a:tc>
                  <a:txBody>
                    <a:bodyPr/>
                    <a:lstStyle/>
                    <a:p>
                      <a:r>
                        <a:rPr lang="pl-PL" sz="1400" dirty="0">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Efektywność sposobu zarządzania projektem:</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261938" lvl="0" indent="-261938">
                        <a:spcBef>
                          <a:spcPts val="600"/>
                        </a:spcBef>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Sposób zarządzania projektem.</a:t>
                      </a:r>
                    </a:p>
                    <a:p>
                      <a:pPr marL="261938" lvl="0" indent="-261938">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Sposób zarządzania partnerstwem i racjonalność podziału zadań między partnerami i/lub podwykonawcami, o ile dotyczy.</a:t>
                      </a:r>
                    </a:p>
                    <a:p>
                      <a:pPr marL="261938" lvl="0" indent="-261938">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Monitoring projektu.</a:t>
                      </a:r>
                    </a:p>
                    <a:p>
                      <a:pPr marL="261938" indent="-261938">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Udział realizatorów w realizacji zadań w projekcie, o ile dotyczy.</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opis struktury zarządzania projektem ze szczególnym uwzględnieniem roli partnerów (jeżeli występują) oraz wskazanie zakresu zadań i ich podziału na zadania realizowane przez partnera wiodącego i pozostałych partnerów wraz z uzasadnieniem racjonalności podziału.</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opis sposobu monitorowania bieżącego postępu projektu w zakresie głównie harmonogramu, grupy docelowej, realizacji zadań zgodnie z założonym budżetem. Istotne będzie również wskazanie działań naprawczych, jakie będą podejmowane w przypadku stwierdzonych rozbieżności z założeniami w wyżej wymienionych obszarach.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0-7.</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62299">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4B2290D0-B148-4FA8-9332-8EDE466A752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425792"/>
            <a:ext cx="5465075" cy="359665"/>
          </a:xfrm>
          <a:prstGeom prst="rect">
            <a:avLst/>
          </a:prstGeom>
        </p:spPr>
      </p:pic>
      <p:sp>
        <p:nvSpPr>
          <p:cNvPr id="9" name="Symbol zastępczy numeru slajdu 8">
            <a:extLst>
              <a:ext uri="{FF2B5EF4-FFF2-40B4-BE49-F238E27FC236}">
                <a16:creationId xmlns:a16="http://schemas.microsoft.com/office/drawing/2014/main" id="{1076E1B4-F416-0B58-77A0-3A118D47DEC4}"/>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39</a:t>
            </a:fld>
            <a:endParaRPr lang="pl-PL"/>
          </a:p>
        </p:txBody>
      </p:sp>
    </p:spTree>
    <p:extLst>
      <p:ext uri="{BB962C8B-B14F-4D97-AF65-F5344CB8AC3E}">
        <p14:creationId xmlns:p14="http://schemas.microsoft.com/office/powerpoint/2010/main" val="440548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ytuł 13">
            <a:extLst>
              <a:ext uri="{FF2B5EF4-FFF2-40B4-BE49-F238E27FC236}">
                <a16:creationId xmlns:a16="http://schemas.microsoft.com/office/drawing/2014/main" id="{22AC1037-FD70-5346-D072-25506BD17450}"/>
              </a:ext>
              <a:ext uri="{C183D7F6-B498-43B3-948B-1728B52AA6E4}">
                <adec:decorative xmlns:adec="http://schemas.microsoft.com/office/drawing/2017/decorative" val="0"/>
              </a:ext>
            </a:extLst>
          </p:cNvPr>
          <p:cNvSpPr>
            <a:spLocks noGrp="1"/>
          </p:cNvSpPr>
          <p:nvPr>
            <p:ph type="title"/>
          </p:nvPr>
        </p:nvSpPr>
        <p:spPr>
          <a:xfrm>
            <a:off x="1828801" y="-979757"/>
            <a:ext cx="9193346" cy="979757"/>
          </a:xfrm>
        </p:spPr>
        <p:txBody>
          <a:bodyPr vert="horz" lIns="91440" tIns="45720" rIns="91440" bIns="45720" rtlCol="0" anchor="b">
            <a:normAutofit fontScale="90000"/>
          </a:bodyPr>
          <a:lstStyle/>
          <a:p>
            <a:r>
              <a:rPr lang="pl-PL" dirty="0"/>
              <a:t>ocena formalno-merytoryczna ogólne formalne</a:t>
            </a:r>
          </a:p>
        </p:txBody>
      </p:sp>
      <p:sp>
        <p:nvSpPr>
          <p:cNvPr id="2" name="Prostokąt 1">
            <a:extLst>
              <a:ext uri="{FF2B5EF4-FFF2-40B4-BE49-F238E27FC236}">
                <a16:creationId xmlns:a16="http://schemas.microsoft.com/office/drawing/2014/main" id="{DCA3D96B-13BD-2591-DFA7-1EA786CA64EA}"/>
              </a:ext>
            </a:extLst>
          </p:cNvPr>
          <p:cNvSpPr/>
          <p:nvPr/>
        </p:nvSpPr>
        <p:spPr>
          <a:xfrm>
            <a:off x="331665" y="121252"/>
            <a:ext cx="11455782" cy="1207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latin typeface="Arial" panose="020B0604020202020204" pitchFamily="34" charset="0"/>
                <a:cs typeface="Arial" panose="020B0604020202020204" pitchFamily="34" charset="0"/>
              </a:rPr>
              <a:t>Metodyka kryteriów stosowanych przy wyborze operacji współfinansowanych                        ze środków Europejskiego Funduszu Społecznego Plus w ramach programu Fundusze Europejskie  dla Lubelskiego 2021-2027</a:t>
            </a:r>
          </a:p>
        </p:txBody>
      </p:sp>
      <p:sp>
        <p:nvSpPr>
          <p:cNvPr id="7" name="Prostokąt 6">
            <a:extLst>
              <a:ext uri="{FF2B5EF4-FFF2-40B4-BE49-F238E27FC236}">
                <a16:creationId xmlns:a16="http://schemas.microsoft.com/office/drawing/2014/main" id="{A3B24D62-0C7C-42B7-AEC5-B0B01932633C}"/>
              </a:ext>
            </a:extLst>
          </p:cNvPr>
          <p:cNvSpPr/>
          <p:nvPr/>
        </p:nvSpPr>
        <p:spPr>
          <a:xfrm>
            <a:off x="331666" y="1299052"/>
            <a:ext cx="11528669" cy="4549527"/>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marL="342900" lvl="0" indent="-342900" algn="just">
              <a:lnSpc>
                <a:spcPct val="115000"/>
              </a:lnSpc>
              <a:spcBef>
                <a:spcPts val="1200"/>
              </a:spcBef>
              <a:spcAft>
                <a:spcPts val="600"/>
              </a:spcAft>
              <a:buFont typeface="+mj-lt"/>
              <a:buAutoNum type="alphaLcParenR"/>
            </a:pPr>
            <a:endParaRPr lang="pl-PL" sz="1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Bef>
                <a:spcPts val="1200"/>
              </a:spcBef>
              <a:spcAft>
                <a:spcPts val="600"/>
              </a:spcAft>
              <a:buFont typeface="+mj-lt"/>
              <a:buAutoNum type="alphaLcParenR"/>
            </a:pPr>
            <a:r>
              <a:rPr lang="pl-PL" sz="1400" b="1" dirty="0">
                <a:effectLst/>
                <a:latin typeface="Arial" panose="020B0604020202020204" pitchFamily="34" charset="0"/>
                <a:ea typeface="Calibri" panose="020F0502020204030204" pitchFamily="34" charset="0"/>
                <a:cs typeface="Arial" panose="020B0604020202020204" pitchFamily="34" charset="0"/>
              </a:rPr>
              <a:t>ocena formalno-merytoryczna</a:t>
            </a:r>
            <a:endParaRPr lang="pl-PL"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600"/>
              </a:spcAft>
              <a:buFont typeface="Wingdings" panose="05000000000000000000" pitchFamily="2" charset="2"/>
              <a:buChar char=""/>
            </a:pPr>
            <a:r>
              <a:rPr lang="pl-PL" sz="1400" b="1" dirty="0">
                <a:effectLst/>
                <a:latin typeface="Arial" panose="020B0604020202020204" pitchFamily="34" charset="0"/>
                <a:ea typeface="Calibri" panose="020F0502020204030204" pitchFamily="34" charset="0"/>
                <a:cs typeface="Arial" panose="020B0604020202020204" pitchFamily="34" charset="0"/>
              </a:rPr>
              <a:t>OGÓLNE:</a:t>
            </a:r>
            <a:r>
              <a:rPr lang="pl-PL" sz="1400" dirty="0">
                <a:effectLst/>
                <a:latin typeface="Arial" panose="020B0604020202020204" pitchFamily="34" charset="0"/>
                <a:ea typeface="Calibri" panose="020F0502020204030204" pitchFamily="34" charset="0"/>
                <a:cs typeface="Arial" panose="020B0604020202020204" pitchFamily="34" charset="0"/>
              </a:rPr>
              <a:t> </a:t>
            </a:r>
          </a:p>
          <a:p>
            <a:pPr marL="342900" lvl="0" indent="-342900" algn="just">
              <a:lnSpc>
                <a:spcPct val="115000"/>
              </a:lnSpc>
              <a:spcAft>
                <a:spcPts val="600"/>
              </a:spcAft>
              <a:buFont typeface="Wingdings" panose="05000000000000000000" pitchFamily="2" charset="2"/>
              <a:buChar char=""/>
            </a:pPr>
            <a:r>
              <a:rPr lang="pl-PL" sz="1400" b="1" strike="sngStrike"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F</a:t>
            </a:r>
            <a:r>
              <a:rPr lang="pl-PL" sz="1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f</a:t>
            </a:r>
            <a:r>
              <a:rPr lang="pl-PL" sz="1400" b="1" dirty="0" err="1">
                <a:effectLst/>
                <a:latin typeface="Arial" panose="020B0604020202020204" pitchFamily="34" charset="0"/>
                <a:ea typeface="Calibri" panose="020F0502020204030204" pitchFamily="34" charset="0"/>
                <a:cs typeface="Arial" panose="020B0604020202020204" pitchFamily="34" charset="0"/>
              </a:rPr>
              <a:t>ormalne</a:t>
            </a:r>
            <a:r>
              <a:rPr lang="pl-PL" sz="1400" b="1" dirty="0">
                <a:effectLst/>
                <a:latin typeface="Arial" panose="020B0604020202020204" pitchFamily="34" charset="0"/>
                <a:ea typeface="Calibri" panose="020F0502020204030204" pitchFamily="34" charset="0"/>
                <a:cs typeface="Arial" panose="020B0604020202020204" pitchFamily="34" charset="0"/>
              </a:rPr>
              <a:t>:</a:t>
            </a:r>
            <a:endParaRPr lang="pl-PL" sz="1400" dirty="0">
              <a:effectLst/>
              <a:latin typeface="Arial" panose="020B0604020202020204" pitchFamily="34" charset="0"/>
              <a:ea typeface="Calibri" panose="020F0502020204030204" pitchFamily="34" charset="0"/>
              <a:cs typeface="Arial" panose="020B0604020202020204" pitchFamily="34" charset="0"/>
            </a:endParaRPr>
          </a:p>
          <a:p>
            <a:pPr marL="613410" indent="-195580" algn="just">
              <a:lnSpc>
                <a:spcPct val="115000"/>
              </a:lnSpc>
              <a:spcAft>
                <a:spcPts val="600"/>
              </a:spcAft>
            </a:pPr>
            <a:r>
              <a:rPr lang="pl-PL" sz="1400" dirty="0">
                <a:effectLst/>
                <a:latin typeface="Arial" panose="020B0604020202020204" pitchFamily="34" charset="0"/>
                <a:ea typeface="Calibri" panose="020F0502020204030204" pitchFamily="34" charset="0"/>
                <a:cs typeface="Arial" panose="020B0604020202020204" pitchFamily="34" charset="0"/>
              </a:rPr>
              <a:t>a) </a:t>
            </a:r>
            <a:r>
              <a:rPr lang="pl-PL" sz="1400" dirty="0">
                <a:solidFill>
                  <a:srgbClr val="C00000"/>
                </a:solidFill>
                <a:effectLst/>
                <a:latin typeface="Arial" panose="020B0604020202020204" pitchFamily="34" charset="0"/>
                <a:ea typeface="Calibri" panose="020F0502020204030204" pitchFamily="34" charset="0"/>
                <a:cs typeface="Arial" panose="020B0604020202020204" pitchFamily="34" charset="0"/>
              </a:rPr>
              <a:t>w konkurencyjnym sposobie wyboru projektów</a:t>
            </a:r>
            <a:r>
              <a:rPr lang="pl-PL" sz="1400" dirty="0">
                <a:solidFill>
                  <a:srgbClr val="C00000"/>
                </a:solidFill>
                <a:effectLst/>
                <a:latin typeface="Arial" panose="020B0604020202020204" pitchFamily="34" charset="0"/>
                <a:ea typeface="Arial" panose="020B0604020202020204" pitchFamily="34" charset="0"/>
                <a:cs typeface="Arial" panose="020B0604020202020204" pitchFamily="34" charset="0"/>
              </a:rPr>
              <a:t>: </a:t>
            </a:r>
            <a:r>
              <a:rPr lang="pl-PL" sz="1400" dirty="0">
                <a:effectLst/>
                <a:latin typeface="Arial" panose="020B0604020202020204" pitchFamily="34" charset="0"/>
                <a:ea typeface="Arial" panose="020B0604020202020204" pitchFamily="34" charset="0"/>
                <a:cs typeface="Arial" panose="020B0604020202020204" pitchFamily="34" charset="0"/>
              </a:rPr>
              <a:t>kryteria zerojedynkowe. Kryteria indywidualne – weryfikowane w odniesieniu do danego projektu. Ocena niniejszymi kryteriami polegać będzie na przyznaniu wartości logicznych: „TAK”, „NIE” lub „NIE DOTYCZY”. W ramach kryteriów nr 3, 4 i 5 istnieje także możliwość uzupełnienia/poprawienia wniosku o dofinansowanie oraz przyznania wartości logicznej </a:t>
            </a:r>
            <a:r>
              <a:rPr lang="pl-PL" sz="1400" dirty="0">
                <a:effectLst/>
                <a:latin typeface="Arial" panose="020B0604020202020204" pitchFamily="34" charset="0"/>
                <a:ea typeface="Calibri" panose="020F0502020204030204" pitchFamily="34" charset="0"/>
                <a:cs typeface="Arial" panose="020B0604020202020204" pitchFamily="34" charset="0"/>
              </a:rPr>
              <a:t>„NIE – do uzupełnienia/poprawy na etapie negocjacji”.</a:t>
            </a:r>
            <a:r>
              <a:rPr lang="pl-PL" sz="1400" dirty="0">
                <a:effectLst/>
                <a:latin typeface="Arial" panose="020B0604020202020204" pitchFamily="34" charset="0"/>
                <a:ea typeface="Arial" panose="020B0604020202020204" pitchFamily="34" charset="0"/>
                <a:cs typeface="Arial" panose="020B0604020202020204" pitchFamily="34" charset="0"/>
              </a:rPr>
              <a:t> Kryteria formalne to kryteria obligatoryjne, których spełnienie jest niezbędne do przyznania dofinansowania.</a:t>
            </a:r>
            <a:endParaRPr lang="pl-PL" sz="1400" dirty="0">
              <a:effectLst/>
              <a:latin typeface="Arial" panose="020B0604020202020204" pitchFamily="34" charset="0"/>
              <a:ea typeface="Calibri" panose="020F0502020204030204" pitchFamily="34" charset="0"/>
              <a:cs typeface="Arial" panose="020B0604020202020204" pitchFamily="34" charset="0"/>
            </a:endParaRPr>
          </a:p>
          <a:p>
            <a:pPr marL="586740" indent="-212090" algn="just">
              <a:lnSpc>
                <a:spcPct val="115000"/>
              </a:lnSpc>
              <a:spcAft>
                <a:spcPts val="600"/>
              </a:spcAft>
            </a:pPr>
            <a:r>
              <a:rPr lang="pl-PL" sz="1400" dirty="0">
                <a:solidFill>
                  <a:srgbClr val="C00000"/>
                </a:solidFill>
                <a:effectLst/>
                <a:latin typeface="Arial" panose="020B0604020202020204" pitchFamily="34" charset="0"/>
                <a:ea typeface="Calibri" panose="020F0502020204030204" pitchFamily="34" charset="0"/>
                <a:cs typeface="Arial" panose="020B0604020202020204" pitchFamily="34" charset="0"/>
              </a:rPr>
              <a:t>b) w niekonkurencyjnym sposobie wyboru projektów: kryteria zerojedynkowe. Kryteria indywidualne – weryfikowane w odniesieniu do danego projektu. Ocena niniejszymi kryteriami polegać będzie na przyznaniu wartości logicznych: „TAK”, „NIE” lub „NIE DOTYCZY”. W ramach kryteriów nr 2, 3, 4 i 5 istnieje także możliwość uzupełnienia/poprawienia wniosku o dofinansowanie oraz przyznania wartości logicznej „NIE – do uzupełnienia/poprawy”. Kryteria formalne to kryteria obligatoryjne, których spełnienie jest niezbędne do przyznania dofinansowania.</a:t>
            </a:r>
          </a:p>
        </p:txBody>
      </p:sp>
      <p:sp>
        <p:nvSpPr>
          <p:cNvPr id="6" name="Symbol zastępczy numeru slajdu 5">
            <a:extLst>
              <a:ext uri="{FF2B5EF4-FFF2-40B4-BE49-F238E27FC236}">
                <a16:creationId xmlns:a16="http://schemas.microsoft.com/office/drawing/2014/main" id="{8FEF9130-9237-CEC7-33D7-C11A85175C8D}"/>
              </a:ext>
              <a:ext uri="{C183D7F6-B498-43B3-948B-1728B52AA6E4}">
                <adec:decorative xmlns:adec="http://schemas.microsoft.com/office/drawing/2017/decorative" val="0"/>
              </a:ext>
            </a:extLst>
          </p:cNvPr>
          <p:cNvSpPr>
            <a:spLocks noGrp="1"/>
          </p:cNvSpPr>
          <p:nvPr>
            <p:ph type="sldNum" sz="quarter" idx="10"/>
          </p:nvPr>
        </p:nvSpPr>
        <p:spPr>
          <a:xfrm>
            <a:off x="11787446" y="6440840"/>
            <a:ext cx="404553" cy="365125"/>
          </a:xfrm>
        </p:spPr>
        <p:txBody>
          <a:bodyPr/>
          <a:lstStyle/>
          <a:p>
            <a:fld id="{EB4015AA-59F6-416B-87A6-8E3D940284E2}" type="slidenum">
              <a:rPr lang="pl-PL" smtClean="0"/>
              <a:pPr/>
              <a:t>4</a:t>
            </a:fld>
            <a:endParaRPr lang="pl-PL" dirty="0"/>
          </a:p>
        </p:txBody>
      </p:sp>
      <p:pic>
        <p:nvPicPr>
          <p:cNvPr id="4" name="Obraz 3">
            <a:extLst>
              <a:ext uri="{FF2B5EF4-FFF2-40B4-BE49-F238E27FC236}">
                <a16:creationId xmlns:a16="http://schemas.microsoft.com/office/drawing/2014/main" id="{1C61AD18-5E3A-282E-92DC-AFE985007C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3204" y="6081175"/>
            <a:ext cx="5465075" cy="359665"/>
          </a:xfrm>
          <a:prstGeom prst="rect">
            <a:avLst/>
          </a:prstGeom>
        </p:spPr>
      </p:pic>
    </p:spTree>
    <p:extLst>
      <p:ext uri="{BB962C8B-B14F-4D97-AF65-F5344CB8AC3E}">
        <p14:creationId xmlns:p14="http://schemas.microsoft.com/office/powerpoint/2010/main" val="2743362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0177DE-83AC-352A-5B02-B16BEF3E7C7E}"/>
            </a:ext>
          </a:extLst>
        </p:cNvPr>
        <p:cNvGrpSpPr/>
        <p:nvPr/>
      </p:nvGrpSpPr>
      <p:grpSpPr>
        <a:xfrm>
          <a:off x="0" y="0"/>
          <a:ext cx="0" cy="0"/>
          <a:chOff x="0" y="0"/>
          <a:chExt cx="0" cy="0"/>
        </a:xfrm>
      </p:grpSpPr>
      <p:sp>
        <p:nvSpPr>
          <p:cNvPr id="6" name="Tytuł 5">
            <a:extLst>
              <a:ext uri="{FF2B5EF4-FFF2-40B4-BE49-F238E27FC236}">
                <a16:creationId xmlns:a16="http://schemas.microsoft.com/office/drawing/2014/main" id="{9D8D3086-1E5D-1811-2F27-F4D3DD641C03}"/>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7a</a:t>
            </a:r>
          </a:p>
        </p:txBody>
      </p:sp>
      <p:sp>
        <p:nvSpPr>
          <p:cNvPr id="4" name="Prostokąt 3">
            <a:extLst>
              <a:ext uri="{FF2B5EF4-FFF2-40B4-BE49-F238E27FC236}">
                <a16:creationId xmlns:a16="http://schemas.microsoft.com/office/drawing/2014/main" id="{E5AD91F0-C869-F5C5-0539-9C183193A034}"/>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79501603-07CB-B5B4-2A22-CFBFE529EFF0}"/>
              </a:ext>
            </a:extLst>
          </p:cNvPr>
          <p:cNvGraphicFramePr>
            <a:graphicFrameLocks noGrp="1"/>
          </p:cNvGraphicFramePr>
          <p:nvPr>
            <p:extLst>
              <p:ext uri="{D42A27DB-BD31-4B8C-83A1-F6EECF244321}">
                <p14:modId xmlns:p14="http://schemas.microsoft.com/office/powerpoint/2010/main" val="1506846183"/>
              </p:ext>
            </p:extLst>
          </p:nvPr>
        </p:nvGraphicFramePr>
        <p:xfrm>
          <a:off x="133097" y="918812"/>
          <a:ext cx="11925806" cy="5319976"/>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173164">
                  <a:extLst>
                    <a:ext uri="{9D8B030D-6E8A-4147-A177-3AD203B41FA5}">
                      <a16:colId xmlns:a16="http://schemas.microsoft.com/office/drawing/2014/main" val="166888007"/>
                    </a:ext>
                  </a:extLst>
                </a:gridCol>
                <a:gridCol w="3860800">
                  <a:extLst>
                    <a:ext uri="{9D8B030D-6E8A-4147-A177-3AD203B41FA5}">
                      <a16:colId xmlns:a16="http://schemas.microsoft.com/office/drawing/2014/main" val="91126600"/>
                    </a:ext>
                  </a:extLst>
                </a:gridCol>
                <a:gridCol w="29173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017849">
                <a:tc>
                  <a:txBody>
                    <a:bodyPr/>
                    <a:lstStyle/>
                    <a:p>
                      <a:r>
                        <a:rPr lang="pl-PL" sz="1400" dirty="0">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również opis dotyczący zakresu usług powierzonych do wykonania realizatorom (o ile dotyczy).</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dziesiątej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ADEAABBF-C22B-7D6F-9EE0-39339D714B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3828" y="6217847"/>
            <a:ext cx="5465075" cy="359665"/>
          </a:xfrm>
          <a:prstGeom prst="rect">
            <a:avLst/>
          </a:prstGeom>
        </p:spPr>
      </p:pic>
      <p:sp>
        <p:nvSpPr>
          <p:cNvPr id="9" name="Symbol zastępczy numeru slajdu 8">
            <a:extLst>
              <a:ext uri="{FF2B5EF4-FFF2-40B4-BE49-F238E27FC236}">
                <a16:creationId xmlns:a16="http://schemas.microsoft.com/office/drawing/2014/main" id="{01E1027D-4A4C-5414-5198-31E5A5B8AE58}"/>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40</a:t>
            </a:fld>
            <a:endParaRPr lang="pl-PL"/>
          </a:p>
        </p:txBody>
      </p:sp>
    </p:spTree>
    <p:extLst>
      <p:ext uri="{BB962C8B-B14F-4D97-AF65-F5344CB8AC3E}">
        <p14:creationId xmlns:p14="http://schemas.microsoft.com/office/powerpoint/2010/main" val="11868917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28603-03F4-5D43-1588-A8572E5BEBD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A97B919-6B5D-E64A-27CF-6209D0882784}"/>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8</a:t>
            </a:r>
          </a:p>
        </p:txBody>
      </p:sp>
      <p:sp>
        <p:nvSpPr>
          <p:cNvPr id="4" name="Prostokąt 3">
            <a:extLst>
              <a:ext uri="{FF2B5EF4-FFF2-40B4-BE49-F238E27FC236}">
                <a16:creationId xmlns:a16="http://schemas.microsoft.com/office/drawing/2014/main" id="{F038C02B-30A5-B692-CBE2-4EB955B02C95}"/>
              </a:ext>
            </a:extLst>
          </p:cNvPr>
          <p:cNvSpPr/>
          <p:nvPr/>
        </p:nvSpPr>
        <p:spPr>
          <a:xfrm>
            <a:off x="133097" y="92154"/>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D8EF8FB8-DECD-4E56-373B-1309860F4A3B}"/>
              </a:ext>
            </a:extLst>
          </p:cNvPr>
          <p:cNvGraphicFramePr>
            <a:graphicFrameLocks noGrp="1"/>
          </p:cNvGraphicFramePr>
          <p:nvPr>
            <p:extLst>
              <p:ext uri="{D42A27DB-BD31-4B8C-83A1-F6EECF244321}">
                <p14:modId xmlns:p14="http://schemas.microsoft.com/office/powerpoint/2010/main" val="462589146"/>
              </p:ext>
            </p:extLst>
          </p:nvPr>
        </p:nvGraphicFramePr>
        <p:xfrm>
          <a:off x="133097" y="924637"/>
          <a:ext cx="11925806" cy="5062687"/>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686629">
                  <a:extLst>
                    <a:ext uri="{9D8B030D-6E8A-4147-A177-3AD203B41FA5}">
                      <a16:colId xmlns:a16="http://schemas.microsoft.com/office/drawing/2014/main" val="91126600"/>
                    </a:ext>
                  </a:extLst>
                </a:gridCol>
                <a:gridCol w="28157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760560">
                <a:tc>
                  <a:txBody>
                    <a:bodyPr/>
                    <a:lstStyle/>
                    <a:p>
                      <a:r>
                        <a:rPr lang="pl-PL" sz="1400" dirty="0">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Doświadczenie wnioskodawcy i partner-ów (o ile dotyczy):</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spcAft>
                          <a:spcPts val="0"/>
                        </a:spcAft>
                      </a:pPr>
                      <a:r>
                        <a:rPr lang="pl-PL" sz="1400" kern="1200" dirty="0">
                          <a:solidFill>
                            <a:schemeClr val="dk1"/>
                          </a:solidFill>
                          <a:effectLst/>
                          <a:latin typeface="Arial" panose="020B0604020202020204" pitchFamily="34" charset="0"/>
                          <a:ea typeface="+mn-ea"/>
                          <a:cs typeface="Arial" panose="020B0604020202020204" pitchFamily="34" charset="0"/>
                        </a:rPr>
                        <a:t>Doświadczenie wnioskodawcy w realizacji zadań określonych w projekcie (w tym doświadczenie partnerów i innych podmiotów, o ile dotyczy) w kontekście dotychczasowej działalności i możliwości weryfikacji rezultatów tej działalności, która była i jest prowadzona: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opis doświadczenia wnioskodawcy i jego partnerów (o ile dotyczy) pod kątem adekwatności do realizacji zadań projektu w kontekście dotychczasowej działalności danego wnioskodawcy i partnerów (o ile dotyczy) w trzech aspektach: w obszarze merytorycznym, w którym udzielane będzie wsparcie przewidziane w ramach projektu, na rzecz grupy docelowej, do której kierowane będzie wsparcie, na określonym terytorium, którego dotyczyć będzie realizacja projektu.</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77E83874-2933-B5C1-4843-41CE44A9CC4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315772"/>
            <a:ext cx="5465075" cy="359665"/>
          </a:xfrm>
          <a:prstGeom prst="rect">
            <a:avLst/>
          </a:prstGeom>
        </p:spPr>
      </p:pic>
      <p:sp>
        <p:nvSpPr>
          <p:cNvPr id="9" name="Symbol zastępczy numeru slajdu 8">
            <a:extLst>
              <a:ext uri="{FF2B5EF4-FFF2-40B4-BE49-F238E27FC236}">
                <a16:creationId xmlns:a16="http://schemas.microsoft.com/office/drawing/2014/main" id="{76931448-A505-F085-CE5D-09CF13B70C2E}"/>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41</a:t>
            </a:fld>
            <a:endParaRPr lang="pl-PL"/>
          </a:p>
        </p:txBody>
      </p:sp>
    </p:spTree>
    <p:extLst>
      <p:ext uri="{BB962C8B-B14F-4D97-AF65-F5344CB8AC3E}">
        <p14:creationId xmlns:p14="http://schemas.microsoft.com/office/powerpoint/2010/main" val="15250705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3479B2-DC20-EAAE-107F-FBEA1BFB969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817EF86-DB91-A04A-88C5-DD535D8639B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8a</a:t>
            </a:r>
          </a:p>
        </p:txBody>
      </p:sp>
      <p:sp>
        <p:nvSpPr>
          <p:cNvPr id="4" name="Prostokąt 3">
            <a:extLst>
              <a:ext uri="{FF2B5EF4-FFF2-40B4-BE49-F238E27FC236}">
                <a16:creationId xmlns:a16="http://schemas.microsoft.com/office/drawing/2014/main" id="{4E495792-1C2A-CB6E-B8E6-8A49443046B9}"/>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0A346972-9639-213D-B7CA-C45AF503897C}"/>
              </a:ext>
            </a:extLst>
          </p:cNvPr>
          <p:cNvGraphicFramePr>
            <a:graphicFrameLocks noGrp="1"/>
          </p:cNvGraphicFramePr>
          <p:nvPr>
            <p:extLst>
              <p:ext uri="{D42A27DB-BD31-4B8C-83A1-F6EECF244321}">
                <p14:modId xmlns:p14="http://schemas.microsoft.com/office/powerpoint/2010/main" val="3271813833"/>
              </p:ext>
            </p:extLst>
          </p:nvPr>
        </p:nvGraphicFramePr>
        <p:xfrm>
          <a:off x="133097" y="947526"/>
          <a:ext cx="11925806" cy="5157064"/>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686629">
                  <a:extLst>
                    <a:ext uri="{9D8B030D-6E8A-4147-A177-3AD203B41FA5}">
                      <a16:colId xmlns:a16="http://schemas.microsoft.com/office/drawing/2014/main" val="91126600"/>
                    </a:ext>
                  </a:extLst>
                </a:gridCol>
                <a:gridCol w="28157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54937">
                <a:tc>
                  <a:txBody>
                    <a:bodyPr/>
                    <a:lstStyle/>
                    <a:p>
                      <a:r>
                        <a:rPr lang="pl-PL" sz="1400" dirty="0">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w obszarze merytorycznym, w którym udzielane będzie wsparcie przewidziane w ramach projektu;</a:t>
                      </a:r>
                    </a:p>
                    <a:p>
                      <a:pPr marL="342900" lvl="0" indent="-342900">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na rzecz grupy docelowej, do której kierowane będzie wsparcie przewidziane w ramach projektu; </a:t>
                      </a:r>
                    </a:p>
                    <a:p>
                      <a:pPr marL="342900" indent="-342900">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na określonym terytorium, którego dotyczyć będzie realizacja projektu.</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0-9, w tym:</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534988" lvl="0" indent="-268288">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0-3,</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534988" lvl="0" indent="-268288">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0-3</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534988" lvl="0" indent="-268288">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0-3</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trzeciej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9FA7DD96-28AC-8461-5CFD-54CAB22F7B7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315772"/>
            <a:ext cx="5465075" cy="359665"/>
          </a:xfrm>
          <a:prstGeom prst="rect">
            <a:avLst/>
          </a:prstGeom>
        </p:spPr>
      </p:pic>
      <p:sp>
        <p:nvSpPr>
          <p:cNvPr id="9" name="Symbol zastępczy numeru slajdu 8">
            <a:extLst>
              <a:ext uri="{FF2B5EF4-FFF2-40B4-BE49-F238E27FC236}">
                <a16:creationId xmlns:a16="http://schemas.microsoft.com/office/drawing/2014/main" id="{D413E165-5ED2-75AC-4705-749BD7A62F4F}"/>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42</a:t>
            </a:fld>
            <a:endParaRPr lang="pl-PL"/>
          </a:p>
        </p:txBody>
      </p:sp>
    </p:spTree>
    <p:extLst>
      <p:ext uri="{BB962C8B-B14F-4D97-AF65-F5344CB8AC3E}">
        <p14:creationId xmlns:p14="http://schemas.microsoft.com/office/powerpoint/2010/main" val="14439481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22893-AA35-F103-33F2-E6A8D1D444F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3478BB0-E803-712F-7C19-50D8B9971B5A}"/>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9</a:t>
            </a:r>
          </a:p>
        </p:txBody>
      </p:sp>
      <p:sp>
        <p:nvSpPr>
          <p:cNvPr id="4" name="Prostokąt 3">
            <a:extLst>
              <a:ext uri="{FF2B5EF4-FFF2-40B4-BE49-F238E27FC236}">
                <a16:creationId xmlns:a16="http://schemas.microsoft.com/office/drawing/2014/main" id="{7CA4F150-CD9A-4CA8-C319-A1783E89E66E}"/>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1080B48B-0A31-3C8C-E06E-002445BA9290}"/>
              </a:ext>
            </a:extLst>
          </p:cNvPr>
          <p:cNvGraphicFramePr>
            <a:graphicFrameLocks noGrp="1"/>
          </p:cNvGraphicFramePr>
          <p:nvPr>
            <p:extLst>
              <p:ext uri="{D42A27DB-BD31-4B8C-83A1-F6EECF244321}">
                <p14:modId xmlns:p14="http://schemas.microsoft.com/office/powerpoint/2010/main" val="3653712410"/>
              </p:ext>
            </p:extLst>
          </p:nvPr>
        </p:nvGraphicFramePr>
        <p:xfrm>
          <a:off x="133097" y="947526"/>
          <a:ext cx="11925806" cy="5157064"/>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686629">
                  <a:extLst>
                    <a:ext uri="{9D8B030D-6E8A-4147-A177-3AD203B41FA5}">
                      <a16:colId xmlns:a16="http://schemas.microsoft.com/office/drawing/2014/main" val="91126600"/>
                    </a:ext>
                  </a:extLst>
                </a:gridCol>
                <a:gridCol w="28157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54937">
                <a:tc>
                  <a:txBody>
                    <a:bodyPr/>
                    <a:lstStyle/>
                    <a:p>
                      <a:r>
                        <a:rPr lang="pl-PL" sz="1400" dirty="0">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Potencjał wnioskodawcy i partner-ów (o ile dotyczy):</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Potencjał:</a:t>
                      </a:r>
                    </a:p>
                    <a:p>
                      <a:pPr marL="342900" lvl="0" indent="-168275">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kadrowy,</a:t>
                      </a:r>
                    </a:p>
                    <a:p>
                      <a:pPr marL="342900" lvl="0" indent="-168275">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techniczny </a:t>
                      </a:r>
                    </a:p>
                    <a:p>
                      <a:r>
                        <a:rPr lang="pl-PL" sz="1400" kern="1200" dirty="0">
                          <a:solidFill>
                            <a:schemeClr val="dk1"/>
                          </a:solidFill>
                          <a:effectLst/>
                          <a:latin typeface="Arial" panose="020B0604020202020204" pitchFamily="34" charset="0"/>
                          <a:ea typeface="+mn-ea"/>
                          <a:cs typeface="Arial" panose="020B0604020202020204" pitchFamily="34" charset="0"/>
                        </a:rPr>
                        <a:t>wnioskodawcy i partnera/-ów (o ile dotyczy) (w tym uzasadnienie udziału, potencjał i rola w projekcie innych podmiotów, o ile dotyczy).</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opis sposobu wykorzystania posiadanego potencjału kadrowego do realizacji projektu w kontekście opisu kompetencji i doświadczenia osób, które wnioskodawca i partnerzy (o ile dotyczy) planuje zaangażować w ramach projektu.</a:t>
                      </a:r>
                    </a:p>
                    <a:p>
                      <a:r>
                        <a:rPr lang="pl-PL" sz="1400" kern="1200" dirty="0">
                          <a:solidFill>
                            <a:schemeClr val="dk1"/>
                          </a:solidFill>
                          <a:effectLst/>
                          <a:latin typeface="Arial" panose="020B0604020202020204" pitchFamily="34" charset="0"/>
                          <a:ea typeface="+mn-ea"/>
                          <a:cs typeface="Arial" panose="020B0604020202020204" pitchFamily="34" charset="0"/>
                        </a:rPr>
                        <a:t>Ponadto ocenie podlegać będzie posiadane przez wnioskodawcę i partnerów (o ile dotyczy) zaplecze techniczne, które zamierza wykorzystać w ramach projektu oraz sposób jego wykorzystania.</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CA1FC782-5AD0-DB30-6992-0385CB75ECD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138670"/>
            <a:ext cx="5465075" cy="359665"/>
          </a:xfrm>
          <a:prstGeom prst="rect">
            <a:avLst/>
          </a:prstGeom>
        </p:spPr>
      </p:pic>
      <p:sp>
        <p:nvSpPr>
          <p:cNvPr id="9" name="Symbol zastępczy numeru slajdu 8">
            <a:extLst>
              <a:ext uri="{FF2B5EF4-FFF2-40B4-BE49-F238E27FC236}">
                <a16:creationId xmlns:a16="http://schemas.microsoft.com/office/drawing/2014/main" id="{AB88CE9B-7C23-2FF8-FAEC-C3E66769316D}"/>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43</a:t>
            </a:fld>
            <a:endParaRPr lang="pl-PL"/>
          </a:p>
        </p:txBody>
      </p:sp>
    </p:spTree>
    <p:extLst>
      <p:ext uri="{BB962C8B-B14F-4D97-AF65-F5344CB8AC3E}">
        <p14:creationId xmlns:p14="http://schemas.microsoft.com/office/powerpoint/2010/main" val="4110386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04CDD-48B7-8CFA-0AAE-E9CE89F2E51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7F2A64A-7897-4138-0C9B-89CDFD3A93FB}"/>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9a</a:t>
            </a:r>
          </a:p>
        </p:txBody>
      </p:sp>
      <p:sp>
        <p:nvSpPr>
          <p:cNvPr id="4" name="Prostokąt 3">
            <a:extLst>
              <a:ext uri="{FF2B5EF4-FFF2-40B4-BE49-F238E27FC236}">
                <a16:creationId xmlns:a16="http://schemas.microsoft.com/office/drawing/2014/main" id="{07C6BD77-0179-97EE-66F9-079930B88B45}"/>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E50C12CE-5D32-5C50-3B76-6DCA8499ABFB}"/>
              </a:ext>
            </a:extLst>
          </p:cNvPr>
          <p:cNvGraphicFramePr>
            <a:graphicFrameLocks noGrp="1"/>
          </p:cNvGraphicFramePr>
          <p:nvPr>
            <p:extLst>
              <p:ext uri="{D42A27DB-BD31-4B8C-83A1-F6EECF244321}">
                <p14:modId xmlns:p14="http://schemas.microsoft.com/office/powerpoint/2010/main" val="3925304417"/>
              </p:ext>
            </p:extLst>
          </p:nvPr>
        </p:nvGraphicFramePr>
        <p:xfrm>
          <a:off x="133097" y="947526"/>
          <a:ext cx="11925806" cy="5157064"/>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686629">
                  <a:extLst>
                    <a:ext uri="{9D8B030D-6E8A-4147-A177-3AD203B41FA5}">
                      <a16:colId xmlns:a16="http://schemas.microsoft.com/office/drawing/2014/main" val="91126600"/>
                    </a:ext>
                  </a:extLst>
                </a:gridCol>
                <a:gridCol w="28157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54937">
                <a:tc>
                  <a:txBody>
                    <a:bodyPr/>
                    <a:lstStyle/>
                    <a:p>
                      <a:r>
                        <a:rPr lang="pl-PL" sz="1400" dirty="0">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0-9, w tym:</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449263" lvl="0" indent="-274638">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0-5</a:t>
                      </a:r>
                      <a:r>
                        <a:rPr lang="pl-PL" sz="1400" kern="1200" dirty="0">
                          <a:solidFill>
                            <a:schemeClr val="dk1"/>
                          </a:solidFill>
                          <a:effectLst/>
                          <a:latin typeface="Arial" panose="020B0604020202020204" pitchFamily="34" charset="0"/>
                          <a:ea typeface="+mn-ea"/>
                          <a:cs typeface="Arial" panose="020B0604020202020204" pitchFamily="34" charset="0"/>
                        </a:rPr>
                        <a:t>,</a:t>
                      </a:r>
                    </a:p>
                    <a:p>
                      <a:pPr marL="449263" lvl="0" indent="-274638">
                        <a:buFont typeface="+mj-lt"/>
                        <a:buAutoNum type="alphaLcParenR"/>
                      </a:pPr>
                      <a:r>
                        <a:rPr lang="pl-PL" sz="1400" b="1" kern="1200" dirty="0">
                          <a:solidFill>
                            <a:schemeClr val="dk1"/>
                          </a:solidFill>
                          <a:effectLst/>
                          <a:latin typeface="Arial" panose="020B0604020202020204" pitchFamily="34" charset="0"/>
                          <a:ea typeface="+mn-ea"/>
                          <a:cs typeface="Arial" panose="020B0604020202020204" pitchFamily="34" charset="0"/>
                        </a:rPr>
                        <a:t>0-4.</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drugiej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2D6DF67D-DCF2-FC0B-5570-44279CE7A20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138670"/>
            <a:ext cx="5465075" cy="359665"/>
          </a:xfrm>
          <a:prstGeom prst="rect">
            <a:avLst/>
          </a:prstGeom>
        </p:spPr>
      </p:pic>
      <p:sp>
        <p:nvSpPr>
          <p:cNvPr id="9" name="Symbol zastępczy numeru slajdu 8">
            <a:extLst>
              <a:ext uri="{FF2B5EF4-FFF2-40B4-BE49-F238E27FC236}">
                <a16:creationId xmlns:a16="http://schemas.microsoft.com/office/drawing/2014/main" id="{D9E0CA86-48F5-D473-81C2-E568F55BC973}"/>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44</a:t>
            </a:fld>
            <a:endParaRPr lang="pl-PL"/>
          </a:p>
        </p:txBody>
      </p:sp>
    </p:spTree>
    <p:extLst>
      <p:ext uri="{BB962C8B-B14F-4D97-AF65-F5344CB8AC3E}">
        <p14:creationId xmlns:p14="http://schemas.microsoft.com/office/powerpoint/2010/main" val="382475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66C7-D48E-8CD3-3813-203BE77280B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A300587-ACA0-E374-5CAD-260E4EE090C4}"/>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10</a:t>
            </a:r>
          </a:p>
        </p:txBody>
      </p:sp>
      <p:sp>
        <p:nvSpPr>
          <p:cNvPr id="4" name="Prostokąt 3">
            <a:extLst>
              <a:ext uri="{FF2B5EF4-FFF2-40B4-BE49-F238E27FC236}">
                <a16:creationId xmlns:a16="http://schemas.microsoft.com/office/drawing/2014/main" id="{C7F77DA1-D91C-99C6-E2D3-C9FCD970C222}"/>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9F6DEE21-E2F9-E489-B7FD-EC9B83A01C07}"/>
              </a:ext>
            </a:extLst>
          </p:cNvPr>
          <p:cNvGraphicFramePr>
            <a:graphicFrameLocks noGrp="1"/>
          </p:cNvGraphicFramePr>
          <p:nvPr>
            <p:extLst>
              <p:ext uri="{D42A27DB-BD31-4B8C-83A1-F6EECF244321}">
                <p14:modId xmlns:p14="http://schemas.microsoft.com/office/powerpoint/2010/main" val="490353721"/>
              </p:ext>
            </p:extLst>
          </p:nvPr>
        </p:nvGraphicFramePr>
        <p:xfrm>
          <a:off x="133097" y="996593"/>
          <a:ext cx="11925806" cy="5111878"/>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686629">
                  <a:extLst>
                    <a:ext uri="{9D8B030D-6E8A-4147-A177-3AD203B41FA5}">
                      <a16:colId xmlns:a16="http://schemas.microsoft.com/office/drawing/2014/main" val="91126600"/>
                    </a:ext>
                  </a:extLst>
                </a:gridCol>
                <a:gridCol w="28157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68232">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777570">
                <a:tc>
                  <a:txBody>
                    <a:bodyPr/>
                    <a:lstStyle/>
                    <a:p>
                      <a:r>
                        <a:rPr lang="pl-PL" sz="1400" dirty="0">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Kwalifikowalność wydatków:</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marL="285750" lvl="0" indent="-285750">
                        <a:spcBef>
                          <a:spcPts val="600"/>
                        </a:spcBef>
                        <a:spcAft>
                          <a:spcPts val="0"/>
                        </a:spcAft>
                        <a:buFont typeface="Arial" panose="020B0604020202020204" pitchFamily="34" charset="0"/>
                        <a:buChar char="•"/>
                      </a:pPr>
                      <a:r>
                        <a:rPr lang="pl-PL" sz="1400" kern="1200" dirty="0">
                          <a:solidFill>
                            <a:schemeClr val="dk1"/>
                          </a:solidFill>
                          <a:effectLst/>
                          <a:latin typeface="Arial" panose="020B0604020202020204" pitchFamily="34" charset="0"/>
                          <a:ea typeface="+mn-ea"/>
                          <a:cs typeface="Arial" panose="020B0604020202020204" pitchFamily="34" charset="0"/>
                        </a:rPr>
                        <a:t>niezbędność poniesienia wydatków do realizacji projektu (m.in. niezbędność ponoszenia wydatków, biorąc pod uwagę deklarowany przez wnioskodawcę we wniosku o dofinansowanie potencjał) i osiągania jego celów oraz </a:t>
                      </a:r>
                    </a:p>
                    <a:p>
                      <a:pPr marL="285750" indent="-285750">
                        <a:buFont typeface="Arial" panose="020B0604020202020204" pitchFamily="34" charset="0"/>
                        <a:buChar char="•"/>
                      </a:pPr>
                      <a:r>
                        <a:rPr lang="pl-PL" sz="1400" kern="1200" dirty="0">
                          <a:solidFill>
                            <a:schemeClr val="dk1"/>
                          </a:solidFill>
                          <a:effectLst/>
                          <a:latin typeface="Arial" panose="020B0604020202020204" pitchFamily="34" charset="0"/>
                          <a:ea typeface="+mn-ea"/>
                          <a:cs typeface="Arial" panose="020B0604020202020204" pitchFamily="34" charset="0"/>
                        </a:rPr>
                        <a:t>zgodność wydatków z regulaminem wyboru projektów.</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Rodzaje kosztów założone w projekcie muszą być zgodne z zapisami regulaminu wyboru projektów.</a:t>
                      </a:r>
                    </a:p>
                    <a:p>
                      <a:r>
                        <a:rPr lang="pl-PL" sz="1400" kern="1200" dirty="0">
                          <a:solidFill>
                            <a:schemeClr val="dk1"/>
                          </a:solidFill>
                          <a:effectLst/>
                          <a:latin typeface="Arial" panose="020B0604020202020204" pitchFamily="34" charset="0"/>
                          <a:ea typeface="+mn-ea"/>
                          <a:cs typeface="Arial" panose="020B0604020202020204" pitchFamily="34" charset="0"/>
                        </a:rPr>
                        <a:t>Zidentyfikowanie przez oceniającego wydatków niezasadnych, bądź niekwalifikowalnych w wysokości co najmniej 25% wnioskowanej kwoty dofinansowania powoduje, że projekt nie uzyskał minimum 60% punktów możliwych do uzyskania w dedykowanej części karty oceny formalno-merytorycznej: Budżet projektu. </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pPr>
                        <a:spcBef>
                          <a:spcPts val="600"/>
                        </a:spcBef>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0-8</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66076">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032072C5-E2CC-2191-7541-C78C64D027C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191618"/>
            <a:ext cx="5465075" cy="359665"/>
          </a:xfrm>
          <a:prstGeom prst="rect">
            <a:avLst/>
          </a:prstGeom>
        </p:spPr>
      </p:pic>
      <p:sp>
        <p:nvSpPr>
          <p:cNvPr id="9" name="Symbol zastępczy numeru slajdu 8">
            <a:extLst>
              <a:ext uri="{FF2B5EF4-FFF2-40B4-BE49-F238E27FC236}">
                <a16:creationId xmlns:a16="http://schemas.microsoft.com/office/drawing/2014/main" id="{3C382635-46EA-EAA1-0C91-286E3C21BBC2}"/>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45</a:t>
            </a:fld>
            <a:endParaRPr lang="pl-PL"/>
          </a:p>
        </p:txBody>
      </p:sp>
    </p:spTree>
    <p:extLst>
      <p:ext uri="{BB962C8B-B14F-4D97-AF65-F5344CB8AC3E}">
        <p14:creationId xmlns:p14="http://schemas.microsoft.com/office/powerpoint/2010/main" val="1998118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21586-11E0-B954-1F33-5D2371DD111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812D53F-0D5F-5231-567F-3C3E78500453}"/>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10</a:t>
            </a:r>
            <a:r>
              <a:rPr lang="pl-PL" baseline="0" dirty="0"/>
              <a:t> a</a:t>
            </a:r>
            <a:endParaRPr lang="pl-PL" dirty="0"/>
          </a:p>
        </p:txBody>
      </p:sp>
      <p:sp>
        <p:nvSpPr>
          <p:cNvPr id="4" name="Prostokąt 3">
            <a:extLst>
              <a:ext uri="{FF2B5EF4-FFF2-40B4-BE49-F238E27FC236}">
                <a16:creationId xmlns:a16="http://schemas.microsoft.com/office/drawing/2014/main" id="{19305EA1-5FBC-82F6-C489-BAABAA9A27AE}"/>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5423F2EC-90B2-D7BF-EA5E-5BDC35DC30B3}"/>
              </a:ext>
            </a:extLst>
          </p:cNvPr>
          <p:cNvGraphicFramePr>
            <a:graphicFrameLocks noGrp="1"/>
          </p:cNvGraphicFramePr>
          <p:nvPr>
            <p:extLst>
              <p:ext uri="{D42A27DB-BD31-4B8C-83A1-F6EECF244321}">
                <p14:modId xmlns:p14="http://schemas.microsoft.com/office/powerpoint/2010/main" val="4275375756"/>
              </p:ext>
            </p:extLst>
          </p:nvPr>
        </p:nvGraphicFramePr>
        <p:xfrm>
          <a:off x="133097" y="947526"/>
          <a:ext cx="11925806" cy="5157064"/>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686629">
                  <a:extLst>
                    <a:ext uri="{9D8B030D-6E8A-4147-A177-3AD203B41FA5}">
                      <a16:colId xmlns:a16="http://schemas.microsoft.com/office/drawing/2014/main" val="91126600"/>
                    </a:ext>
                  </a:extLst>
                </a:gridCol>
                <a:gridCol w="2815771">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54937">
                <a:tc>
                  <a:txBody>
                    <a:bodyPr/>
                    <a:lstStyle/>
                    <a:p>
                      <a:r>
                        <a:rPr lang="pl-PL" sz="1400" dirty="0">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Zasada dotyczy oceny pierwotnej wersji wniosku złożonego w odpowiedzi na nabór wniosków o dofinansowanie oraz indywidualnej oceny danego oceniającego, a wartość wydatków niezasadnych, bądź niekwalifikowalnych nie sumuje się między dwoma lub trzema oceniającymi.</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opis racjonalności i niezbędności kosztów w kontekście opisanych zadań.</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piątej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DB575CD7-AC87-C1E6-4744-79A25A7C998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182151"/>
            <a:ext cx="5465075" cy="359665"/>
          </a:xfrm>
          <a:prstGeom prst="rect">
            <a:avLst/>
          </a:prstGeom>
        </p:spPr>
      </p:pic>
      <p:sp>
        <p:nvSpPr>
          <p:cNvPr id="9" name="Symbol zastępczy numeru slajdu 8">
            <a:extLst>
              <a:ext uri="{FF2B5EF4-FFF2-40B4-BE49-F238E27FC236}">
                <a16:creationId xmlns:a16="http://schemas.microsoft.com/office/drawing/2014/main" id="{9FCA48A8-ECB3-21A4-434B-BAFE170CF697}"/>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46</a:t>
            </a:fld>
            <a:endParaRPr lang="pl-PL"/>
          </a:p>
        </p:txBody>
      </p:sp>
    </p:spTree>
    <p:extLst>
      <p:ext uri="{BB962C8B-B14F-4D97-AF65-F5344CB8AC3E}">
        <p14:creationId xmlns:p14="http://schemas.microsoft.com/office/powerpoint/2010/main" val="38448440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8BDDF-960E-BF30-36A3-6E372299DF5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5509E98-EC78-6728-8F66-08EC3FFE9934}"/>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11</a:t>
            </a:r>
          </a:p>
        </p:txBody>
      </p:sp>
      <p:sp>
        <p:nvSpPr>
          <p:cNvPr id="4" name="Prostokąt 3">
            <a:extLst>
              <a:ext uri="{FF2B5EF4-FFF2-40B4-BE49-F238E27FC236}">
                <a16:creationId xmlns:a16="http://schemas.microsoft.com/office/drawing/2014/main" id="{A01BC18D-85E6-556D-F749-D38E6163FCE6}"/>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2941A683-2B12-0277-DEFC-1774A2A4C64B}"/>
              </a:ext>
            </a:extLst>
          </p:cNvPr>
          <p:cNvGraphicFramePr>
            <a:graphicFrameLocks noGrp="1"/>
          </p:cNvGraphicFramePr>
          <p:nvPr>
            <p:extLst>
              <p:ext uri="{D42A27DB-BD31-4B8C-83A1-F6EECF244321}">
                <p14:modId xmlns:p14="http://schemas.microsoft.com/office/powerpoint/2010/main" val="554987225"/>
              </p:ext>
            </p:extLst>
          </p:nvPr>
        </p:nvGraphicFramePr>
        <p:xfrm>
          <a:off x="133097" y="947526"/>
          <a:ext cx="11925806" cy="5462647"/>
        </p:xfrm>
        <a:graphic>
          <a:graphicData uri="http://schemas.openxmlformats.org/drawingml/2006/table">
            <a:tbl>
              <a:tblPr firstRow="1" bandRow="1">
                <a:tableStyleId>{5C22544A-7EE6-4342-B048-85BDC9FD1C3A}</a:tableStyleId>
              </a:tblPr>
              <a:tblGrid>
                <a:gridCol w="436939">
                  <a:extLst>
                    <a:ext uri="{9D8B030D-6E8A-4147-A177-3AD203B41FA5}">
                      <a16:colId xmlns:a16="http://schemas.microsoft.com/office/drawing/2014/main" val="793399746"/>
                    </a:ext>
                  </a:extLst>
                </a:gridCol>
                <a:gridCol w="2448935">
                  <a:extLst>
                    <a:ext uri="{9D8B030D-6E8A-4147-A177-3AD203B41FA5}">
                      <a16:colId xmlns:a16="http://schemas.microsoft.com/office/drawing/2014/main" val="166888007"/>
                    </a:ext>
                  </a:extLst>
                </a:gridCol>
                <a:gridCol w="3875315">
                  <a:extLst>
                    <a:ext uri="{9D8B030D-6E8A-4147-A177-3AD203B41FA5}">
                      <a16:colId xmlns:a16="http://schemas.microsoft.com/office/drawing/2014/main" val="91126600"/>
                    </a:ext>
                  </a:extLst>
                </a:gridCol>
                <a:gridCol w="2627085">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29298">
                <a:tc>
                  <a:txBody>
                    <a:bodyPr/>
                    <a:lstStyle/>
                    <a:p>
                      <a:pPr algn="ctr"/>
                      <a:r>
                        <a:rPr lang="pl-PL" sz="1400" dirty="0" err="1">
                          <a:latin typeface="Arial" panose="020B0604020202020204" pitchFamily="34" charset="0"/>
                          <a:cs typeface="Arial" panose="020B0604020202020204" pitchFamily="34" charset="0"/>
                        </a:rPr>
                        <a:t>Lp</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854937">
                <a:tc>
                  <a:txBody>
                    <a:bodyPr/>
                    <a:lstStyle/>
                    <a:p>
                      <a:r>
                        <a:rPr lang="pl-PL" sz="1400" dirty="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Efektywność wydatków:</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Zgodność ze stawkami rynkowymi oraz regulaminem wyboru projektów zarówno w odniesieniu do pojedynczych pozycji wydatków w szczegółowym budżecie projektu, ale również do łącznej wartości danej usługi/ zadania przewidzianej do realizacji w ramach projektu.</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kwestia, czy wskazane w projekcie wydatki kwalifikowalne są racjonalne i efektywne ekonomicznie, z zachowaniem zasad uzyskiwania najlepszych efektów z danych nakładów.</a:t>
                      </a:r>
                    </a:p>
                    <a:p>
                      <a:r>
                        <a:rPr lang="pl-PL" sz="1400" kern="1200" dirty="0">
                          <a:solidFill>
                            <a:schemeClr val="dk1"/>
                          </a:solidFill>
                          <a:effectLst/>
                          <a:latin typeface="Arial" panose="020B0604020202020204" pitchFamily="34" charset="0"/>
                          <a:ea typeface="+mn-ea"/>
                          <a:cs typeface="Arial" panose="020B0604020202020204" pitchFamily="34" charset="0"/>
                        </a:rPr>
                        <a:t>Wnioskodawca określając zakres wydatków kwalifikowalnych projektu powinien kierować się zasadą osiągnięcia najlepszego efektu przy możliwie najniższych kosztach.</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Przez „racjonalne” należy rozumieć, iż koszty nie mogą być zawyżone w odniesieniu m.in. do średnich cen rynkowych „Efektywność ekonomiczna” określona jest poprzez relację wartości uzyskanych efektów do nakładów użytych do ich uzyskania.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pPr>
                        <a:spcBef>
                          <a:spcPts val="600"/>
                        </a:spcBef>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0-8</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57247">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4C5A773A-EF61-9C1C-800F-69144A0870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393333"/>
            <a:ext cx="5465075" cy="359665"/>
          </a:xfrm>
          <a:prstGeom prst="rect">
            <a:avLst/>
          </a:prstGeom>
        </p:spPr>
      </p:pic>
      <p:sp>
        <p:nvSpPr>
          <p:cNvPr id="9" name="Symbol zastępczy numeru slajdu 8">
            <a:extLst>
              <a:ext uri="{FF2B5EF4-FFF2-40B4-BE49-F238E27FC236}">
                <a16:creationId xmlns:a16="http://schemas.microsoft.com/office/drawing/2014/main" id="{22C827EA-7BCF-4851-7A8C-D8AF844387E1}"/>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47</a:t>
            </a:fld>
            <a:endParaRPr lang="pl-PL"/>
          </a:p>
        </p:txBody>
      </p:sp>
    </p:spTree>
    <p:extLst>
      <p:ext uri="{BB962C8B-B14F-4D97-AF65-F5344CB8AC3E}">
        <p14:creationId xmlns:p14="http://schemas.microsoft.com/office/powerpoint/2010/main" val="24209675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AEBA2-03DE-FD65-B7A5-CB3F01278C2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E03C191-C2B4-724F-5EE5-82BA3943ACE5}"/>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11a</a:t>
            </a:r>
          </a:p>
        </p:txBody>
      </p:sp>
      <p:sp>
        <p:nvSpPr>
          <p:cNvPr id="4" name="Prostokąt 3">
            <a:extLst>
              <a:ext uri="{FF2B5EF4-FFF2-40B4-BE49-F238E27FC236}">
                <a16:creationId xmlns:a16="http://schemas.microsoft.com/office/drawing/2014/main" id="{F16CC1F7-1195-48B5-A387-7C6A5C8A457D}"/>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76B95D07-AF48-7D91-3ACB-DF8A5612A439}"/>
              </a:ext>
            </a:extLst>
          </p:cNvPr>
          <p:cNvGraphicFramePr>
            <a:graphicFrameLocks noGrp="1"/>
          </p:cNvGraphicFramePr>
          <p:nvPr>
            <p:extLst>
              <p:ext uri="{D42A27DB-BD31-4B8C-83A1-F6EECF244321}">
                <p14:modId xmlns:p14="http://schemas.microsoft.com/office/powerpoint/2010/main" val="2683576409"/>
              </p:ext>
            </p:extLst>
          </p:nvPr>
        </p:nvGraphicFramePr>
        <p:xfrm>
          <a:off x="133097" y="951305"/>
          <a:ext cx="11925806" cy="5503710"/>
        </p:xfrm>
        <a:graphic>
          <a:graphicData uri="http://schemas.openxmlformats.org/drawingml/2006/table">
            <a:tbl>
              <a:tblPr firstRow="1" bandRow="1">
                <a:tableStyleId>{5C22544A-7EE6-4342-B048-85BDC9FD1C3A}</a:tableStyleId>
              </a:tblPr>
              <a:tblGrid>
                <a:gridCol w="565546">
                  <a:extLst>
                    <a:ext uri="{9D8B030D-6E8A-4147-A177-3AD203B41FA5}">
                      <a16:colId xmlns:a16="http://schemas.microsoft.com/office/drawing/2014/main" val="793399746"/>
                    </a:ext>
                  </a:extLst>
                </a:gridCol>
                <a:gridCol w="2073586">
                  <a:extLst>
                    <a:ext uri="{9D8B030D-6E8A-4147-A177-3AD203B41FA5}">
                      <a16:colId xmlns:a16="http://schemas.microsoft.com/office/drawing/2014/main" val="166888007"/>
                    </a:ext>
                  </a:extLst>
                </a:gridCol>
                <a:gridCol w="4630057">
                  <a:extLst>
                    <a:ext uri="{9D8B030D-6E8A-4147-A177-3AD203B41FA5}">
                      <a16:colId xmlns:a16="http://schemas.microsoft.com/office/drawing/2014/main" val="91126600"/>
                    </a:ext>
                  </a:extLst>
                </a:gridCol>
                <a:gridCol w="2452914">
                  <a:extLst>
                    <a:ext uri="{9D8B030D-6E8A-4147-A177-3AD203B41FA5}">
                      <a16:colId xmlns:a16="http://schemas.microsoft.com/office/drawing/2014/main" val="3655026178"/>
                    </a:ext>
                  </a:extLst>
                </a:gridCol>
                <a:gridCol w="2203703">
                  <a:extLst>
                    <a:ext uri="{9D8B030D-6E8A-4147-A177-3AD203B41FA5}">
                      <a16:colId xmlns:a16="http://schemas.microsoft.com/office/drawing/2014/main" val="1363699199"/>
                    </a:ext>
                  </a:extLst>
                </a:gridCol>
              </a:tblGrid>
              <a:tr h="97495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914402">
                <a:tc>
                  <a:txBody>
                    <a:bodyPr/>
                    <a:lstStyle/>
                    <a:p>
                      <a:r>
                        <a:rPr lang="pl-PL" sz="1400" dirty="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Zidentyfikowanie przez oceniającego wydatków zawyżonych w wysokości co najmniej 25% wnioskowanej kwoty dofinansowania powoduje, że projekt nie uzyskał minimum 60% punktów możliwych do uzyskania w dedykowanej części karty oceny formalno-merytorycznej: Budżet projektu. Zasada dotyczy oceny pierwotnej wersji wniosku złożonego w odpowiedzi na nabór wniosków o dofinansowanie projektu oraz indywidualnej oceny danego oceniającego, a wartość wydatków niezasadnych, bądź niekwalifikowalnych nie sumuje się między dwoma lub trzema oceniającymi.</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Ocenie podlegać będzie również zgodność ze stawkami rynkowymi oraz regulaminem wyboru projektów. Efektywność będzie rozpatrywana w kontekście pojedynczych wydatków wykazanych w budżecie projektów, ale również w odniesieniu do łącznej wartości usług/zadań realizowanych w ramach projektów.</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szóstej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37350">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0388F6BC-9670-846A-11A5-0C40A92C19B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417372"/>
            <a:ext cx="5465075" cy="359665"/>
          </a:xfrm>
          <a:prstGeom prst="rect">
            <a:avLst/>
          </a:prstGeom>
        </p:spPr>
      </p:pic>
      <p:sp>
        <p:nvSpPr>
          <p:cNvPr id="9" name="Symbol zastępczy numeru slajdu 8">
            <a:extLst>
              <a:ext uri="{FF2B5EF4-FFF2-40B4-BE49-F238E27FC236}">
                <a16:creationId xmlns:a16="http://schemas.microsoft.com/office/drawing/2014/main" id="{54D9906E-1F0E-0E1F-E767-ADEEDDADD729}"/>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48</a:t>
            </a:fld>
            <a:endParaRPr lang="pl-PL"/>
          </a:p>
        </p:txBody>
      </p:sp>
    </p:spTree>
    <p:extLst>
      <p:ext uri="{BB962C8B-B14F-4D97-AF65-F5344CB8AC3E}">
        <p14:creationId xmlns:p14="http://schemas.microsoft.com/office/powerpoint/2010/main" val="4644203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1C909-4C1D-BAEE-02CE-BD85AD42DDD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8DE25DA-572C-77D9-735E-65156DD79917}"/>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12</a:t>
            </a:r>
          </a:p>
        </p:txBody>
      </p:sp>
      <p:sp>
        <p:nvSpPr>
          <p:cNvPr id="4" name="Prostokąt 3">
            <a:extLst>
              <a:ext uri="{FF2B5EF4-FFF2-40B4-BE49-F238E27FC236}">
                <a16:creationId xmlns:a16="http://schemas.microsoft.com/office/drawing/2014/main" id="{3E893161-7D15-03D1-68B5-F9A016E99492}"/>
              </a:ext>
            </a:extLst>
          </p:cNvPr>
          <p:cNvSpPr/>
          <p:nvPr/>
        </p:nvSpPr>
        <p:spPr>
          <a:xfrm>
            <a:off x="133097" y="80963"/>
            <a:ext cx="11925806" cy="832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C. Kryteria merytoryczne</a:t>
            </a:r>
            <a:r>
              <a:rPr lang="pl-PL" sz="1800" strike="noStrike" kern="1200" baseline="30000" dirty="0">
                <a:solidFill>
                  <a:schemeClr val="tx1"/>
                </a:solidFill>
                <a:effectLst/>
                <a:latin typeface="Arial" panose="020B0604020202020204" pitchFamily="34" charset="0"/>
                <a:ea typeface="+mn-ea"/>
                <a:cs typeface="Arial" panose="020B0604020202020204" pitchFamily="34" charset="0"/>
              </a:rPr>
              <a:t> </a:t>
            </a:r>
            <a:endParaRPr lang="pl-PL" b="1" dirty="0"/>
          </a:p>
        </p:txBody>
      </p:sp>
      <p:graphicFrame>
        <p:nvGraphicFramePr>
          <p:cNvPr id="5" name="Tabela 7">
            <a:extLst>
              <a:ext uri="{FF2B5EF4-FFF2-40B4-BE49-F238E27FC236}">
                <a16:creationId xmlns:a16="http://schemas.microsoft.com/office/drawing/2014/main" id="{448E1F16-C3DA-7DFF-18B3-663FBB81210D}"/>
              </a:ext>
            </a:extLst>
          </p:cNvPr>
          <p:cNvGraphicFramePr>
            <a:graphicFrameLocks noGrp="1"/>
          </p:cNvGraphicFramePr>
          <p:nvPr>
            <p:extLst>
              <p:ext uri="{D42A27DB-BD31-4B8C-83A1-F6EECF244321}">
                <p14:modId xmlns:p14="http://schemas.microsoft.com/office/powerpoint/2010/main" val="4157760124"/>
              </p:ext>
            </p:extLst>
          </p:nvPr>
        </p:nvGraphicFramePr>
        <p:xfrm>
          <a:off x="133097" y="947526"/>
          <a:ext cx="11925806" cy="5391509"/>
        </p:xfrm>
        <a:graphic>
          <a:graphicData uri="http://schemas.openxmlformats.org/drawingml/2006/table">
            <a:tbl>
              <a:tblPr firstRow="1" bandRow="1">
                <a:tableStyleId>{5C22544A-7EE6-4342-B048-85BDC9FD1C3A}</a:tableStyleId>
              </a:tblPr>
              <a:tblGrid>
                <a:gridCol w="596368">
                  <a:extLst>
                    <a:ext uri="{9D8B030D-6E8A-4147-A177-3AD203B41FA5}">
                      <a16:colId xmlns:a16="http://schemas.microsoft.com/office/drawing/2014/main" val="793399746"/>
                    </a:ext>
                  </a:extLst>
                </a:gridCol>
                <a:gridCol w="1781506">
                  <a:extLst>
                    <a:ext uri="{9D8B030D-6E8A-4147-A177-3AD203B41FA5}">
                      <a16:colId xmlns:a16="http://schemas.microsoft.com/office/drawing/2014/main" val="166888007"/>
                    </a:ext>
                  </a:extLst>
                </a:gridCol>
                <a:gridCol w="2931886">
                  <a:extLst>
                    <a:ext uri="{9D8B030D-6E8A-4147-A177-3AD203B41FA5}">
                      <a16:colId xmlns:a16="http://schemas.microsoft.com/office/drawing/2014/main" val="91126600"/>
                    </a:ext>
                  </a:extLst>
                </a:gridCol>
                <a:gridCol w="4078514">
                  <a:extLst>
                    <a:ext uri="{9D8B030D-6E8A-4147-A177-3AD203B41FA5}">
                      <a16:colId xmlns:a16="http://schemas.microsoft.com/office/drawing/2014/main" val="3655026178"/>
                    </a:ext>
                  </a:extLst>
                </a:gridCol>
                <a:gridCol w="2537532">
                  <a:extLst>
                    <a:ext uri="{9D8B030D-6E8A-4147-A177-3AD203B41FA5}">
                      <a16:colId xmlns:a16="http://schemas.microsoft.com/office/drawing/2014/main" val="1363699199"/>
                    </a:ext>
                  </a:extLst>
                </a:gridCol>
              </a:tblGrid>
              <a:tr h="917960">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C0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C0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3982762">
                <a:tc>
                  <a:txBody>
                    <a:bodyPr/>
                    <a:lstStyle/>
                    <a:p>
                      <a:r>
                        <a:rPr lang="pl-PL" sz="1400" dirty="0">
                          <a:latin typeface="Arial" panose="020B0604020202020204" pitchFamily="34" charset="0"/>
                          <a:cs typeface="Arial" panose="020B0604020202020204" pitchFamily="34"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Prawidłowość sporządzenia budżetu:</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Prawidłowość sporządzenia budżetu projektu o charakterze metodologicznym, rachunkowym oraz w zakresie uzasadnienia kosztów.</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Zweryfikowane zostaną koszty przedstawione w budżecie projektu i ich poprawność pod względem rachunkowym, jak również w odniesieniu do zapisów uzasadniających konieczność ich poniesienia w ramach projektu.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punktowe.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uznaniowej liczby punktów w ramach dopuszczalnych limitów wyznaczonych minimalną i maksymalną liczbą punktów, które można uzyskać za dane kryterium.</a:t>
                      </a:r>
                    </a:p>
                    <a:p>
                      <a:r>
                        <a:rPr lang="pl-PL" sz="1400" b="1" kern="1200" dirty="0">
                          <a:solidFill>
                            <a:schemeClr val="dk1"/>
                          </a:solidFill>
                          <a:effectLst/>
                          <a:latin typeface="Arial" panose="020B0604020202020204" pitchFamily="34" charset="0"/>
                          <a:ea typeface="+mn-ea"/>
                          <a:cs typeface="Arial" panose="020B0604020202020204" pitchFamily="34" charset="0"/>
                        </a:rPr>
                        <a:t>Liczba punktów możliwych do uzyskania: 0-4</a:t>
                      </a:r>
                      <a:endParaRPr lang="pl-PL" sz="1400" kern="1200" dirty="0">
                        <a:solidFill>
                          <a:schemeClr val="dk1"/>
                        </a:solidFill>
                        <a:effectLst/>
                        <a:latin typeface="Arial" panose="020B0604020202020204" pitchFamily="34" charset="0"/>
                        <a:ea typeface="+mn-ea"/>
                        <a:cs typeface="Arial" panose="020B0604020202020204" pitchFamily="34" charset="0"/>
                      </a:endParaRP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rozstrzygające: w sytuacji, gdy więcej niż jeden projekt otrzyma taką samą liczbę punktów w ramach oceny formalno-merytorycznej, kryterium to będzie brane pod uwagę </a:t>
                      </a:r>
                      <a:r>
                        <a:rPr lang="pl-PL" sz="1400" b="1" kern="1200" dirty="0">
                          <a:solidFill>
                            <a:schemeClr val="dk1"/>
                          </a:solidFill>
                          <a:effectLst/>
                          <a:latin typeface="Arial" panose="020B0604020202020204" pitchFamily="34" charset="0"/>
                          <a:ea typeface="+mn-ea"/>
                          <a:cs typeface="Arial" panose="020B0604020202020204" pitchFamily="34" charset="0"/>
                        </a:rPr>
                        <a:t>w jedenastej kolejności</a:t>
                      </a:r>
                      <a:r>
                        <a:rPr lang="pl-PL" sz="1400" kern="1200" dirty="0">
                          <a:solidFill>
                            <a:schemeClr val="dk1"/>
                          </a:solidFill>
                          <a:effectLst/>
                          <a:latin typeface="Arial" panose="020B0604020202020204" pitchFamily="34" charset="0"/>
                          <a:ea typeface="+mn-ea"/>
                          <a:cs typeface="Arial" panose="020B0604020202020204" pitchFamily="34" charset="0"/>
                        </a:rPr>
                        <a:t> przy umieszczaniu projektu na liście ocenionych projektów i podejmowaniu decyzji o przyznaniu dofinansowania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 – do uzupełnienia/poprawy, „NIE”.</a:t>
                      </a:r>
                    </a:p>
                    <a:p>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347069">
                <a:tc gridSpan="5">
                  <a:txBody>
                    <a:bodyPr/>
                    <a:lstStyle/>
                    <a:p>
                      <a:pPr marL="174625" marR="0" lvl="0" indent="-87313" algn="l" defTabSz="914400" rtl="0" eaLnBrk="1" fontAlgn="auto" latinLnBrk="0" hangingPunct="1">
                        <a:lnSpc>
                          <a:spcPct val="100000"/>
                        </a:lnSpc>
                        <a:spcBef>
                          <a:spcPts val="0"/>
                        </a:spcBef>
                        <a:spcAft>
                          <a:spcPts val="0"/>
                        </a:spcAft>
                        <a:buClrTx/>
                        <a:buSzTx/>
                        <a:buFontTx/>
                        <a:buNone/>
                        <a:tabLst/>
                        <a:defRPr/>
                      </a:pPr>
                      <a:endParaRPr lang="pl-PL" sz="1200" strike="noStrike"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1BD66FC0-7590-1AB4-61ED-B8A31CEC200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283036"/>
            <a:ext cx="5465075" cy="359665"/>
          </a:xfrm>
          <a:prstGeom prst="rect">
            <a:avLst/>
          </a:prstGeom>
        </p:spPr>
      </p:pic>
      <p:sp>
        <p:nvSpPr>
          <p:cNvPr id="9" name="Symbol zastępczy numeru slajdu 8">
            <a:extLst>
              <a:ext uri="{FF2B5EF4-FFF2-40B4-BE49-F238E27FC236}">
                <a16:creationId xmlns:a16="http://schemas.microsoft.com/office/drawing/2014/main" id="{9476A2EE-E93F-7506-738E-13E7647F2614}"/>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49</a:t>
            </a:fld>
            <a:endParaRPr lang="pl-PL"/>
          </a:p>
        </p:txBody>
      </p:sp>
    </p:spTree>
    <p:extLst>
      <p:ext uri="{BB962C8B-B14F-4D97-AF65-F5344CB8AC3E}">
        <p14:creationId xmlns:p14="http://schemas.microsoft.com/office/powerpoint/2010/main" val="1448157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1C61AD18-5E3A-282E-92DC-AFE985007C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3204" y="6081175"/>
            <a:ext cx="5465075" cy="359665"/>
          </a:xfrm>
          <a:prstGeom prst="rect">
            <a:avLst/>
          </a:prstGeom>
        </p:spPr>
      </p:pic>
      <p:sp>
        <p:nvSpPr>
          <p:cNvPr id="7" name="Prostokąt 6">
            <a:extLst>
              <a:ext uri="{FF2B5EF4-FFF2-40B4-BE49-F238E27FC236}">
                <a16:creationId xmlns:a16="http://schemas.microsoft.com/office/drawing/2014/main" id="{A3B24D62-0C7C-42B7-AEC5-B0B01932633C}"/>
              </a:ext>
            </a:extLst>
          </p:cNvPr>
          <p:cNvSpPr/>
          <p:nvPr/>
        </p:nvSpPr>
        <p:spPr>
          <a:xfrm>
            <a:off x="331666" y="1299052"/>
            <a:ext cx="11528669" cy="4549527"/>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marL="342900" lvl="0" indent="-342900" algn="just">
              <a:lnSpc>
                <a:spcPct val="115000"/>
              </a:lnSpc>
              <a:spcBef>
                <a:spcPts val="1200"/>
              </a:spcBef>
              <a:spcAft>
                <a:spcPts val="600"/>
              </a:spcAft>
              <a:buFont typeface="+mj-lt"/>
              <a:buAutoNum type="alphaLcParenR"/>
            </a:pPr>
            <a:endParaRPr lang="pl-PL" sz="1400" b="1"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15000"/>
              </a:lnSpc>
              <a:spcBef>
                <a:spcPts val="1200"/>
              </a:spcBef>
              <a:spcAft>
                <a:spcPts val="600"/>
              </a:spcAft>
              <a:buFont typeface="+mj-lt"/>
              <a:buAutoNum type="alphaLcParenR"/>
            </a:pPr>
            <a:r>
              <a:rPr lang="pl-PL" sz="1400" b="1" dirty="0">
                <a:effectLst/>
                <a:latin typeface="Arial" panose="020B0604020202020204" pitchFamily="34" charset="0"/>
                <a:ea typeface="Calibri" panose="020F0502020204030204" pitchFamily="34" charset="0"/>
                <a:cs typeface="Arial" panose="020B0604020202020204" pitchFamily="34" charset="0"/>
              </a:rPr>
              <a:t>ocena formalno-merytoryczna </a:t>
            </a:r>
            <a:r>
              <a:rPr lang="pl-PL" sz="1400" dirty="0">
                <a:effectLst/>
                <a:latin typeface="Arial" panose="020B0604020202020204" pitchFamily="34" charset="0"/>
                <a:ea typeface="Calibri" panose="020F0502020204030204" pitchFamily="34" charset="0"/>
                <a:cs typeface="Arial" panose="020B0604020202020204" pitchFamily="34" charset="0"/>
              </a:rPr>
              <a:t>(CIĄG DALSZY)</a:t>
            </a:r>
          </a:p>
          <a:p>
            <a:pPr marL="342900" lvl="0" indent="-342900" algn="just">
              <a:lnSpc>
                <a:spcPct val="115000"/>
              </a:lnSpc>
              <a:spcAft>
                <a:spcPts val="600"/>
              </a:spcAft>
              <a:buFont typeface="Wingdings" panose="05000000000000000000" pitchFamily="2" charset="2"/>
              <a:buChar char=""/>
            </a:pPr>
            <a:r>
              <a:rPr lang="pl-PL" sz="1400" b="1" dirty="0">
                <a:effectLst/>
                <a:latin typeface="Arial" panose="020B0604020202020204" pitchFamily="34" charset="0"/>
                <a:ea typeface="Calibri" panose="020F0502020204030204" pitchFamily="34" charset="0"/>
                <a:cs typeface="Arial" panose="020B0604020202020204" pitchFamily="34" charset="0"/>
              </a:rPr>
              <a:t>OGÓLNE:</a:t>
            </a:r>
            <a:r>
              <a:rPr lang="pl-PL" sz="1400" dirty="0">
                <a:effectLst/>
                <a:latin typeface="Arial" panose="020B0604020202020204" pitchFamily="34" charset="0"/>
                <a:ea typeface="Calibri" panose="020F0502020204030204" pitchFamily="34" charset="0"/>
                <a:cs typeface="Arial" panose="020B0604020202020204" pitchFamily="34" charset="0"/>
              </a:rPr>
              <a:t> (CIĄG DALSZY)</a:t>
            </a:r>
          </a:p>
          <a:p>
            <a:pPr marL="342900" lvl="0" indent="-342900" algn="just">
              <a:lnSpc>
                <a:spcPct val="115000"/>
              </a:lnSpc>
              <a:spcAft>
                <a:spcPts val="600"/>
              </a:spcAft>
              <a:buFont typeface="Wingdings" panose="05000000000000000000" pitchFamily="2" charset="2"/>
              <a:buChar char=""/>
            </a:pPr>
            <a:r>
              <a:rPr lang="pl-PL" sz="1400" b="1" dirty="0">
                <a:effectLst/>
                <a:latin typeface="Arial" panose="020B0604020202020204" pitchFamily="34" charset="0"/>
                <a:ea typeface="Calibri" panose="020F0502020204030204" pitchFamily="34" charset="0"/>
                <a:cs typeface="Arial" panose="020B0604020202020204" pitchFamily="34" charset="0"/>
              </a:rPr>
              <a:t>horyzontalne:</a:t>
            </a:r>
            <a:endParaRPr lang="pl-PL" sz="1400" dirty="0">
              <a:effectLst/>
              <a:latin typeface="Arial" panose="020B0604020202020204" pitchFamily="34" charset="0"/>
              <a:ea typeface="Calibri" panose="020F0502020204030204" pitchFamily="34" charset="0"/>
              <a:cs typeface="Arial" panose="020B0604020202020204" pitchFamily="34" charset="0"/>
            </a:endParaRPr>
          </a:p>
          <a:p>
            <a:pPr marL="442913" indent="-257175" algn="just">
              <a:lnSpc>
                <a:spcPct val="115000"/>
              </a:lnSpc>
              <a:spcAft>
                <a:spcPts val="600"/>
              </a:spcAft>
              <a:buAutoNum type="alphaLcParenR"/>
            </a:pPr>
            <a:r>
              <a:rPr lang="pl-PL" sz="1400" dirty="0">
                <a:solidFill>
                  <a:srgbClr val="C00000"/>
                </a:solidFill>
                <a:effectLst/>
                <a:latin typeface="Arial" panose="020B0604020202020204" pitchFamily="34" charset="0"/>
                <a:ea typeface="Calibri" panose="020F0502020204030204" pitchFamily="34" charset="0"/>
                <a:cs typeface="Arial" panose="020B0604020202020204" pitchFamily="34" charset="0"/>
              </a:rPr>
              <a:t>w konkurencyjnym sposobie wyboru projektów</a:t>
            </a:r>
            <a:r>
              <a:rPr lang="pl-PL" sz="14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pl-PL" sz="1400" dirty="0">
                <a:effectLst/>
                <a:latin typeface="Arial" panose="020B0604020202020204" pitchFamily="34" charset="0"/>
                <a:ea typeface="Calibri" panose="020F0502020204030204" pitchFamily="34" charset="0"/>
                <a:cs typeface="Arial" panose="020B0604020202020204" pitchFamily="34" charset="0"/>
              </a:rPr>
              <a:t>kryteria zerojedynkowe.</a:t>
            </a:r>
            <a:r>
              <a:rPr lang="pl-PL" sz="1400" dirty="0">
                <a:effectLst/>
                <a:latin typeface="Arial" panose="020B0604020202020204" pitchFamily="34" charset="0"/>
                <a:ea typeface="Arial" panose="020B0604020202020204" pitchFamily="34" charset="0"/>
                <a:cs typeface="Arial" panose="020B0604020202020204" pitchFamily="34" charset="0"/>
              </a:rPr>
              <a:t> Kryteria indywidualne – weryfikowane w odniesieniu do danego projektu. Ocena niniejszymi kryteriami polegać będzie na przyznaniu wartości logicznych: „TAK”, „NIE” lub „NIE DOTYCZY”. W ramach kryteriów nr 1, 2, 3, 4, 5, 6, i 8 istnieje także możliwość uzupełnienia/poprawienia wniosku o dofinansowanie oraz przyznania wartości logicznej </a:t>
            </a:r>
            <a:r>
              <a:rPr lang="pl-PL" sz="1400" dirty="0">
                <a:effectLst/>
                <a:latin typeface="Arial" panose="020B0604020202020204" pitchFamily="34" charset="0"/>
                <a:ea typeface="Calibri" panose="020F0502020204030204" pitchFamily="34" charset="0"/>
                <a:cs typeface="Arial" panose="020B0604020202020204" pitchFamily="34" charset="0"/>
              </a:rPr>
              <a:t>„NIE – do uzupełnienia/poprawy na etapie negocjacji”.</a:t>
            </a:r>
            <a:r>
              <a:rPr lang="pl-PL" sz="1400" dirty="0">
                <a:effectLst/>
                <a:latin typeface="Arial" panose="020B0604020202020204" pitchFamily="34" charset="0"/>
                <a:ea typeface="Arial" panose="020B0604020202020204" pitchFamily="34" charset="0"/>
                <a:cs typeface="Arial" panose="020B0604020202020204" pitchFamily="34" charset="0"/>
              </a:rPr>
              <a:t> Kryteria horyzontalne to kryteria obligatoryjne, których spełnienie jest niezbędne do przyznania dofinansowania.</a:t>
            </a:r>
          </a:p>
          <a:p>
            <a:pPr marL="442913" lvl="0" indent="-257175" algn="just">
              <a:lnSpc>
                <a:spcPct val="115000"/>
              </a:lnSpc>
              <a:spcAft>
                <a:spcPts val="600"/>
              </a:spcAft>
              <a:buFont typeface="+mj-lt"/>
              <a:buAutoNum type="alphaLcParenR"/>
              <a:tabLst>
                <a:tab pos="400050" algn="l"/>
              </a:tabLst>
            </a:pP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w niekonkurencyjnym sposobie wyboru projektów</a:t>
            </a:r>
            <a:r>
              <a:rPr lang="pl-PL" sz="14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rPr>
              <a:t>: </a:t>
            </a: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kryteria zerojedynkowe.</a:t>
            </a:r>
            <a:r>
              <a:rPr lang="pl-PL" sz="14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rPr>
              <a:t> Kryteria indywidualne – weryfikowane w odniesieniu do danego projektu. Ocena niniejszymi kryteriami polegać będzie na przyznaniu wartości logicznych: „TAK”, „NIE” lub „NIE DOTYCZY”. Istnieje także możliwość uzupełnienia/poprawienia wniosku o dofinansowanie oraz przyznania wartości logicznej </a:t>
            </a: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„NIE – do uzupełnienia/poprawy”.</a:t>
            </a:r>
            <a:r>
              <a:rPr lang="pl-PL" sz="14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rPr>
              <a:t> Kryteria horyzontalne to kryteria obligatoryjne, których spełnienie jest niezbędne do przyznania dofinansowania</a:t>
            </a:r>
            <a:r>
              <a:rPr lang="pl-PL" sz="14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rPr>
              <a:t>.</a:t>
            </a:r>
            <a:endParaRPr lang="pl-PL"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ytuł 1">
            <a:extLst>
              <a:ext uri="{FF2B5EF4-FFF2-40B4-BE49-F238E27FC236}">
                <a16:creationId xmlns:a16="http://schemas.microsoft.com/office/drawing/2014/main" id="{DCA3D96B-13BD-2591-DFA7-1EA786CA64EA}"/>
              </a:ext>
            </a:extLst>
          </p:cNvPr>
          <p:cNvSpPr>
            <a:spLocks noGrp="1"/>
          </p:cNvSpPr>
          <p:nvPr>
            <p:ph type="title" idx="4294967295"/>
          </p:nvPr>
        </p:nvSpPr>
        <p:spPr>
          <a:xfrm>
            <a:off x="331665" y="121252"/>
            <a:ext cx="11455782" cy="1207424"/>
          </a:xfrm>
          <a:prstGeom prst="rect">
            <a:avLst/>
          </a:prstGeom>
          <a:solidFill>
            <a:schemeClr val="accent1"/>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chemeClr val="lt1"/>
                </a:solidFill>
                <a:effectLst/>
                <a:uLnTx/>
                <a:uFillTx/>
                <a:latin typeface="Arial" panose="020B0604020202020204" pitchFamily="34" charset="0"/>
                <a:ea typeface="+mn-ea"/>
                <a:cs typeface="Arial" panose="020B0604020202020204" pitchFamily="34" charset="0"/>
              </a:rPr>
              <a:t>ocena formalno-merytoryczna ogólne horyzontalne </a:t>
            </a:r>
          </a:p>
        </p:txBody>
      </p:sp>
      <p:sp>
        <p:nvSpPr>
          <p:cNvPr id="6" name="Symbol zastępczy numeru slajdu 5">
            <a:extLst>
              <a:ext uri="{FF2B5EF4-FFF2-40B4-BE49-F238E27FC236}">
                <a16:creationId xmlns:a16="http://schemas.microsoft.com/office/drawing/2014/main" id="{8FEF9130-9237-CEC7-33D7-C11A85175C8D}"/>
              </a:ext>
            </a:extLst>
          </p:cNvPr>
          <p:cNvSpPr>
            <a:spLocks noGrp="1"/>
          </p:cNvSpPr>
          <p:nvPr>
            <p:ph type="sldNum" sz="quarter" idx="10"/>
          </p:nvPr>
        </p:nvSpPr>
        <p:spPr>
          <a:xfrm>
            <a:off x="11769436" y="6440840"/>
            <a:ext cx="422564" cy="365125"/>
          </a:xfrm>
        </p:spPr>
        <p:txBody>
          <a:bodyPr/>
          <a:lstStyle/>
          <a:p>
            <a:fld id="{EB4015AA-59F6-416B-87A6-8E3D940284E2}" type="slidenum">
              <a:rPr lang="pl-PL" smtClean="0"/>
              <a:pPr/>
              <a:t>5</a:t>
            </a:fld>
            <a:endParaRPr lang="pl-PL" dirty="0"/>
          </a:p>
        </p:txBody>
      </p:sp>
    </p:spTree>
    <p:extLst>
      <p:ext uri="{BB962C8B-B14F-4D97-AF65-F5344CB8AC3E}">
        <p14:creationId xmlns:p14="http://schemas.microsoft.com/office/powerpoint/2010/main" val="751257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C5EE1-AC16-E40A-6745-4A8D47180E5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63A93DA-C33B-D015-A738-229F94C56FC3}"/>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merytoryczna 12</a:t>
            </a:r>
          </a:p>
        </p:txBody>
      </p:sp>
      <p:sp>
        <p:nvSpPr>
          <p:cNvPr id="4" name="Prostokąt 3">
            <a:extLst>
              <a:ext uri="{FF2B5EF4-FFF2-40B4-BE49-F238E27FC236}">
                <a16:creationId xmlns:a16="http://schemas.microsoft.com/office/drawing/2014/main" id="{53D174EF-536F-ECF3-366D-E1110B468B5B}"/>
              </a:ext>
            </a:extLst>
          </p:cNvPr>
          <p:cNvSpPr/>
          <p:nvPr/>
        </p:nvSpPr>
        <p:spPr>
          <a:xfrm>
            <a:off x="133097" y="80964"/>
            <a:ext cx="11925806" cy="10972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latin typeface="Arial" panose="020B0604020202020204" pitchFamily="34" charset="0"/>
                <a:cs typeface="Arial" panose="020B0604020202020204" pitchFamily="34" charset="0"/>
              </a:rPr>
              <a:t>Ocena </a:t>
            </a:r>
            <a:r>
              <a:rPr lang="pl-PL" sz="1600" b="1" dirty="0" err="1">
                <a:latin typeface="Arial" panose="020B0604020202020204" pitchFamily="34" charset="0"/>
                <a:cs typeface="Arial" panose="020B0604020202020204" pitchFamily="34" charset="0"/>
              </a:rPr>
              <a:t>formalno</a:t>
            </a:r>
            <a:r>
              <a:rPr lang="pl-PL" sz="1600" b="1" dirty="0">
                <a:latin typeface="Arial" panose="020B0604020202020204" pitchFamily="34" charset="0"/>
                <a:cs typeface="Arial" panose="020B0604020202020204" pitchFamily="34" charset="0"/>
              </a:rPr>
              <a:t> – merytoryczna</a:t>
            </a:r>
          </a:p>
          <a:p>
            <a:pPr algn="ctr"/>
            <a:r>
              <a:rPr lang="pl-PL" sz="1600" b="1" dirty="0">
                <a:latin typeface="Arial" panose="020B0604020202020204" pitchFamily="34" charset="0"/>
                <a:cs typeface="Arial" panose="020B0604020202020204" pitchFamily="34" charset="0"/>
              </a:rPr>
              <a:t>2. Kryteria specyficzne</a:t>
            </a:r>
          </a:p>
          <a:p>
            <a:pPr algn="ctr"/>
            <a:r>
              <a:rPr lang="pl-PL" sz="1600" b="1" dirty="0">
                <a:latin typeface="Arial" panose="020B0604020202020204" pitchFamily="34" charset="0"/>
                <a:cs typeface="Arial" panose="020B0604020202020204" pitchFamily="34" charset="0"/>
              </a:rPr>
              <a:t>D. </a:t>
            </a:r>
            <a:r>
              <a:rPr lang="pl-PL" sz="1600" b="1" dirty="0">
                <a:effectLst/>
                <a:latin typeface="Arial" panose="020B0604020202020204" pitchFamily="34" charset="0"/>
                <a:cs typeface="Arial" panose="020B0604020202020204" pitchFamily="34" charset="0"/>
              </a:rPr>
              <a:t>Kryteria dostępu - określone dla poszczególnych typów oraz naborów w ramach Działań Programu</a:t>
            </a:r>
          </a:p>
        </p:txBody>
      </p:sp>
      <p:pic>
        <p:nvPicPr>
          <p:cNvPr id="3" name="Obraz 2">
            <a:extLst>
              <a:ext uri="{FF2B5EF4-FFF2-40B4-BE49-F238E27FC236}">
                <a16:creationId xmlns:a16="http://schemas.microsoft.com/office/drawing/2014/main" id="{F6CAB155-5C75-8040-4F0F-99F179278DB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9523" y="6283036"/>
            <a:ext cx="5465075" cy="359665"/>
          </a:xfrm>
          <a:prstGeom prst="rect">
            <a:avLst/>
          </a:prstGeom>
        </p:spPr>
      </p:pic>
      <p:sp>
        <p:nvSpPr>
          <p:cNvPr id="9" name="Symbol zastępczy numeru slajdu 8">
            <a:extLst>
              <a:ext uri="{FF2B5EF4-FFF2-40B4-BE49-F238E27FC236}">
                <a16:creationId xmlns:a16="http://schemas.microsoft.com/office/drawing/2014/main" id="{FC9BACD8-9CFD-EB7D-3B7F-026AA6BB91D5}"/>
              </a:ext>
              <a:ext uri="{C183D7F6-B498-43B3-948B-1728B52AA6E4}">
                <adec:decorative xmlns:adec="http://schemas.microsoft.com/office/drawing/2017/decorative" val="1"/>
              </a:ext>
            </a:extLst>
          </p:cNvPr>
          <p:cNvSpPr>
            <a:spLocks noGrp="1"/>
          </p:cNvSpPr>
          <p:nvPr>
            <p:ph type="sldNum" sz="quarter" idx="12"/>
          </p:nvPr>
        </p:nvSpPr>
        <p:spPr>
          <a:xfrm>
            <a:off x="11754598" y="6492875"/>
            <a:ext cx="391391" cy="365125"/>
          </a:xfrm>
        </p:spPr>
        <p:txBody>
          <a:bodyPr/>
          <a:lstStyle/>
          <a:p>
            <a:fld id="{D74826D8-9DAC-44AE-A9FD-0EC949CD68D6}" type="slidenum">
              <a:rPr lang="pl-PL" smtClean="0"/>
              <a:t>50</a:t>
            </a:fld>
            <a:endParaRPr lang="pl-PL"/>
          </a:p>
        </p:txBody>
      </p:sp>
      <p:graphicFrame>
        <p:nvGraphicFramePr>
          <p:cNvPr id="6" name="Tabela 7">
            <a:extLst>
              <a:ext uri="{FF2B5EF4-FFF2-40B4-BE49-F238E27FC236}">
                <a16:creationId xmlns:a16="http://schemas.microsoft.com/office/drawing/2014/main" id="{1F06214F-33D8-F27D-76FC-6A888F3B24FE}"/>
              </a:ext>
            </a:extLst>
          </p:cNvPr>
          <p:cNvGraphicFramePr>
            <a:graphicFrameLocks noGrp="1"/>
          </p:cNvGraphicFramePr>
          <p:nvPr>
            <p:extLst>
              <p:ext uri="{D42A27DB-BD31-4B8C-83A1-F6EECF244321}">
                <p14:modId xmlns:p14="http://schemas.microsoft.com/office/powerpoint/2010/main" val="1261234978"/>
              </p:ext>
            </p:extLst>
          </p:nvPr>
        </p:nvGraphicFramePr>
        <p:xfrm>
          <a:off x="133097" y="1164971"/>
          <a:ext cx="11925806" cy="1393652"/>
        </p:xfrm>
        <a:graphic>
          <a:graphicData uri="http://schemas.openxmlformats.org/drawingml/2006/table">
            <a:tbl>
              <a:tblPr firstRow="1" bandRow="1">
                <a:tableStyleId>{5C22544A-7EE6-4342-B048-85BDC9FD1C3A}</a:tableStyleId>
              </a:tblPr>
              <a:tblGrid>
                <a:gridCol w="644591">
                  <a:extLst>
                    <a:ext uri="{9D8B030D-6E8A-4147-A177-3AD203B41FA5}">
                      <a16:colId xmlns:a16="http://schemas.microsoft.com/office/drawing/2014/main" val="793399746"/>
                    </a:ext>
                  </a:extLst>
                </a:gridCol>
                <a:gridCol w="3358092">
                  <a:extLst>
                    <a:ext uri="{9D8B030D-6E8A-4147-A177-3AD203B41FA5}">
                      <a16:colId xmlns:a16="http://schemas.microsoft.com/office/drawing/2014/main" val="166888007"/>
                    </a:ext>
                  </a:extLst>
                </a:gridCol>
                <a:gridCol w="4343303">
                  <a:extLst>
                    <a:ext uri="{9D8B030D-6E8A-4147-A177-3AD203B41FA5}">
                      <a16:colId xmlns:a16="http://schemas.microsoft.com/office/drawing/2014/main" val="91126600"/>
                    </a:ext>
                  </a:extLst>
                </a:gridCol>
                <a:gridCol w="3579820">
                  <a:extLst>
                    <a:ext uri="{9D8B030D-6E8A-4147-A177-3AD203B41FA5}">
                      <a16:colId xmlns:a16="http://schemas.microsoft.com/office/drawing/2014/main" val="3655026178"/>
                    </a:ext>
                  </a:extLst>
                </a:gridCol>
              </a:tblGrid>
              <a:tr h="33150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570692">
                <a:tc>
                  <a:txBody>
                    <a:bodyPr/>
                    <a:lstStyle/>
                    <a:p>
                      <a:r>
                        <a:rPr lang="pl-PL" sz="1400" strike="noStrike"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b="0" strike="noStrike" dirty="0">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strike="noStrike" dirty="0">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strike="noStrik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95005">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3814264"/>
                  </a:ext>
                </a:extLst>
              </a:tr>
            </a:tbl>
          </a:graphicData>
        </a:graphic>
      </p:graphicFrame>
      <p:sp>
        <p:nvSpPr>
          <p:cNvPr id="8" name="Prostokąt 7">
            <a:extLst>
              <a:ext uri="{FF2B5EF4-FFF2-40B4-BE49-F238E27FC236}">
                <a16:creationId xmlns:a16="http://schemas.microsoft.com/office/drawing/2014/main" id="{4BFC5542-B14D-BCD5-5E30-C49DBFE44881}"/>
              </a:ext>
            </a:extLst>
          </p:cNvPr>
          <p:cNvSpPr/>
          <p:nvPr/>
        </p:nvSpPr>
        <p:spPr>
          <a:xfrm>
            <a:off x="133097" y="2768462"/>
            <a:ext cx="11925806" cy="10972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latin typeface="Arial" panose="020B0604020202020204" pitchFamily="34" charset="0"/>
                <a:cs typeface="Arial" panose="020B0604020202020204" pitchFamily="34" charset="0"/>
              </a:rPr>
              <a:t>Ocena </a:t>
            </a:r>
            <a:r>
              <a:rPr lang="pl-PL" sz="1600" b="1" dirty="0" err="1">
                <a:latin typeface="Arial" panose="020B0604020202020204" pitchFamily="34" charset="0"/>
                <a:cs typeface="Arial" panose="020B0604020202020204" pitchFamily="34" charset="0"/>
              </a:rPr>
              <a:t>formalno</a:t>
            </a:r>
            <a:r>
              <a:rPr lang="pl-PL" sz="1600" b="1" dirty="0">
                <a:latin typeface="Arial" panose="020B0604020202020204" pitchFamily="34" charset="0"/>
                <a:cs typeface="Arial" panose="020B0604020202020204" pitchFamily="34" charset="0"/>
              </a:rPr>
              <a:t> – merytoryczna</a:t>
            </a:r>
          </a:p>
          <a:p>
            <a:pPr algn="ctr"/>
            <a:r>
              <a:rPr lang="pl-PL" sz="1600" b="1" dirty="0">
                <a:latin typeface="Arial" panose="020B0604020202020204" pitchFamily="34" charset="0"/>
                <a:cs typeface="Arial" panose="020B0604020202020204" pitchFamily="34" charset="0"/>
              </a:rPr>
              <a:t>2. </a:t>
            </a:r>
            <a:r>
              <a:rPr lang="pl-PL" sz="1600" b="1">
                <a:latin typeface="Arial" panose="020B0604020202020204" pitchFamily="34" charset="0"/>
                <a:cs typeface="Arial" panose="020B0604020202020204" pitchFamily="34" charset="0"/>
              </a:rPr>
              <a:t>Kryteria specyficzne</a:t>
            </a:r>
            <a:endParaRPr lang="pl-PL" sz="1600" b="1" dirty="0">
              <a:latin typeface="Arial" panose="020B0604020202020204" pitchFamily="34" charset="0"/>
              <a:cs typeface="Arial" panose="020B0604020202020204" pitchFamily="34" charset="0"/>
            </a:endParaRPr>
          </a:p>
          <a:p>
            <a:pPr algn="ctr"/>
            <a:r>
              <a:rPr lang="pl-PL" sz="1600" b="1" dirty="0">
                <a:latin typeface="Arial" panose="020B0604020202020204" pitchFamily="34" charset="0"/>
                <a:cs typeface="Arial" panose="020B0604020202020204" pitchFamily="34" charset="0"/>
              </a:rPr>
              <a:t>E. </a:t>
            </a:r>
            <a:r>
              <a:rPr lang="pl-PL" sz="1600" b="1" dirty="0">
                <a:effectLst/>
                <a:latin typeface="Arial" panose="020B0604020202020204" pitchFamily="34" charset="0"/>
                <a:cs typeface="Arial" panose="020B0604020202020204" pitchFamily="34" charset="0"/>
              </a:rPr>
              <a:t>Kryteria premiujące- określone dla poszczególnych typów oraz naborów w ramach Działań Programu.</a:t>
            </a:r>
          </a:p>
          <a:p>
            <a:pPr algn="ctr"/>
            <a:endParaRPr lang="pl-PL" sz="1600" b="1" dirty="0">
              <a:effectLst/>
              <a:latin typeface="Arial" panose="020B0604020202020204" pitchFamily="34" charset="0"/>
              <a:cs typeface="Times New Roman" panose="02020603050405020304" pitchFamily="18" charset="0"/>
            </a:endParaRPr>
          </a:p>
        </p:txBody>
      </p:sp>
      <p:graphicFrame>
        <p:nvGraphicFramePr>
          <p:cNvPr id="10" name="Tabela 7">
            <a:extLst>
              <a:ext uri="{FF2B5EF4-FFF2-40B4-BE49-F238E27FC236}">
                <a16:creationId xmlns:a16="http://schemas.microsoft.com/office/drawing/2014/main" id="{5FB7C83D-157B-6C4B-08F5-993609852F2D}"/>
              </a:ext>
            </a:extLst>
          </p:cNvPr>
          <p:cNvGraphicFramePr>
            <a:graphicFrameLocks noGrp="1"/>
          </p:cNvGraphicFramePr>
          <p:nvPr>
            <p:extLst>
              <p:ext uri="{D42A27DB-BD31-4B8C-83A1-F6EECF244321}">
                <p14:modId xmlns:p14="http://schemas.microsoft.com/office/powerpoint/2010/main" val="4189265928"/>
              </p:ext>
            </p:extLst>
          </p:nvPr>
        </p:nvGraphicFramePr>
        <p:xfrm>
          <a:off x="133097" y="3798549"/>
          <a:ext cx="11925806" cy="1393652"/>
        </p:xfrm>
        <a:graphic>
          <a:graphicData uri="http://schemas.openxmlformats.org/drawingml/2006/table">
            <a:tbl>
              <a:tblPr firstRow="1" bandRow="1">
                <a:tableStyleId>{5C22544A-7EE6-4342-B048-85BDC9FD1C3A}</a:tableStyleId>
              </a:tblPr>
              <a:tblGrid>
                <a:gridCol w="644591">
                  <a:extLst>
                    <a:ext uri="{9D8B030D-6E8A-4147-A177-3AD203B41FA5}">
                      <a16:colId xmlns:a16="http://schemas.microsoft.com/office/drawing/2014/main" val="793399746"/>
                    </a:ext>
                  </a:extLst>
                </a:gridCol>
                <a:gridCol w="3358092">
                  <a:extLst>
                    <a:ext uri="{9D8B030D-6E8A-4147-A177-3AD203B41FA5}">
                      <a16:colId xmlns:a16="http://schemas.microsoft.com/office/drawing/2014/main" val="166888007"/>
                    </a:ext>
                  </a:extLst>
                </a:gridCol>
                <a:gridCol w="4343303">
                  <a:extLst>
                    <a:ext uri="{9D8B030D-6E8A-4147-A177-3AD203B41FA5}">
                      <a16:colId xmlns:a16="http://schemas.microsoft.com/office/drawing/2014/main" val="91126600"/>
                    </a:ext>
                  </a:extLst>
                </a:gridCol>
                <a:gridCol w="3579820">
                  <a:extLst>
                    <a:ext uri="{9D8B030D-6E8A-4147-A177-3AD203B41FA5}">
                      <a16:colId xmlns:a16="http://schemas.microsoft.com/office/drawing/2014/main" val="3655026178"/>
                    </a:ext>
                  </a:extLst>
                </a:gridCol>
              </a:tblGrid>
              <a:tr h="331509">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570692">
                <a:tc>
                  <a:txBody>
                    <a:bodyPr/>
                    <a:lstStyle/>
                    <a:p>
                      <a:r>
                        <a:rPr lang="pl-PL" sz="1400" strike="noStrike"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b="0" strike="noStrike" dirty="0">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strike="noStrike" dirty="0">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pl-PL" sz="1400" strike="noStrik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195005">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3814264"/>
                  </a:ext>
                </a:extLst>
              </a:tr>
            </a:tbl>
          </a:graphicData>
        </a:graphic>
      </p:graphicFrame>
    </p:spTree>
    <p:extLst>
      <p:ext uri="{BB962C8B-B14F-4D97-AF65-F5344CB8AC3E}">
        <p14:creationId xmlns:p14="http://schemas.microsoft.com/office/powerpoint/2010/main" val="11853531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9DBADC-758B-1E4F-9550-6F0AE873FDF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Negocjacje</a:t>
            </a:r>
            <a:r>
              <a:rPr lang="pl-PL" baseline="0" dirty="0"/>
              <a:t> 1</a:t>
            </a:r>
            <a:endParaRPr lang="pl-PL" dirty="0"/>
          </a:p>
        </p:txBody>
      </p:sp>
      <p:sp>
        <p:nvSpPr>
          <p:cNvPr id="4" name="Prostokąt 3">
            <a:extLst>
              <a:ext uri="{FF2B5EF4-FFF2-40B4-BE49-F238E27FC236}">
                <a16:creationId xmlns:a16="http://schemas.microsoft.com/office/drawing/2014/main" id="{869B9140-4439-1566-DCC8-0B6F9F99D67B}"/>
              </a:ext>
            </a:extLst>
          </p:cNvPr>
          <p:cNvSpPr/>
          <p:nvPr/>
        </p:nvSpPr>
        <p:spPr>
          <a:xfrm>
            <a:off x="175631" y="135991"/>
            <a:ext cx="11794696"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bg1"/>
                </a:solidFill>
              </a:rPr>
              <a:t>Negocjacje</a:t>
            </a:r>
            <a:r>
              <a:rPr lang="pl-PL" sz="1800" strike="noStrike" kern="1200" baseline="30000" dirty="0">
                <a:solidFill>
                  <a:schemeClr val="bg1"/>
                </a:solidFill>
                <a:effectLst/>
                <a:latin typeface="Arial" panose="020B0604020202020204" pitchFamily="34" charset="0"/>
                <a:ea typeface="+mn-ea"/>
                <a:cs typeface="Arial" panose="020B0604020202020204" pitchFamily="34" charset="0"/>
              </a:rPr>
              <a:t>10</a:t>
            </a:r>
            <a:r>
              <a:rPr lang="pl-PL" sz="1800" strike="noStrike" dirty="0">
                <a:solidFill>
                  <a:schemeClr val="bg1"/>
                </a:solidFill>
                <a:latin typeface="Arial" panose="020B0604020202020204" pitchFamily="34" charset="0"/>
                <a:cs typeface="Arial" panose="020B0604020202020204" pitchFamily="34" charset="0"/>
              </a:rPr>
              <a:t> </a:t>
            </a:r>
            <a:endParaRPr lang="pl-PL" b="1" dirty="0">
              <a:solidFill>
                <a:schemeClr val="bg1"/>
              </a:solidFill>
            </a:endParaRPr>
          </a:p>
          <a:p>
            <a:pPr algn="ctr"/>
            <a:r>
              <a:rPr lang="pl-PL" b="1" dirty="0"/>
              <a:t>Kryterium negocjacyjne</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1938429110"/>
              </p:ext>
            </p:extLst>
          </p:nvPr>
        </p:nvGraphicFramePr>
        <p:xfrm>
          <a:off x="175631" y="905372"/>
          <a:ext cx="11794696" cy="5471160"/>
        </p:xfrm>
        <a:graphic>
          <a:graphicData uri="http://schemas.openxmlformats.org/drawingml/2006/table">
            <a:tbl>
              <a:tblPr firstRow="1" bandRow="1">
                <a:tableStyleId>{5C22544A-7EE6-4342-B048-85BDC9FD1C3A}</a:tableStyleId>
              </a:tblPr>
              <a:tblGrid>
                <a:gridCol w="637504">
                  <a:extLst>
                    <a:ext uri="{9D8B030D-6E8A-4147-A177-3AD203B41FA5}">
                      <a16:colId xmlns:a16="http://schemas.microsoft.com/office/drawing/2014/main" val="793399746"/>
                    </a:ext>
                  </a:extLst>
                </a:gridCol>
                <a:gridCol w="3321174">
                  <a:extLst>
                    <a:ext uri="{9D8B030D-6E8A-4147-A177-3AD203B41FA5}">
                      <a16:colId xmlns:a16="http://schemas.microsoft.com/office/drawing/2014/main" val="166888007"/>
                    </a:ext>
                  </a:extLst>
                </a:gridCol>
                <a:gridCol w="4295554">
                  <a:extLst>
                    <a:ext uri="{9D8B030D-6E8A-4147-A177-3AD203B41FA5}">
                      <a16:colId xmlns:a16="http://schemas.microsoft.com/office/drawing/2014/main" val="91126600"/>
                    </a:ext>
                  </a:extLst>
                </a:gridCol>
                <a:gridCol w="3540464">
                  <a:extLst>
                    <a:ext uri="{9D8B030D-6E8A-4147-A177-3AD203B41FA5}">
                      <a16:colId xmlns:a16="http://schemas.microsoft.com/office/drawing/2014/main" val="3655026178"/>
                    </a:ext>
                  </a:extLst>
                </a:gridCol>
              </a:tblGrid>
              <a:tr h="468196">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4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4131143">
                <a:tc>
                  <a:txBody>
                    <a:bodyPr/>
                    <a:lstStyle/>
                    <a:p>
                      <a:r>
                        <a:rPr lang="pl-PL" sz="1400" strike="noStrike"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600"/>
                        </a:spcAft>
                      </a:pPr>
                      <a:r>
                        <a:rPr lang="pl-PL" sz="1400" b="1" kern="1200" dirty="0">
                          <a:solidFill>
                            <a:schemeClr val="dk1"/>
                          </a:solidFill>
                          <a:effectLst/>
                          <a:latin typeface="Arial" panose="020B0604020202020204" pitchFamily="34" charset="0"/>
                          <a:ea typeface="+mn-ea"/>
                          <a:cs typeface="Arial" panose="020B0604020202020204" pitchFamily="34" charset="0"/>
                        </a:rPr>
                        <a:t>Projekt po negocjacjach:</a:t>
                      </a:r>
                      <a:endParaRPr lang="pl-PL" sz="1400" kern="1200" dirty="0">
                        <a:solidFill>
                          <a:schemeClr val="dk1"/>
                        </a:solidFill>
                        <a:effectLst/>
                        <a:latin typeface="Arial" panose="020B0604020202020204" pitchFamily="34" charset="0"/>
                        <a:ea typeface="+mn-ea"/>
                        <a:cs typeface="Arial" panose="020B0604020202020204" pitchFamily="34" charset="0"/>
                      </a:endParaRPr>
                    </a:p>
                    <a:p>
                      <a:r>
                        <a:rPr lang="pl-PL" sz="1400" kern="1200" dirty="0">
                          <a:solidFill>
                            <a:schemeClr val="dk1"/>
                          </a:solidFill>
                          <a:effectLst/>
                          <a:latin typeface="Arial" panose="020B0604020202020204" pitchFamily="34" charset="0"/>
                          <a:ea typeface="+mn-ea"/>
                          <a:cs typeface="Arial" panose="020B0604020202020204" pitchFamily="34" charset="0"/>
                        </a:rPr>
                        <a:t>Negocjacje zakończyły się wynikiem pozytywnym, tj.:</a:t>
                      </a:r>
                    </a:p>
                    <a:p>
                      <a:pPr marL="261938" lvl="1" indent="-261938">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projekt po negocjacjach został prawidłowo poprawiony/uzupełniony w zakresie spełniania kryteriów obligatoryjnych w terminie określonym przez Instytucję </a:t>
                      </a:r>
                      <a:r>
                        <a:rPr lang="pl-PL" sz="1400" kern="1200" dirty="0" err="1">
                          <a:solidFill>
                            <a:schemeClr val="dk1"/>
                          </a:solidFill>
                          <a:effectLst/>
                          <a:latin typeface="Arial" panose="020B0604020202020204" pitchFamily="34" charset="0"/>
                          <a:ea typeface="+mn-ea"/>
                          <a:cs typeface="Arial" panose="020B0604020202020204" pitchFamily="34" charset="0"/>
                        </a:rPr>
                        <a:t>Organizując</a:t>
                      </a:r>
                      <a:r>
                        <a:rPr lang="pl-PL" sz="1400" kern="1200" dirty="0" err="1">
                          <a:solidFill>
                            <a:srgbClr val="C00000"/>
                          </a:solidFill>
                          <a:effectLst/>
                          <a:latin typeface="Arial" panose="020B0604020202020204" pitchFamily="34" charset="0"/>
                          <a:ea typeface="+mn-ea"/>
                          <a:cs typeface="Arial" panose="020B0604020202020204" pitchFamily="34" charset="0"/>
                        </a:rPr>
                        <a:t>ą</a:t>
                      </a:r>
                      <a:r>
                        <a:rPr lang="pl-PL" sz="1400" strike="sngStrike" kern="1200" dirty="0" err="1">
                          <a:solidFill>
                            <a:srgbClr val="C00000"/>
                          </a:solidFill>
                          <a:effectLst/>
                          <a:latin typeface="Arial" panose="020B0604020202020204" pitchFamily="34" charset="0"/>
                          <a:ea typeface="+mn-ea"/>
                          <a:cs typeface="Arial" panose="020B0604020202020204" pitchFamily="34" charset="0"/>
                        </a:rPr>
                        <a:t>ej</a:t>
                      </a:r>
                      <a:r>
                        <a:rPr lang="pl-PL" sz="1400" kern="1200" dirty="0">
                          <a:solidFill>
                            <a:schemeClr val="dk1"/>
                          </a:solidFill>
                          <a:effectLst/>
                          <a:latin typeface="Arial" panose="020B0604020202020204" pitchFamily="34" charset="0"/>
                          <a:ea typeface="+mn-ea"/>
                          <a:cs typeface="Arial" panose="020B0604020202020204" pitchFamily="34" charset="0"/>
                        </a:rPr>
                        <a:t>  Nabór (o ile dotyczy) oraz</a:t>
                      </a:r>
                    </a:p>
                    <a:p>
                      <a:pPr marL="261938" lvl="1" indent="-261938">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zostały udzielone informacje i wyjaśnienia wymagane podczas negocjacji lub spełnione zostały warunki określone przez oceniających podczas negocjacji w terminie określonym przez Instytucję </a:t>
                      </a:r>
                      <a:r>
                        <a:rPr lang="pl-PL" sz="1400" kern="1200" dirty="0" err="1">
                          <a:solidFill>
                            <a:schemeClr val="dk1"/>
                          </a:solidFill>
                          <a:effectLst/>
                          <a:latin typeface="Arial" panose="020B0604020202020204" pitchFamily="34" charset="0"/>
                          <a:ea typeface="+mn-ea"/>
                          <a:cs typeface="Arial" panose="020B0604020202020204" pitchFamily="34" charset="0"/>
                        </a:rPr>
                        <a:t>Organizując</a:t>
                      </a:r>
                      <a:r>
                        <a:rPr lang="pl-PL" sz="1400" kern="1200" dirty="0" err="1">
                          <a:solidFill>
                            <a:srgbClr val="C00000"/>
                          </a:solidFill>
                          <a:effectLst/>
                          <a:latin typeface="Arial" panose="020B0604020202020204" pitchFamily="34" charset="0"/>
                          <a:ea typeface="+mn-ea"/>
                          <a:cs typeface="Arial" panose="020B0604020202020204" pitchFamily="34" charset="0"/>
                        </a:rPr>
                        <a:t>ą</a:t>
                      </a:r>
                      <a:r>
                        <a:rPr lang="pl-PL" sz="1400" strike="sngStrike" kern="1200" dirty="0" err="1">
                          <a:solidFill>
                            <a:srgbClr val="C00000"/>
                          </a:solidFill>
                          <a:effectLst/>
                          <a:latin typeface="Arial" panose="020B0604020202020204" pitchFamily="34" charset="0"/>
                          <a:ea typeface="+mn-ea"/>
                          <a:cs typeface="Arial" panose="020B0604020202020204" pitchFamily="34" charset="0"/>
                        </a:rPr>
                        <a:t>ej</a:t>
                      </a:r>
                      <a:r>
                        <a:rPr lang="pl-PL" sz="1400" kern="1200" dirty="0">
                          <a:solidFill>
                            <a:schemeClr val="dk1"/>
                          </a:solidFill>
                          <a:effectLst/>
                          <a:latin typeface="Arial" panose="020B0604020202020204" pitchFamily="34" charset="0"/>
                          <a:ea typeface="+mn-ea"/>
                          <a:cs typeface="Arial" panose="020B0604020202020204" pitchFamily="34" charset="0"/>
                        </a:rPr>
                        <a:t>  Nabór (o ile dotyczy) oraz</a:t>
                      </a:r>
                    </a:p>
                    <a:p>
                      <a:pPr marL="261938" indent="-261938">
                        <a:buFont typeface="+mj-lt"/>
                        <a:buAutoNum type="alphaLcParenR"/>
                      </a:pPr>
                      <a:r>
                        <a:rPr lang="pl-PL" sz="1400" kern="1200" dirty="0">
                          <a:solidFill>
                            <a:schemeClr val="dk1"/>
                          </a:solidFill>
                          <a:effectLst/>
                          <a:latin typeface="Arial" panose="020B0604020202020204" pitchFamily="34" charset="0"/>
                          <a:ea typeface="+mn-ea"/>
                          <a:cs typeface="Arial" panose="020B0604020202020204" pitchFamily="34" charset="0"/>
                        </a:rPr>
                        <a:t>do projektu nie wprowadzono innych nieuzgodnionych w ramach negocjacji zmian.</a:t>
                      </a:r>
                      <a:r>
                        <a:rPr lang="pl-PL" sz="1400" dirty="0">
                          <a:effectLst/>
                          <a:latin typeface="Arial" panose="020B0604020202020204" pitchFamily="34" charset="0"/>
                          <a:cs typeface="Arial" panose="020B0604020202020204" pitchFamily="34" charset="0"/>
                        </a:rPr>
                        <a:t> </a:t>
                      </a:r>
                      <a:r>
                        <a:rPr lang="pl-PL" sz="1400" kern="1200" dirty="0">
                          <a:solidFill>
                            <a:schemeClr val="dk1"/>
                          </a:solidFill>
                          <a:effectLst/>
                          <a:latin typeface="Arial" panose="020B0604020202020204" pitchFamily="34" charset="0"/>
                          <a:ea typeface="+mn-ea"/>
                          <a:cs typeface="Arial" panose="020B0604020202020204" pitchFamily="34" charset="0"/>
                        </a:rPr>
                        <a:t> </a:t>
                      </a:r>
                      <a:endParaRPr lang="pl-PL" sz="1400" b="0" strike="noStrik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sprawdzeniu kwestii wskazanych w literach a-c kryterium, zgodnie z pismem informującym o skierowaniu projektu do etapu negocjacji.</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Niespełnienie któregokolwiek z elementów kryterium wskazanych w literach a-c powoduje uznanie kryterium za niespełnione, tj. przyjęcie wartości logicznej NIE.</a:t>
                      </a:r>
                    </a:p>
                    <a:p>
                      <a:r>
                        <a:rPr lang="pl-PL" sz="1400" kern="1200" dirty="0">
                          <a:solidFill>
                            <a:schemeClr val="dk1"/>
                          </a:solidFill>
                          <a:effectLst/>
                          <a:latin typeface="Arial" panose="020B0604020202020204" pitchFamily="34" charset="0"/>
                          <a:ea typeface="+mn-ea"/>
                          <a:cs typeface="Arial" panose="020B0604020202020204" pitchFamily="34" charset="0"/>
                        </a:rPr>
                        <a:t>Kryterium zostanie zweryfikowane na podstawie: zapisów we wniosku o dofinansowanie projektu lub udzielonych informacji i wyjaśnień przez wnioskodawcę, złożonych w wyniku skierowania projektu do negocjacji.</a:t>
                      </a:r>
                      <a:endParaRPr lang="pl-PL" sz="1400" strike="noStrik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spcAft>
                          <a:spcPts val="600"/>
                        </a:spcAft>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p>
                    <a:p>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Istnieje możliwość dwukrotnego złożenia skorygowanego wniosku o dofinansowanie po negocjacjach na zasadach określonych przez Instytucję Organizującą Nabór.</a:t>
                      </a:r>
                      <a:endParaRPr lang="pl-PL" sz="1400" strike="noStrik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27541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strike="noStrike" kern="1200" baseline="30000" dirty="0">
                          <a:solidFill>
                            <a:schemeClr val="tx1"/>
                          </a:solidFill>
                          <a:effectLst/>
                          <a:latin typeface="Arial" panose="020B0604020202020204" pitchFamily="34" charset="0"/>
                          <a:ea typeface="+mn-ea"/>
                          <a:cs typeface="Arial" panose="020B0604020202020204" pitchFamily="34" charset="0"/>
                        </a:rPr>
                        <a:t>10</a:t>
                      </a:r>
                      <a:r>
                        <a:rPr lang="pl-PL" sz="1400" strike="noStrike" dirty="0">
                          <a:solidFill>
                            <a:schemeClr val="tx1"/>
                          </a:solidFill>
                          <a:latin typeface="Arial" panose="020B0604020202020204" pitchFamily="34" charset="0"/>
                          <a:cs typeface="Arial" panose="020B0604020202020204" pitchFamily="34" charset="0"/>
                        </a:rPr>
                        <a:t> </a:t>
                      </a:r>
                      <a:r>
                        <a:rPr lang="pl-PL" sz="1400" strike="noStrike" kern="1200" dirty="0">
                          <a:solidFill>
                            <a:schemeClr val="dk1"/>
                          </a:solidFill>
                          <a:latin typeface="Arial" panose="020B0604020202020204" pitchFamily="34" charset="0"/>
                          <a:ea typeface="+mn-ea"/>
                          <a:cs typeface="Arial" panose="020B0604020202020204" pitchFamily="34" charset="0"/>
                        </a:rPr>
                        <a:t>Weryfikacja kryteriów dotyczy wyłącznie projektów, które podlegają negocjacjom.</a:t>
                      </a:r>
                      <a:endParaRPr lang="pl-PL" sz="1400" kern="1200" dirty="0">
                        <a:solidFill>
                          <a:schemeClr val="dk1"/>
                        </a:solidFill>
                        <a:effectLst/>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a:txBody>
                    <a:bodyPr/>
                    <a:lstStyle/>
                    <a:p>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580" y="6346621"/>
            <a:ext cx="5465075" cy="359665"/>
          </a:xfrm>
          <a:prstGeom prst="rect">
            <a:avLst/>
          </a:prstGeom>
        </p:spPr>
      </p:pic>
      <p:sp>
        <p:nvSpPr>
          <p:cNvPr id="8" name="Symbol zastępczy numeru slajdu 7">
            <a:extLst>
              <a:ext uri="{FF2B5EF4-FFF2-40B4-BE49-F238E27FC236}">
                <a16:creationId xmlns:a16="http://schemas.microsoft.com/office/drawing/2014/main" id="{37568DD7-C52A-7AC9-9E06-9CD6A125A5B6}"/>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51</a:t>
            </a:fld>
            <a:endParaRPr lang="pl-PL" dirty="0"/>
          </a:p>
        </p:txBody>
      </p:sp>
    </p:spTree>
    <p:extLst>
      <p:ext uri="{BB962C8B-B14F-4D97-AF65-F5344CB8AC3E}">
        <p14:creationId xmlns:p14="http://schemas.microsoft.com/office/powerpoint/2010/main" val="17356916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11E1F-0580-8185-E024-ADE04B24E66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8908751-6CF5-DB81-A52F-0D143948FDD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Metodyka – Pomoc Techniczna</a:t>
            </a:r>
          </a:p>
        </p:txBody>
      </p:sp>
      <p:sp>
        <p:nvSpPr>
          <p:cNvPr id="4" name="Prostokąt 3">
            <a:extLst>
              <a:ext uri="{FF2B5EF4-FFF2-40B4-BE49-F238E27FC236}">
                <a16:creationId xmlns:a16="http://schemas.microsoft.com/office/drawing/2014/main" id="{983A7474-F83B-9414-EE3E-DB96BCEF0863}"/>
              </a:ext>
            </a:extLst>
          </p:cNvPr>
          <p:cNvSpPr/>
          <p:nvPr/>
        </p:nvSpPr>
        <p:spPr>
          <a:xfrm>
            <a:off x="402784" y="1082041"/>
            <a:ext cx="11528669" cy="1621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Open Sans" panose="020B0606030504020204" pitchFamily="34" charset="0"/>
                <a:cs typeface="Arial" panose="020B0604020202020204" pitchFamily="34" charset="0"/>
              </a:rPr>
              <a:t>Metodyka i kryteria stosowane przy wyborze operacji współfinansowanych ze środków Europejskiego Funduszu Społecznego Plus  w ramach programu Fundusze Europejskie  dla Lubelskiego 2021-2027 dla Działań wdrażanych przez Instytucję Zarządzającą Programem Regionalnym (Departament Zarządzania Programami Regionalnymi) w zakresie Pomocy Technicznej</a:t>
            </a:r>
            <a:endParaRPr lang="pl-PL" b="1" dirty="0">
              <a:latin typeface="Arial" panose="020B0604020202020204" pitchFamily="34" charset="0"/>
              <a:cs typeface="Arial" panose="020B0604020202020204" pitchFamily="34" charset="0"/>
            </a:endParaRPr>
          </a:p>
        </p:txBody>
      </p:sp>
      <p:pic>
        <p:nvPicPr>
          <p:cNvPr id="3" name="Obraz 2">
            <a:extLst>
              <a:ext uri="{FF2B5EF4-FFF2-40B4-BE49-F238E27FC236}">
                <a16:creationId xmlns:a16="http://schemas.microsoft.com/office/drawing/2014/main" id="{38696F7A-A2CE-14DC-3F69-3F77A45FC37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580" y="6346621"/>
            <a:ext cx="5465075" cy="359665"/>
          </a:xfrm>
          <a:prstGeom prst="rect">
            <a:avLst/>
          </a:prstGeom>
        </p:spPr>
      </p:pic>
      <p:sp>
        <p:nvSpPr>
          <p:cNvPr id="8" name="Symbol zastępczy numeru slajdu 7">
            <a:extLst>
              <a:ext uri="{FF2B5EF4-FFF2-40B4-BE49-F238E27FC236}">
                <a16:creationId xmlns:a16="http://schemas.microsoft.com/office/drawing/2014/main" id="{0FEC8DF2-32EA-95D1-3B60-3E31052D977C}"/>
              </a:ext>
              <a:ext uri="{C183D7F6-B498-43B3-948B-1728B52AA6E4}">
                <adec:decorative xmlns:adec="http://schemas.microsoft.com/office/drawing/2017/decorative" val="1"/>
              </a:ext>
            </a:extLst>
          </p:cNvPr>
          <p:cNvSpPr>
            <a:spLocks noGrp="1"/>
          </p:cNvSpPr>
          <p:nvPr>
            <p:ph type="sldNum" sz="quarter" idx="12"/>
          </p:nvPr>
        </p:nvSpPr>
        <p:spPr>
          <a:xfrm>
            <a:off x="11748655" y="6492875"/>
            <a:ext cx="443345" cy="365125"/>
          </a:xfrm>
        </p:spPr>
        <p:txBody>
          <a:bodyPr/>
          <a:lstStyle/>
          <a:p>
            <a:fld id="{D74826D8-9DAC-44AE-A9FD-0EC949CD68D6}" type="slidenum">
              <a:rPr lang="pl-PL" smtClean="0"/>
              <a:t>52</a:t>
            </a:fld>
            <a:endParaRPr lang="pl-PL" dirty="0"/>
          </a:p>
        </p:txBody>
      </p:sp>
      <p:sp>
        <p:nvSpPr>
          <p:cNvPr id="5" name="Prostokąt 4">
            <a:extLst>
              <a:ext uri="{FF2B5EF4-FFF2-40B4-BE49-F238E27FC236}">
                <a16:creationId xmlns:a16="http://schemas.microsoft.com/office/drawing/2014/main" id="{4EC0E58C-714C-8B68-1EBF-3CD7F913459A}"/>
              </a:ext>
            </a:extLst>
          </p:cNvPr>
          <p:cNvSpPr/>
          <p:nvPr/>
        </p:nvSpPr>
        <p:spPr>
          <a:xfrm>
            <a:off x="402785" y="2703730"/>
            <a:ext cx="11528669" cy="1621689"/>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algn="just">
              <a:lnSpc>
                <a:spcPts val="2700"/>
              </a:lnSpc>
            </a:pPr>
            <a:endParaRPr lang="pl-PL" sz="1400" b="1" dirty="0">
              <a:effectLst/>
              <a:latin typeface="Arial" panose="020B0604020202020204" pitchFamily="34" charset="0"/>
              <a:ea typeface="Calibri" panose="020F0502020204030204" pitchFamily="34" charset="0"/>
              <a:cs typeface="Arial" panose="020B0604020202020204" pitchFamily="34" charset="0"/>
            </a:endParaRPr>
          </a:p>
          <a:p>
            <a:pPr algn="just">
              <a:lnSpc>
                <a:spcPts val="2700"/>
              </a:lnSpc>
            </a:pPr>
            <a:r>
              <a:rPr lang="pl-PL" sz="1400" b="1" dirty="0">
                <a:effectLst/>
                <a:latin typeface="Arial" panose="020B0604020202020204" pitchFamily="34" charset="0"/>
                <a:ea typeface="Calibri" panose="020F0502020204030204" pitchFamily="34" charset="0"/>
                <a:cs typeface="Arial" panose="020B0604020202020204" pitchFamily="34" charset="0"/>
              </a:rPr>
              <a:t>Kryteria nie uległy zmianie.</a:t>
            </a:r>
          </a:p>
          <a:p>
            <a:pPr>
              <a:lnSpc>
                <a:spcPts val="2700"/>
              </a:lnSpc>
            </a:pPr>
            <a:r>
              <a:rPr lang="pl-PL" sz="1400" b="1" dirty="0">
                <a:latin typeface="Arial" panose="020B0604020202020204" pitchFamily="34" charset="0"/>
                <a:ea typeface="Calibri" panose="020F0502020204030204" pitchFamily="34" charset="0"/>
                <a:cs typeface="Arial" panose="020B0604020202020204" pitchFamily="34" charset="0"/>
              </a:rPr>
              <a:t>W ramach konsultacji z Komisją Europejską oraz wśród Członków Komitetu Monitorującego FEL 2021-2027 nie wpłynęły żadne uwagi.</a:t>
            </a:r>
            <a:endParaRPr lang="pl-PL" sz="1400" b="1" dirty="0">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624054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C80C57FC-910D-7653-1C1C-6601889114A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750" y="0"/>
            <a:ext cx="12185250" cy="6858000"/>
          </a:xfrm>
          <a:prstGeom prst="rect">
            <a:avLst/>
          </a:prstGeom>
        </p:spPr>
      </p:pic>
      <p:sp>
        <p:nvSpPr>
          <p:cNvPr id="6" name="Tytuł 5">
            <a:extLst>
              <a:ext uri="{FF2B5EF4-FFF2-40B4-BE49-F238E27FC236}">
                <a16:creationId xmlns:a16="http://schemas.microsoft.com/office/drawing/2014/main" id="{44C57BAA-8E55-0569-4860-AB7E0A69E3E9}"/>
              </a:ext>
            </a:extLst>
          </p:cNvPr>
          <p:cNvSpPr txBox="1">
            <a:spLocks noGrp="1"/>
          </p:cNvSpPr>
          <p:nvPr>
            <p:ph type="title" idx="4294967295"/>
          </p:nvPr>
        </p:nvSpPr>
        <p:spPr>
          <a:xfrm>
            <a:off x="3728067" y="2916429"/>
            <a:ext cx="4581427"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Dziękuję </a:t>
            </a:r>
            <a:r>
              <a:rPr kumimoji="0" lang="pl-PL" sz="3600" b="1" i="0" u="none" strike="noStrike" kern="1200" cap="none" spc="0" normalizeH="0" baseline="0" noProof="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za uwagę</a:t>
            </a:r>
            <a:endPar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Symbol zastępczy numeru slajdu 2">
            <a:extLst>
              <a:ext uri="{FF2B5EF4-FFF2-40B4-BE49-F238E27FC236}">
                <a16:creationId xmlns:a16="http://schemas.microsoft.com/office/drawing/2014/main" id="{245A3894-4540-1AD2-2286-1DDF4C3D7D5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0189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3D3F7313-A8B7-0E1C-E353-3C9DF5F3585A}"/>
              </a:ext>
            </a:extLst>
          </p:cNvPr>
          <p:cNvSpPr>
            <a:spLocks noGrp="1"/>
          </p:cNvSpPr>
          <p:nvPr>
            <p:ph type="title"/>
          </p:nvPr>
        </p:nvSpPr>
        <p:spPr>
          <a:xfrm>
            <a:off x="6095999" y="-979757"/>
            <a:ext cx="4926147" cy="979757"/>
          </a:xfrm>
        </p:spPr>
        <p:txBody>
          <a:bodyPr vert="horz" lIns="91440" tIns="45720" rIns="91440" bIns="45720" rtlCol="0" anchor="b">
            <a:normAutofit fontScale="90000"/>
          </a:bodyPr>
          <a:lstStyle/>
          <a:p>
            <a:r>
              <a:rPr lang="pl-PL" dirty="0"/>
              <a:t>ocena formalno-merytoryczna c.d.</a:t>
            </a:r>
          </a:p>
        </p:txBody>
      </p:sp>
      <p:sp>
        <p:nvSpPr>
          <p:cNvPr id="2" name="Prostokąt 1">
            <a:extLst>
              <a:ext uri="{FF2B5EF4-FFF2-40B4-BE49-F238E27FC236}">
                <a16:creationId xmlns:a16="http://schemas.microsoft.com/office/drawing/2014/main" id="{DCA3D96B-13BD-2591-DFA7-1EA786CA64EA}"/>
              </a:ext>
            </a:extLst>
          </p:cNvPr>
          <p:cNvSpPr/>
          <p:nvPr/>
        </p:nvSpPr>
        <p:spPr>
          <a:xfrm>
            <a:off x="331665" y="121252"/>
            <a:ext cx="11455782" cy="1207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latin typeface="Arial" panose="020B0604020202020204" pitchFamily="34" charset="0"/>
                <a:cs typeface="Arial" panose="020B0604020202020204" pitchFamily="34" charset="0"/>
              </a:rPr>
              <a:t>Metodyka kryteriów stosowanych przy wyborze operacji współfinansowanych                        ze środków Europejskiego Funduszu Społecznego Plus w ramach programu Fundusze Europejskie  dla Lubelskiego 2021-2027</a:t>
            </a:r>
          </a:p>
        </p:txBody>
      </p:sp>
      <p:sp>
        <p:nvSpPr>
          <p:cNvPr id="7" name="Prostokąt 6">
            <a:extLst>
              <a:ext uri="{FF2B5EF4-FFF2-40B4-BE49-F238E27FC236}">
                <a16:creationId xmlns:a16="http://schemas.microsoft.com/office/drawing/2014/main" id="{A3B24D62-0C7C-42B7-AEC5-B0B01932633C}"/>
              </a:ext>
            </a:extLst>
          </p:cNvPr>
          <p:cNvSpPr>
            <a:spLocks/>
          </p:cNvSpPr>
          <p:nvPr/>
        </p:nvSpPr>
        <p:spPr>
          <a:xfrm>
            <a:off x="331666" y="1299052"/>
            <a:ext cx="11528669" cy="4673123"/>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marL="342900" marR="0" lvl="0" indent="-342900" algn="just" defTabSz="914400" rtl="0" eaLnBrk="1" fontAlgn="auto" latinLnBrk="0" hangingPunct="1">
              <a:lnSpc>
                <a:spcPct val="115000"/>
              </a:lnSpc>
              <a:spcBef>
                <a:spcPts val="1200"/>
              </a:spcBef>
              <a:spcAft>
                <a:spcPts val="600"/>
              </a:spcAft>
              <a:buClrTx/>
              <a:buSzTx/>
              <a:buFont typeface="+mj-lt"/>
              <a:buAutoNum type="alphaLcParenR"/>
              <a:tabLst/>
              <a:defRPr/>
            </a:pPr>
            <a:r>
              <a:rPr kumimoji="0" lang="pl-PL" sz="1400" b="1"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rPr>
              <a:t>ocena formalno-merytoryczna </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rPr>
              <a:t>(CIĄG DALSZY)</a:t>
            </a: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pl-PL" sz="1400" b="1"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rPr>
              <a:t>OGÓLNE:</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rPr>
              <a:t> (CIĄG DALSZY)</a:t>
            </a: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pl-PL" sz="1400" b="1" i="0" u="none" strike="sngStrike" kern="1200" cap="none" spc="0" normalizeH="0" baseline="0" noProof="0" dirty="0" err="1">
                <a:ln>
                  <a:noFill/>
                </a:ln>
                <a:solidFill>
                  <a:srgbClr val="FF0000"/>
                </a:solidFill>
                <a:effectLst/>
                <a:uLnTx/>
                <a:uFillTx/>
                <a:latin typeface="Arial" panose="020B0604020202020204" pitchFamily="34" charset="0"/>
                <a:ea typeface="Calibri" panose="020F0502020204030204" pitchFamily="34" charset="0"/>
                <a:cs typeface="Arial" panose="020B0604020202020204" pitchFamily="34" charset="0"/>
              </a:rPr>
              <a:t>M</a:t>
            </a:r>
            <a:r>
              <a:rPr kumimoji="0" lang="pl-PL" sz="1400" b="1" i="0" u="none" strike="noStrike" kern="1200" cap="none" spc="0" normalizeH="0" baseline="0" noProof="0" dirty="0" err="1">
                <a:ln>
                  <a:noFill/>
                </a:ln>
                <a:solidFill>
                  <a:srgbClr val="FF0000"/>
                </a:solidFill>
                <a:effectLst/>
                <a:uLnTx/>
                <a:uFillTx/>
                <a:latin typeface="Arial" panose="020B0604020202020204" pitchFamily="34" charset="0"/>
                <a:ea typeface="Calibri" panose="020F0502020204030204" pitchFamily="34" charset="0"/>
                <a:cs typeface="Arial" panose="020B0604020202020204" pitchFamily="34" charset="0"/>
              </a:rPr>
              <a:t>m</a:t>
            </a:r>
            <a:r>
              <a:rPr kumimoji="0" lang="pl-PL" sz="1400" b="1" i="0" u="none" strike="noStrike" kern="1200" cap="none" spc="0" normalizeH="0" baseline="0" noProof="0" dirty="0" err="1">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rPr>
              <a:t>erytoryczne</a:t>
            </a:r>
            <a:r>
              <a:rPr kumimoji="0" lang="pl-PL" sz="1400" b="1"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rPr>
              <a:t>:</a:t>
            </a:r>
            <a:endPar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Arial" panose="020B0604020202020204" pitchFamily="34" charset="0"/>
            </a:endParaRPr>
          </a:p>
          <a:p>
            <a:pPr marL="342900" marR="0" lvl="0" indent="-342900" algn="just" defTabSz="914400" rtl="0" eaLnBrk="1" fontAlgn="auto" latinLnBrk="0" hangingPunct="1">
              <a:lnSpc>
                <a:spcPct val="115000"/>
              </a:lnSpc>
              <a:spcBef>
                <a:spcPts val="0"/>
              </a:spcBef>
              <a:spcAft>
                <a:spcPts val="0"/>
              </a:spcAft>
              <a:buClrTx/>
              <a:buSzTx/>
              <a:buFont typeface="+mj-lt"/>
              <a:buAutoNum type="alphaLcParenR"/>
              <a:tabLst>
                <a:tab pos="622300" algn="l"/>
              </a:tabLst>
              <a:defRPr/>
            </a:pPr>
            <a:r>
              <a:rPr kumimoji="0" lang="pl-PL" sz="1400" b="0"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w konkurencyjnym sposobie wyboru projektów: </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Times New Roman" panose="02020603050405020304" pitchFamily="18" charset="0"/>
              </a:rPr>
              <a:t>kryteria punktowe o charakterze rozstrzygającym.</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 Kryteria indywidualne – weryfikowane w odniesieniu do danego projektu. </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Times New Roman" panose="02020603050405020304" pitchFamily="18" charset="0"/>
              </a:rPr>
              <a:t>Ocena spełnienia kryteriów będzie polegała na przyznaniu liczby punktów w ramach dopuszczalnych limitów wyznaczonych minimalną i maksymalną liczbą punktów, które można uzyskać za dane kryterium.</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 Kryteria </a:t>
            </a:r>
            <a:r>
              <a:rPr kumimoji="0" lang="pl-PL" sz="1400" b="0" i="0" u="none" strike="noStrike" kern="1200" cap="none" spc="0" normalizeH="0" baseline="0" noProof="0" dirty="0">
                <a:ln>
                  <a:noFill/>
                </a:ln>
                <a:solidFill>
                  <a:srgbClr val="FF0000"/>
                </a:solidFill>
                <a:effectLst/>
                <a:uLnTx/>
                <a:uFillTx/>
                <a:latin typeface="Arial" panose="020B0604020202020204" pitchFamily="34" charset="0"/>
                <a:ea typeface="Arial" panose="020B0604020202020204" pitchFamily="34" charset="0"/>
                <a:cs typeface="Times New Roman" panose="02020603050405020304" pitchFamily="18" charset="0"/>
              </a:rPr>
              <a:t>ogólne </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merytoryczne to kryteria obligatoryjne, których spełnienie jest niezbędne do przyznania dofinansowania.</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Łączna liczba punktów za kryteria ogólne merytoryczne wynosi 80. Aby projekt mógł uzyskać dofinansowanie musi zdobyć za kryteria ogólne merytoryczne: minimum 60% punktów ogółem, tj. minimum 48 punktów ogółem oraz minimum 60% punktów za każdą z części oceny formalno-merytorycznej:</a:t>
            </a:r>
            <a:endPar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defTabSz="914400" rtl="0" eaLnBrk="1" fontAlgn="auto" latinLnBrk="0" hangingPunct="1">
              <a:lnSpc>
                <a:spcPct val="115000"/>
              </a:lnSpc>
              <a:spcBef>
                <a:spcPts val="0"/>
              </a:spcBef>
              <a:spcAft>
                <a:spcPts val="0"/>
              </a:spcAft>
              <a:buClrTx/>
              <a:buSzTx/>
              <a:buFont typeface="Calibri" panose="020F0502020204030204" pitchFamily="34" charset="0"/>
              <a:buChar char="-"/>
              <a:tabLst/>
              <a:defRPr/>
            </a:pP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Charakterystyka projektu (kryteria ogólne merytoryczne nr 1 i 2) - minimum 6 punktów,</a:t>
            </a:r>
            <a:endPar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defTabSz="914400" rtl="0" eaLnBrk="1" fontAlgn="auto" latinLnBrk="0" hangingPunct="1">
              <a:lnSpc>
                <a:spcPct val="115000"/>
              </a:lnSpc>
              <a:spcBef>
                <a:spcPts val="0"/>
              </a:spcBef>
              <a:spcAft>
                <a:spcPts val="0"/>
              </a:spcAft>
              <a:buClrTx/>
              <a:buSzTx/>
              <a:buFont typeface="Calibri" panose="020F0502020204030204" pitchFamily="34" charset="0"/>
              <a:buChar char="-"/>
              <a:tabLst/>
              <a:defRPr/>
            </a:pP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Sposób realizacji projektu (kryteria ogóle merytoryczne nr 3, 4, 5 i 6) - minimum 15 punktów,</a:t>
            </a:r>
            <a:endPar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defTabSz="914400" rtl="0" eaLnBrk="1" fontAlgn="auto" latinLnBrk="0" hangingPunct="1">
              <a:lnSpc>
                <a:spcPct val="115000"/>
              </a:lnSpc>
              <a:spcBef>
                <a:spcPts val="0"/>
              </a:spcBef>
              <a:spcAft>
                <a:spcPts val="0"/>
              </a:spcAft>
              <a:buClrTx/>
              <a:buSzTx/>
              <a:buFont typeface="Calibri" panose="020F0502020204030204" pitchFamily="34" charset="0"/>
              <a:buChar char="-"/>
              <a:tabLst/>
              <a:defRPr/>
            </a:pP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Potencjał i doświadczenie projektodawcy (w tym partnerów) (kryteria ogólne merytoryczne nr 7, 8 i 9) - minimum 15 punktów,</a:t>
            </a:r>
            <a:endPar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defTabSz="914400" rtl="0" eaLnBrk="1" fontAlgn="auto" latinLnBrk="0" hangingPunct="1">
              <a:lnSpc>
                <a:spcPct val="115000"/>
              </a:lnSpc>
              <a:spcBef>
                <a:spcPts val="0"/>
              </a:spcBef>
              <a:spcAft>
                <a:spcPts val="0"/>
              </a:spcAft>
              <a:buClrTx/>
              <a:buSzTx/>
              <a:buFont typeface="Calibri" panose="020F0502020204030204" pitchFamily="34" charset="0"/>
              <a:buChar char="-"/>
              <a:tabLst/>
              <a:defRPr/>
            </a:pPr>
            <a:r>
              <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Arial" panose="020B0604020202020204" pitchFamily="34" charset="0"/>
                <a:ea typeface="Arial" panose="020B0604020202020204" pitchFamily="34" charset="0"/>
                <a:cs typeface="Times New Roman" panose="02020603050405020304" pitchFamily="18" charset="0"/>
              </a:rPr>
              <a:t>Budżet projektu (kryteria ogólne merytoryczne nr 10, 11 i 12) - minimum 12 punktów.</a:t>
            </a:r>
            <a:endParaRPr kumimoji="0" lang="pl-PL" sz="14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600"/>
              </a:spcBef>
              <a:spcAft>
                <a:spcPts val="0"/>
              </a:spcAft>
              <a:buClrTx/>
              <a:buSzTx/>
              <a:buFont typeface="+mj-lt"/>
              <a:buAutoNum type="alphaLcParenR"/>
              <a:tabLst/>
              <a:defRPr/>
            </a:pPr>
            <a:r>
              <a:rPr kumimoji="0" lang="pl-PL" sz="1400" b="0" i="0" u="none" strike="noStrike" kern="1200" cap="none" spc="0" normalizeH="0" baseline="0" noProof="0" dirty="0">
                <a:ln>
                  <a:noFill/>
                </a:ln>
                <a:solidFill>
                  <a:srgbClr val="C00000"/>
                </a:solidFill>
                <a:effectLst/>
                <a:uLnTx/>
                <a:uFillTx/>
                <a:latin typeface="Arial" panose="020B0604020202020204" pitchFamily="34" charset="0"/>
                <a:ea typeface="Arial" panose="020B0604020202020204" pitchFamily="34" charset="0"/>
                <a:cs typeface="Times New Roman" panose="02020603050405020304" pitchFamily="18" charset="0"/>
              </a:rPr>
              <a:t>w niekonkurencyjnym sposobie wyboru projektów: </a:t>
            </a:r>
            <a:r>
              <a:rPr kumimoji="0" lang="pl-PL" sz="1400" b="0"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kryteria zerojedynkowe.</a:t>
            </a:r>
            <a:r>
              <a:rPr kumimoji="0" lang="pl-PL" sz="1400" b="0" i="0" u="none" strike="noStrike" kern="1200" cap="none" spc="0" normalizeH="0" baseline="0" noProof="0" dirty="0">
                <a:ln>
                  <a:noFill/>
                </a:ln>
                <a:solidFill>
                  <a:srgbClr val="C00000"/>
                </a:solidFill>
                <a:effectLst/>
                <a:uLnTx/>
                <a:uFillTx/>
                <a:latin typeface="Arial" panose="020B0604020202020204" pitchFamily="34" charset="0"/>
                <a:ea typeface="Arial" panose="020B0604020202020204" pitchFamily="34" charset="0"/>
                <a:cs typeface="Times New Roman" panose="02020603050405020304" pitchFamily="18" charset="0"/>
              </a:rPr>
              <a:t> Kryteria indywidualne – weryfikowane w odniesieniu do danego projektu. Ocena niniejszymi kryteriami polegać będzie na przyznaniu wartości logicznych: „TAK”, „NIE” lub „NIE DOTYCZY”. Istnieje możliwość uzupełnienia/poprawienia wniosku o dofinansowanie oraz przyznania wartości logicznej </a:t>
            </a:r>
            <a:r>
              <a:rPr kumimoji="0" lang="pl-PL" sz="1400" b="0"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„NIE – do uzupełnienia/poprawy”.</a:t>
            </a:r>
            <a:r>
              <a:rPr kumimoji="0" lang="pl-PL" sz="1400" b="0" i="0" u="none" strike="noStrike" kern="1200" cap="none" spc="0" normalizeH="0" baseline="0" noProof="0" dirty="0">
                <a:ln>
                  <a:noFill/>
                </a:ln>
                <a:solidFill>
                  <a:srgbClr val="C00000"/>
                </a:solidFill>
                <a:effectLst/>
                <a:uLnTx/>
                <a:uFillTx/>
                <a:latin typeface="Arial" panose="020B0604020202020204" pitchFamily="34" charset="0"/>
                <a:ea typeface="Arial" panose="020B0604020202020204" pitchFamily="34" charset="0"/>
                <a:cs typeface="Times New Roman" panose="02020603050405020304" pitchFamily="18" charset="0"/>
              </a:rPr>
              <a:t> Kryteria ogólne merytoryczne to kryteria obligatoryjne, których spełnienie jest niezbędne do przyznania dofinansowania.</a:t>
            </a:r>
            <a:endParaRPr kumimoji="0" lang="pl-PL" sz="14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000" b="0" i="0" u="none" strike="noStrike" kern="1200" cap="none" spc="0" normalizeH="0" baseline="0" noProof="0" dirty="0">
              <a:ln>
                <a:noFill/>
              </a:ln>
              <a:solidFill>
                <a:schemeClr val="dk1">
                  <a:hueOff val="0"/>
                  <a:satOff val="0"/>
                  <a:lumOff val="0"/>
                  <a:alphaOff val="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 name="Symbol zastępczy numeru slajdu 5">
            <a:extLst>
              <a:ext uri="{FF2B5EF4-FFF2-40B4-BE49-F238E27FC236}">
                <a16:creationId xmlns:a16="http://schemas.microsoft.com/office/drawing/2014/main" id="{8FEF9130-9237-CEC7-33D7-C11A85175C8D}"/>
              </a:ext>
              <a:ext uri="{C183D7F6-B498-43B3-948B-1728B52AA6E4}">
                <adec:decorative xmlns:adec="http://schemas.microsoft.com/office/drawing/2017/decorative" val="1"/>
              </a:ext>
            </a:extLst>
          </p:cNvPr>
          <p:cNvSpPr>
            <a:spLocks noGrp="1"/>
          </p:cNvSpPr>
          <p:nvPr>
            <p:ph type="sldNum" sz="quarter" idx="10"/>
          </p:nvPr>
        </p:nvSpPr>
        <p:spPr>
          <a:xfrm>
            <a:off x="11769436" y="6440840"/>
            <a:ext cx="422564" cy="365125"/>
          </a:xfrm>
        </p:spPr>
        <p:txBody>
          <a:bodyPr/>
          <a:lstStyle/>
          <a:p>
            <a:fld id="{EB4015AA-59F6-416B-87A6-8E3D940284E2}" type="slidenum">
              <a:rPr lang="pl-PL" smtClean="0"/>
              <a:pPr/>
              <a:t>6</a:t>
            </a:fld>
            <a:endParaRPr lang="pl-PL" dirty="0"/>
          </a:p>
        </p:txBody>
      </p:sp>
      <p:pic>
        <p:nvPicPr>
          <p:cNvPr id="4" name="Obraz 3">
            <a:extLst>
              <a:ext uri="{FF2B5EF4-FFF2-40B4-BE49-F238E27FC236}">
                <a16:creationId xmlns:a16="http://schemas.microsoft.com/office/drawing/2014/main" id="{1C61AD18-5E3A-282E-92DC-AFE985007C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3204" y="6081175"/>
            <a:ext cx="5465075" cy="359665"/>
          </a:xfrm>
          <a:prstGeom prst="rect">
            <a:avLst/>
          </a:prstGeom>
        </p:spPr>
      </p:pic>
    </p:spTree>
    <p:extLst>
      <p:ext uri="{BB962C8B-B14F-4D97-AF65-F5344CB8AC3E}">
        <p14:creationId xmlns:p14="http://schemas.microsoft.com/office/powerpoint/2010/main" val="1731764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0C669B31-CE53-4AE8-43A2-723CD1BCE68B}"/>
              </a:ext>
            </a:extLst>
          </p:cNvPr>
          <p:cNvSpPr>
            <a:spLocks noGrp="1"/>
          </p:cNvSpPr>
          <p:nvPr>
            <p:ph type="title"/>
          </p:nvPr>
        </p:nvSpPr>
        <p:spPr>
          <a:xfrm>
            <a:off x="6095999" y="-979757"/>
            <a:ext cx="4926147" cy="979757"/>
          </a:xfrm>
        </p:spPr>
        <p:txBody>
          <a:bodyPr vert="horz" lIns="91440" tIns="45720" rIns="91440" bIns="45720" rtlCol="0" anchor="b">
            <a:normAutofit fontScale="90000"/>
          </a:bodyPr>
          <a:lstStyle/>
          <a:p>
            <a:r>
              <a:rPr lang="pl-PL" dirty="0"/>
              <a:t>ocena formalno-merytoryczna specyficzne</a:t>
            </a:r>
          </a:p>
        </p:txBody>
      </p:sp>
      <p:sp>
        <p:nvSpPr>
          <p:cNvPr id="7" name="Prostokąt 6">
            <a:extLst>
              <a:ext uri="{FF2B5EF4-FFF2-40B4-BE49-F238E27FC236}">
                <a16:creationId xmlns:a16="http://schemas.microsoft.com/office/drawing/2014/main" id="{A3B24D62-0C7C-42B7-AEC5-B0B01932633C}"/>
              </a:ext>
            </a:extLst>
          </p:cNvPr>
          <p:cNvSpPr/>
          <p:nvPr/>
        </p:nvSpPr>
        <p:spPr>
          <a:xfrm>
            <a:off x="331666" y="1299052"/>
            <a:ext cx="11528669" cy="5008814"/>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marL="342900" lvl="0" indent="-342900" algn="just">
              <a:lnSpc>
                <a:spcPct val="115000"/>
              </a:lnSpc>
              <a:spcBef>
                <a:spcPts val="1200"/>
              </a:spcBef>
              <a:spcAft>
                <a:spcPts val="600"/>
              </a:spcAft>
              <a:buFont typeface="+mj-lt"/>
              <a:buAutoNum type="alphaLcParenR"/>
            </a:pPr>
            <a:r>
              <a:rPr lang="pl-PL" sz="1400" b="1" dirty="0">
                <a:effectLst/>
                <a:latin typeface="Arial" panose="020B0604020202020204" pitchFamily="34" charset="0"/>
                <a:ea typeface="Calibri" panose="020F0502020204030204" pitchFamily="34" charset="0"/>
                <a:cs typeface="Arial" panose="020B0604020202020204" pitchFamily="34" charset="0"/>
              </a:rPr>
              <a:t>ocena formalno-merytoryczna (CIĄG DALSZY)</a:t>
            </a:r>
            <a:endParaRPr lang="pl-PL"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600"/>
              </a:spcAft>
              <a:buFont typeface="Wingdings" panose="05000000000000000000" pitchFamily="2" charset="2"/>
              <a:buChar char=""/>
            </a:pPr>
            <a:r>
              <a:rPr lang="pl-PL" sz="1400" b="1" dirty="0">
                <a:effectLst/>
                <a:latin typeface="Arial" panose="020B0604020202020204" pitchFamily="34" charset="0"/>
                <a:ea typeface="Calibri" panose="020F0502020204030204" pitchFamily="34" charset="0"/>
                <a:cs typeface="Times New Roman" panose="02020603050405020304" pitchFamily="18" charset="0"/>
              </a:rPr>
              <a:t>SPECYFICZNE</a:t>
            </a:r>
            <a:r>
              <a:rPr lang="pl-PL"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600"/>
              </a:spcAft>
              <a:buSzPts val="1100"/>
              <a:buFont typeface="Wingdings" panose="05000000000000000000" pitchFamily="2" charset="2"/>
              <a:buChar char=""/>
            </a:pPr>
            <a:r>
              <a:rPr lang="pl-PL" sz="1400" b="1" strike="sngStrike"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a:t>
            </a:r>
            <a:r>
              <a:rPr lang="pl-PL" sz="1400" b="1"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a:t>
            </a:r>
            <a:r>
              <a:rPr lang="pl-PL" sz="1400" b="1" dirty="0" err="1">
                <a:effectLst/>
                <a:latin typeface="Arial" panose="020B0604020202020204" pitchFamily="34" charset="0"/>
                <a:ea typeface="Calibri" panose="020F0502020204030204" pitchFamily="34" charset="0"/>
                <a:cs typeface="Times New Roman" panose="02020603050405020304" pitchFamily="18" charset="0"/>
              </a:rPr>
              <a:t>ostępu</a:t>
            </a:r>
            <a:r>
              <a:rPr lang="pl-PL" sz="1400" b="1" dirty="0">
                <a:effectLst/>
                <a:latin typeface="Arial" panose="020B0604020202020204" pitchFamily="34" charset="0"/>
                <a:ea typeface="Calibri" panose="020F0502020204030204" pitchFamily="34" charset="0"/>
                <a:cs typeface="Times New Roman" panose="02020603050405020304" pitchFamily="18"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648970" indent="-213360" algn="just">
              <a:lnSpc>
                <a:spcPct val="115000"/>
              </a:lnSpc>
              <a:spcAft>
                <a:spcPts val="600"/>
              </a:spcAft>
            </a:pPr>
            <a:r>
              <a:rPr lang="pl-PL" sz="1400" dirty="0">
                <a:effectLst/>
                <a:latin typeface="Arial" panose="020B0604020202020204" pitchFamily="34" charset="0"/>
                <a:ea typeface="Calibri" panose="020F0502020204030204" pitchFamily="34" charset="0"/>
                <a:cs typeface="Times New Roman" panose="02020603050405020304" pitchFamily="18" charset="0"/>
              </a:rPr>
              <a:t>a) </a:t>
            </a: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w konkurencyjnym sposobie wyboru projektów:</a:t>
            </a:r>
            <a:r>
              <a:rPr lang="pl-PL" sz="14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pl-PL" sz="1400" dirty="0">
                <a:effectLst/>
                <a:latin typeface="Arial" panose="020B0604020202020204" pitchFamily="34" charset="0"/>
                <a:ea typeface="Arial" panose="020B0604020202020204" pitchFamily="34" charset="0"/>
                <a:cs typeface="Times New Roman" panose="02020603050405020304" pitchFamily="18" charset="0"/>
              </a:rPr>
              <a:t>kryteria zerojedynkowe. Ocena niniejszymi kryteriami polegać będzie na przyznaniu wartości logicznych: „TAK”, „NIE” lub „NIE DOTYCZY”. Istnieje także możliwość uzupełnienia/poprawienia wniosku o dofinansowanie oraz przyznania wartości logicznej „NIE – do uzupełnienia/poprawy na etapie negocjacji”. Kryteria dostępu to kryteria obligatoryjne, których spełnienie jest niezbędne do przyznania dofinansowania.</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pPr marL="604520" indent="-168910" algn="just">
              <a:lnSpc>
                <a:spcPct val="115000"/>
              </a:lnSpc>
              <a:spcAft>
                <a:spcPts val="600"/>
              </a:spcAft>
            </a:pP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b) w niekonkurencyjnym sposobie wyboru projektów:</a:t>
            </a:r>
            <a:r>
              <a:rPr lang="pl-PL" sz="14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pl-PL" sz="14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rPr>
              <a:t>kryteria zerojedynkowe. Ocena niniejszymi kryteriami polegać będzie na przyznaniu wartości logicznych: „TAK”, „NIE” lub „NIE DOTYCZY”. Istnieje także możliwość uzupełnienia/poprawienia wniosku o dofinansowanie oraz przyznania wartości logicznej „NIE – do uzupełnienia/poprawy”. Kryteria dostępu to kryteria obligatoryjne, których spełnienie jest niezbędne do przyznania dofinansowania.</a:t>
            </a:r>
            <a:endParaRPr lang="pl-P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1800"/>
              </a:spcBef>
              <a:buClrTx/>
              <a:buSzPts val="1100"/>
              <a:buFont typeface="Wingdings" panose="05000000000000000000" pitchFamily="2" charset="2"/>
              <a:buChar char=""/>
              <a:tabLst/>
              <a:defRPr/>
            </a:pPr>
            <a:r>
              <a:rPr lang="pl-PL" sz="1400" b="1" dirty="0">
                <a:effectLst/>
                <a:latin typeface="Arial" panose="020B0604020202020204" pitchFamily="34" charset="0"/>
                <a:ea typeface="Arial" panose="020B0604020202020204" pitchFamily="34" charset="0"/>
                <a:cs typeface="Times New Roman" panose="02020603050405020304" pitchFamily="18" charset="0"/>
              </a:rPr>
              <a:t>premiujące</a:t>
            </a:r>
            <a:r>
              <a:rPr lang="pl-PL" sz="1400" dirty="0">
                <a:effectLst/>
                <a:latin typeface="Arial" panose="020B0604020202020204" pitchFamily="34" charset="0"/>
                <a:ea typeface="Arial" panose="020B0604020202020204" pitchFamily="34" charset="0"/>
                <a:cs typeface="Times New Roman" panose="02020603050405020304" pitchFamily="18" charset="0"/>
              </a:rPr>
              <a:t> - kryteria punktowe</a:t>
            </a:r>
            <a:r>
              <a:rPr lang="pl-PL" sz="1400" dirty="0">
                <a:effectLst/>
                <a:latin typeface="Arial" panose="020B0604020202020204" pitchFamily="34" charset="0"/>
                <a:ea typeface="Calibri" panose="020F0502020204030204" pitchFamily="34" charset="0"/>
                <a:cs typeface="Times New Roman" panose="02020603050405020304" pitchFamily="18" charset="0"/>
              </a:rPr>
              <a:t> </a:t>
            </a: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stosowane wyłącznie w przypadku projektów wybieranych w sposób </a:t>
            </a:r>
            <a:r>
              <a:rPr lang="pl-PL" sz="1400" strike="sngStrike"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nie</a:t>
            </a:r>
            <a:r>
              <a:rPr lang="pl-PL" sz="1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konkurencyjny</a:t>
            </a:r>
            <a:r>
              <a:rPr lang="pl-PL" sz="14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rPr>
              <a:t>. </a:t>
            </a:r>
            <a:r>
              <a:rPr lang="pl-PL" sz="1400" dirty="0">
                <a:effectLst/>
                <a:latin typeface="Arial" panose="020B0604020202020204" pitchFamily="34" charset="0"/>
                <a:ea typeface="Arial" panose="020B0604020202020204" pitchFamily="34" charset="0"/>
                <a:cs typeface="Times New Roman" panose="02020603050405020304" pitchFamily="18" charset="0"/>
              </a:rPr>
              <a:t>Są to kryteria indywidualne, czyli weryfikowane w odniesieniu do danego projektu. Kryteria premiujące to kryteria fakultatywne, których spełnienie nie jest konieczne do przyznania dofinansowania (tj. przyznanie 0 punktów nie dyskwalifikuje z możliwości uzyskania dofinansowania). Ocena spełnienia kryterium będzie polegała na przyznaniu zdefiniowanej z góry liczby punktów zgodnej z właściwą uchwałą Komitetu Monitorującego Fundusze Europejskie dla Lubelskiego 2021-2027 – w przypadku spełnienia kryterium albo przyznaniu 0 punktów – w przypadku niespełnienia kryterium.</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p>
            <a:r>
              <a:rPr lang="pl-PL" sz="1800" dirty="0">
                <a:effectLst/>
                <a:latin typeface="Calibri" panose="020F0502020204030204" pitchFamily="34" charset="0"/>
                <a:ea typeface="Calibri" panose="020F0502020204030204" pitchFamily="34" charset="0"/>
                <a:cs typeface="Times New Roman" panose="02020603050405020304" pitchFamily="18" charset="0"/>
              </a:rPr>
              <a:t> </a:t>
            </a:r>
            <a:endParaRPr lang="pl-PL"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Prostokąt 1">
            <a:extLst>
              <a:ext uri="{FF2B5EF4-FFF2-40B4-BE49-F238E27FC236}">
                <a16:creationId xmlns:a16="http://schemas.microsoft.com/office/drawing/2014/main" id="{DCA3D96B-13BD-2591-DFA7-1EA786CA64EA}"/>
              </a:ext>
            </a:extLst>
          </p:cNvPr>
          <p:cNvSpPr/>
          <p:nvPr/>
        </p:nvSpPr>
        <p:spPr>
          <a:xfrm>
            <a:off x="331665" y="121252"/>
            <a:ext cx="11455782" cy="1207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latin typeface="Arial" panose="020B0604020202020204" pitchFamily="34" charset="0"/>
                <a:cs typeface="Arial" panose="020B0604020202020204" pitchFamily="34" charset="0"/>
              </a:rPr>
              <a:t>Metodyka kryteriów stosowanych przy wyborze operacji współfinansowanych                        ze środków Europejskiego Funduszu Społecznego Plus w ramach programu Fundusze Europejskie  dla Lubelskiego 2021-2027</a:t>
            </a:r>
          </a:p>
        </p:txBody>
      </p:sp>
      <p:pic>
        <p:nvPicPr>
          <p:cNvPr id="4" name="Obraz 3">
            <a:extLst>
              <a:ext uri="{FF2B5EF4-FFF2-40B4-BE49-F238E27FC236}">
                <a16:creationId xmlns:a16="http://schemas.microsoft.com/office/drawing/2014/main" id="{1C61AD18-5E3A-282E-92DC-AFE985007C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5643" y="6377083"/>
            <a:ext cx="5465075" cy="359665"/>
          </a:xfrm>
          <a:prstGeom prst="rect">
            <a:avLst/>
          </a:prstGeom>
        </p:spPr>
      </p:pic>
      <p:sp>
        <p:nvSpPr>
          <p:cNvPr id="6" name="Symbol zastępczy numeru slajdu 5">
            <a:extLst>
              <a:ext uri="{FF2B5EF4-FFF2-40B4-BE49-F238E27FC236}">
                <a16:creationId xmlns:a16="http://schemas.microsoft.com/office/drawing/2014/main" id="{8FEF9130-9237-CEC7-33D7-C11A85175C8D}"/>
              </a:ext>
              <a:ext uri="{C183D7F6-B498-43B3-948B-1728B52AA6E4}">
                <adec:decorative xmlns:adec="http://schemas.microsoft.com/office/drawing/2017/decorative" val="1"/>
              </a:ext>
            </a:extLst>
          </p:cNvPr>
          <p:cNvSpPr>
            <a:spLocks noGrp="1"/>
          </p:cNvSpPr>
          <p:nvPr>
            <p:ph type="sldNum" sz="quarter" idx="10"/>
          </p:nvPr>
        </p:nvSpPr>
        <p:spPr>
          <a:xfrm>
            <a:off x="11769436" y="6440840"/>
            <a:ext cx="422564" cy="365125"/>
          </a:xfrm>
        </p:spPr>
        <p:txBody>
          <a:bodyPr/>
          <a:lstStyle/>
          <a:p>
            <a:fld id="{EB4015AA-59F6-416B-87A6-8E3D940284E2}" type="slidenum">
              <a:rPr lang="pl-PL" smtClean="0"/>
              <a:pPr/>
              <a:t>7</a:t>
            </a:fld>
            <a:endParaRPr lang="pl-PL" dirty="0"/>
          </a:p>
        </p:txBody>
      </p:sp>
      <p:sp>
        <p:nvSpPr>
          <p:cNvPr id="5" name="Prostokąt: zaokrąglone rogi 4">
            <a:extLst>
              <a:ext uri="{FF2B5EF4-FFF2-40B4-BE49-F238E27FC236}">
                <a16:creationId xmlns:a16="http://schemas.microsoft.com/office/drawing/2014/main" id="{7C0712AA-DBB3-FEDF-7691-3CD2AA733CDC}"/>
              </a:ext>
            </a:extLst>
          </p:cNvPr>
          <p:cNvSpPr/>
          <p:nvPr/>
        </p:nvSpPr>
        <p:spPr>
          <a:xfrm>
            <a:off x="8028632" y="4104266"/>
            <a:ext cx="3111021" cy="49787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200" b="1" dirty="0">
                <a:solidFill>
                  <a:prstClr val="black"/>
                </a:solidFill>
                <a:latin typeface="Arial" panose="020B0604020202020204" pitchFamily="34" charset="0"/>
                <a:cs typeface="Arial" panose="020B0604020202020204" pitchFamily="34" charset="0"/>
              </a:rPr>
              <a:t>Uwaga od członka KM FEL </a:t>
            </a:r>
            <a:r>
              <a:rPr lang="pl-PL" sz="1200" dirty="0">
                <a:solidFill>
                  <a:prstClr val="black"/>
                </a:solidFill>
                <a:latin typeface="Arial" panose="020B0604020202020204" pitchFamily="34" charset="0"/>
                <a:cs typeface="Arial" panose="020B0604020202020204" pitchFamily="34" charset="0"/>
              </a:rPr>
              <a:t>(</a:t>
            </a:r>
            <a:r>
              <a:rPr lang="pl-PL" sz="1200" dirty="0" err="1">
                <a:solidFill>
                  <a:prstClr val="black"/>
                </a:solidFill>
                <a:latin typeface="Arial" panose="020B0604020202020204" pitchFamily="34" charset="0"/>
                <a:cs typeface="Arial" panose="020B0604020202020204" pitchFamily="34" charset="0"/>
              </a:rPr>
              <a:t>MRiRW</a:t>
            </a:r>
            <a:r>
              <a:rPr lang="pl-PL" sz="1200" dirty="0">
                <a:solidFill>
                  <a:prstClr val="black"/>
                </a:solidFill>
                <a:latin typeface="Arial" panose="020B0604020202020204" pitchFamily="34" charset="0"/>
                <a:cs typeface="Arial" panose="020B0604020202020204" pitchFamily="34" charset="0"/>
              </a:rPr>
              <a:t>) nr 1 z formularza uwag.</a:t>
            </a:r>
            <a:endParaRPr kumimoji="0" lang="pl-PL"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74936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6B5A39D0-1DA2-1798-29D7-4D4510B07E29}"/>
              </a:ext>
            </a:extLst>
          </p:cNvPr>
          <p:cNvSpPr>
            <a:spLocks noGrp="1"/>
          </p:cNvSpPr>
          <p:nvPr>
            <p:ph type="title"/>
          </p:nvPr>
        </p:nvSpPr>
        <p:spPr>
          <a:xfrm>
            <a:off x="6095999" y="-979757"/>
            <a:ext cx="4926147" cy="979757"/>
          </a:xfrm>
        </p:spPr>
        <p:txBody>
          <a:bodyPr vert="horz" lIns="91440" tIns="45720" rIns="91440" bIns="45720" rtlCol="0" anchor="b">
            <a:normAutofit/>
          </a:bodyPr>
          <a:lstStyle/>
          <a:p>
            <a:r>
              <a:rPr lang="pl-PL" dirty="0"/>
              <a:t>negocjacje </a:t>
            </a:r>
          </a:p>
        </p:txBody>
      </p:sp>
      <p:sp>
        <p:nvSpPr>
          <p:cNvPr id="7" name="Prostokąt 6">
            <a:extLst>
              <a:ext uri="{FF2B5EF4-FFF2-40B4-BE49-F238E27FC236}">
                <a16:creationId xmlns:a16="http://schemas.microsoft.com/office/drawing/2014/main" id="{A3B24D62-0C7C-42B7-AEC5-B0B01932633C}"/>
              </a:ext>
            </a:extLst>
          </p:cNvPr>
          <p:cNvSpPr/>
          <p:nvPr/>
        </p:nvSpPr>
        <p:spPr>
          <a:xfrm>
            <a:off x="671513" y="1299053"/>
            <a:ext cx="10458450" cy="4644548"/>
          </a:xfrm>
          <a:prstGeom prst="rect">
            <a:avLst/>
          </a:prstGeom>
          <a:solidFill>
            <a:schemeClr val="lt1">
              <a:hueOff val="0"/>
              <a:satOff val="0"/>
              <a:lumOff val="0"/>
              <a:alpha val="80000"/>
            </a:schemeClr>
          </a:solidFill>
          <a:ln>
            <a:solidFill>
              <a:srgbClr val="0070C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algn="just">
              <a:lnSpc>
                <a:spcPct val="115000"/>
              </a:lnSpc>
              <a:spcAft>
                <a:spcPts val="600"/>
              </a:spcAft>
            </a:pPr>
            <a:endParaRPr lang="pl-PL" sz="1800" b="1" dirty="0">
              <a:effectLst/>
              <a:latin typeface="Arial" panose="020B0604020202020204" pitchFamily="34" charset="0"/>
              <a:ea typeface="Calibri" panose="020F0502020204030204" pitchFamily="34" charset="0"/>
            </a:endParaRPr>
          </a:p>
          <a:p>
            <a:pPr marL="357188" algn="just">
              <a:lnSpc>
                <a:spcPct val="115000"/>
              </a:lnSpc>
              <a:spcAft>
                <a:spcPts val="600"/>
              </a:spcAft>
            </a:pPr>
            <a:r>
              <a:rPr lang="pl-PL" sz="1400" b="1" dirty="0">
                <a:effectLst/>
                <a:latin typeface="Arial" panose="020B0604020202020204" pitchFamily="34" charset="0"/>
                <a:ea typeface="Calibri" panose="020F0502020204030204" pitchFamily="34" charset="0"/>
              </a:rPr>
              <a:t>b) negocjacje</a:t>
            </a:r>
            <a:r>
              <a:rPr lang="pl-PL" sz="1400" dirty="0">
                <a:effectLst/>
                <a:latin typeface="Arial" panose="020B0604020202020204" pitchFamily="34" charset="0"/>
                <a:ea typeface="Arial" panose="020B0604020202020204" pitchFamily="34" charset="0"/>
              </a:rPr>
              <a:t> </a:t>
            </a:r>
            <a:endParaRPr lang="pl-PL" sz="1400" dirty="0">
              <a:effectLst/>
              <a:latin typeface="Calibri" panose="020F0502020204030204" pitchFamily="34" charset="0"/>
              <a:ea typeface="Calibri" panose="020F0502020204030204" pitchFamily="34" charset="0"/>
            </a:endParaRPr>
          </a:p>
          <a:p>
            <a:pPr marL="357188" algn="just">
              <a:lnSpc>
                <a:spcPct val="115000"/>
              </a:lnSpc>
              <a:spcAft>
                <a:spcPts val="600"/>
              </a:spcAft>
            </a:pPr>
            <a:r>
              <a:rPr lang="pl-PL" sz="1400" dirty="0">
                <a:solidFill>
                  <a:srgbClr val="C00000"/>
                </a:solidFill>
                <a:effectLst/>
                <a:latin typeface="Arial" panose="020B0604020202020204" pitchFamily="34" charset="0"/>
                <a:ea typeface="Arial" panose="020B0604020202020204" pitchFamily="34" charset="0"/>
              </a:rPr>
              <a:t>Projekt podlega uzupełnieniu/poprawie tylko w sytuacji, gdy spełnia wymogi przystąpienia do etapu negocjacji określone w regulaminie wyboru projektów.</a:t>
            </a:r>
            <a:r>
              <a:rPr lang="pl-P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p>
          <a:p>
            <a:pPr marL="800100" lvl="0" indent="-257175" algn="just">
              <a:lnSpc>
                <a:spcPct val="115000"/>
              </a:lnSpc>
              <a:spcAft>
                <a:spcPts val="600"/>
              </a:spcAft>
              <a:buSzPts val="1100"/>
              <a:buFont typeface="Wingdings" panose="05000000000000000000" pitchFamily="2" charset="2"/>
              <a:buChar char=""/>
            </a:pPr>
            <a:r>
              <a:rPr lang="pl-PL" sz="1400" b="1" dirty="0">
                <a:effectLst/>
                <a:latin typeface="Arial" panose="020B0604020202020204" pitchFamily="34" charset="0"/>
                <a:ea typeface="Calibri" panose="020F0502020204030204" pitchFamily="34" charset="0"/>
              </a:rPr>
              <a:t>negocjacyjne (o ile dotyczy)</a:t>
            </a:r>
            <a:r>
              <a:rPr lang="pl-PL" sz="1400" dirty="0">
                <a:effectLst/>
                <a:latin typeface="Arial" panose="020B0604020202020204" pitchFamily="34" charset="0"/>
                <a:ea typeface="Calibri" panose="020F0502020204030204" pitchFamily="34" charset="0"/>
              </a:rPr>
              <a:t> - kryterium zerojedynkowe. Ocena spełnienia kryterium będzie polegała na przyznaniu wartości logicznych „TAK”, „NIE”. </a:t>
            </a:r>
            <a:r>
              <a:rPr lang="pl-PL" sz="1400" dirty="0">
                <a:effectLst/>
                <a:latin typeface="Arial" panose="020B0604020202020204" pitchFamily="34" charset="0"/>
                <a:ea typeface="Arial" panose="020B0604020202020204" pitchFamily="34" charset="0"/>
              </a:rPr>
              <a:t>Kryterium negocjacyjne to kryterium obligatoryjne, którego spełnienie jest niezbędne do przyznania dofinansowania. </a:t>
            </a:r>
            <a:r>
              <a:rPr lang="pl-PL" sz="1400" dirty="0">
                <a:effectLst/>
                <a:latin typeface="Arial" panose="020B0604020202020204" pitchFamily="34" charset="0"/>
                <a:ea typeface="Calibri" panose="020F0502020204030204" pitchFamily="34" charset="0"/>
              </a:rPr>
              <a:t>Istnieje możliwość dwukrotnego złożenia skorygowanego wniosku o dofinansowanie po negocjacjach na zasadach określonych przez Instytucję Organizującą Nabór.</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Prostokąt 1">
            <a:extLst>
              <a:ext uri="{FF2B5EF4-FFF2-40B4-BE49-F238E27FC236}">
                <a16:creationId xmlns:a16="http://schemas.microsoft.com/office/drawing/2014/main" id="{DCA3D96B-13BD-2591-DFA7-1EA786CA64EA}"/>
              </a:ext>
            </a:extLst>
          </p:cNvPr>
          <p:cNvSpPr/>
          <p:nvPr/>
        </p:nvSpPr>
        <p:spPr>
          <a:xfrm>
            <a:off x="331665" y="121252"/>
            <a:ext cx="11455782" cy="1207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latin typeface="Arial" panose="020B0604020202020204" pitchFamily="34" charset="0"/>
                <a:cs typeface="Arial" panose="020B0604020202020204" pitchFamily="34" charset="0"/>
              </a:rPr>
              <a:t>Metodyka kryteriów stosowanych przy wyborze operacji współfinansowanych                        ze środków Europejskiego Funduszu Społecznego Plus w ramach programu Fundusze Europejskie  dla Lubelskiego 2021-2027</a:t>
            </a:r>
          </a:p>
        </p:txBody>
      </p:sp>
      <p:pic>
        <p:nvPicPr>
          <p:cNvPr id="4" name="Obraz 3">
            <a:extLst>
              <a:ext uri="{FF2B5EF4-FFF2-40B4-BE49-F238E27FC236}">
                <a16:creationId xmlns:a16="http://schemas.microsoft.com/office/drawing/2014/main" id="{1C61AD18-5E3A-282E-92DC-AFE985007C6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3204" y="6081175"/>
            <a:ext cx="5465075" cy="359665"/>
          </a:xfrm>
          <a:prstGeom prst="rect">
            <a:avLst/>
          </a:prstGeom>
        </p:spPr>
      </p:pic>
      <p:sp>
        <p:nvSpPr>
          <p:cNvPr id="6" name="Symbol zastępczy numeru slajdu 5">
            <a:extLst>
              <a:ext uri="{FF2B5EF4-FFF2-40B4-BE49-F238E27FC236}">
                <a16:creationId xmlns:a16="http://schemas.microsoft.com/office/drawing/2014/main" id="{8FEF9130-9237-CEC7-33D7-C11A85175C8D}"/>
              </a:ext>
              <a:ext uri="{C183D7F6-B498-43B3-948B-1728B52AA6E4}">
                <adec:decorative xmlns:adec="http://schemas.microsoft.com/office/drawing/2017/decorative" val="1"/>
              </a:ext>
            </a:extLst>
          </p:cNvPr>
          <p:cNvSpPr>
            <a:spLocks noGrp="1"/>
          </p:cNvSpPr>
          <p:nvPr>
            <p:ph type="sldNum" sz="quarter" idx="10"/>
          </p:nvPr>
        </p:nvSpPr>
        <p:spPr>
          <a:xfrm>
            <a:off x="11769436" y="6440840"/>
            <a:ext cx="422564" cy="365125"/>
          </a:xfrm>
        </p:spPr>
        <p:txBody>
          <a:bodyPr/>
          <a:lstStyle/>
          <a:p>
            <a:fld id="{EB4015AA-59F6-416B-87A6-8E3D940284E2}" type="slidenum">
              <a:rPr lang="pl-PL" smtClean="0"/>
              <a:pPr/>
              <a:t>8</a:t>
            </a:fld>
            <a:endParaRPr lang="pl-PL" dirty="0"/>
          </a:p>
        </p:txBody>
      </p:sp>
    </p:spTree>
    <p:extLst>
      <p:ext uri="{BB962C8B-B14F-4D97-AF65-F5344CB8AC3E}">
        <p14:creationId xmlns:p14="http://schemas.microsoft.com/office/powerpoint/2010/main" val="2828795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2E73CE-803F-0DE0-0B81-FB1C0CC888EC}"/>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Kryteria ogólne A. Kryteria formalne 1 </a:t>
            </a:r>
          </a:p>
        </p:txBody>
      </p:sp>
      <p:sp>
        <p:nvSpPr>
          <p:cNvPr id="4" name="Prostokąt 3">
            <a:extLst>
              <a:ext uri="{FF2B5EF4-FFF2-40B4-BE49-F238E27FC236}">
                <a16:creationId xmlns:a16="http://schemas.microsoft.com/office/drawing/2014/main" id="{869B9140-4439-1566-DCC8-0B6F9F99D67B}"/>
              </a:ext>
            </a:extLst>
          </p:cNvPr>
          <p:cNvSpPr/>
          <p:nvPr/>
        </p:nvSpPr>
        <p:spPr>
          <a:xfrm>
            <a:off x="241705" y="148933"/>
            <a:ext cx="11708589"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Ocena </a:t>
            </a:r>
            <a:r>
              <a:rPr lang="pl-PL" b="1" dirty="0" err="1"/>
              <a:t>formalno</a:t>
            </a:r>
            <a:r>
              <a:rPr lang="pl-PL" b="1" dirty="0"/>
              <a:t> – merytoryczna</a:t>
            </a:r>
          </a:p>
          <a:p>
            <a:pPr algn="ctr"/>
            <a:r>
              <a:rPr lang="pl-PL" b="1" dirty="0"/>
              <a:t>1. Kryteria ogólne A. Kryteria formalne</a:t>
            </a:r>
            <a:r>
              <a:rPr lang="pl-PL" baseline="30000" dirty="0">
                <a:solidFill>
                  <a:schemeClr val="bg1"/>
                </a:solidFill>
                <a:latin typeface="Arial" panose="020B0604020202020204" pitchFamily="34" charset="0"/>
                <a:cs typeface="Arial" panose="020B0604020202020204" pitchFamily="34" charset="0"/>
              </a:rPr>
              <a:t>1</a:t>
            </a:r>
            <a:r>
              <a:rPr lang="pl-PL" b="1" dirty="0"/>
              <a:t> </a:t>
            </a:r>
          </a:p>
        </p:txBody>
      </p:sp>
      <p:graphicFrame>
        <p:nvGraphicFramePr>
          <p:cNvPr id="7" name="Tabela 7">
            <a:extLst>
              <a:ext uri="{FF2B5EF4-FFF2-40B4-BE49-F238E27FC236}">
                <a16:creationId xmlns:a16="http://schemas.microsoft.com/office/drawing/2014/main" id="{C5AAC840-46E8-63B2-F06E-E96C75C1F2A5}"/>
              </a:ext>
            </a:extLst>
          </p:cNvPr>
          <p:cNvGraphicFramePr>
            <a:graphicFrameLocks noGrp="1"/>
          </p:cNvGraphicFramePr>
          <p:nvPr>
            <p:extLst>
              <p:ext uri="{D42A27DB-BD31-4B8C-83A1-F6EECF244321}">
                <p14:modId xmlns:p14="http://schemas.microsoft.com/office/powerpoint/2010/main" val="1076874325"/>
              </p:ext>
            </p:extLst>
          </p:nvPr>
        </p:nvGraphicFramePr>
        <p:xfrm>
          <a:off x="241705" y="1031453"/>
          <a:ext cx="11708589" cy="4590682"/>
        </p:xfrm>
        <a:graphic>
          <a:graphicData uri="http://schemas.openxmlformats.org/drawingml/2006/table">
            <a:tbl>
              <a:tblPr firstRow="1" bandRow="1">
                <a:tableStyleId>{5C22544A-7EE6-4342-B048-85BDC9FD1C3A}</a:tableStyleId>
              </a:tblPr>
              <a:tblGrid>
                <a:gridCol w="394138">
                  <a:extLst>
                    <a:ext uri="{9D8B030D-6E8A-4147-A177-3AD203B41FA5}">
                      <a16:colId xmlns:a16="http://schemas.microsoft.com/office/drawing/2014/main" val="793399746"/>
                    </a:ext>
                  </a:extLst>
                </a:gridCol>
                <a:gridCol w="2349006">
                  <a:extLst>
                    <a:ext uri="{9D8B030D-6E8A-4147-A177-3AD203B41FA5}">
                      <a16:colId xmlns:a16="http://schemas.microsoft.com/office/drawing/2014/main" val="166888007"/>
                    </a:ext>
                  </a:extLst>
                </a:gridCol>
                <a:gridCol w="4166763">
                  <a:extLst>
                    <a:ext uri="{9D8B030D-6E8A-4147-A177-3AD203B41FA5}">
                      <a16:colId xmlns:a16="http://schemas.microsoft.com/office/drawing/2014/main" val="91126600"/>
                    </a:ext>
                  </a:extLst>
                </a:gridCol>
                <a:gridCol w="2399341">
                  <a:extLst>
                    <a:ext uri="{9D8B030D-6E8A-4147-A177-3AD203B41FA5}">
                      <a16:colId xmlns:a16="http://schemas.microsoft.com/office/drawing/2014/main" val="3655026178"/>
                    </a:ext>
                  </a:extLst>
                </a:gridCol>
                <a:gridCol w="2399341">
                  <a:extLst>
                    <a:ext uri="{9D8B030D-6E8A-4147-A177-3AD203B41FA5}">
                      <a16:colId xmlns:a16="http://schemas.microsoft.com/office/drawing/2014/main" val="1363699199"/>
                    </a:ext>
                  </a:extLst>
                </a:gridCol>
              </a:tblGrid>
              <a:tr h="1355112">
                <a:tc>
                  <a:txBody>
                    <a:bodyPr/>
                    <a:lstStyle/>
                    <a:p>
                      <a:pPr algn="ctr"/>
                      <a:r>
                        <a:rPr lang="pl-PL" sz="1400" dirty="0">
                          <a:latin typeface="Arial" panose="020B0604020202020204" pitchFamily="34" charset="0"/>
                          <a:cs typeface="Arial" panose="020B0604020202020204" pitchFamily="34" charset="0"/>
                        </a:rPr>
                        <a:t>Lp.</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400" b="1" kern="1200" dirty="0">
                          <a:solidFill>
                            <a:schemeClr val="lt1"/>
                          </a:solidFill>
                          <a:effectLst/>
                          <a:latin typeface="Arial" panose="020B0604020202020204" pitchFamily="34" charset="0"/>
                          <a:ea typeface="+mn-ea"/>
                          <a:cs typeface="Arial" panose="020B0604020202020204" pitchFamily="34" charset="0"/>
                        </a:rPr>
                        <a:t>Opis znaczenia kryterium dla wyniku oceny </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Opis znaczenia kryterium dla wyniku oceny</a:t>
                      </a:r>
                      <a:r>
                        <a:rPr lang="pl-PL" sz="1400" b="1" kern="1200" dirty="0">
                          <a:solidFill>
                            <a:srgbClr val="FF0000"/>
                          </a:solidFill>
                          <a:effectLst/>
                          <a:latin typeface="Arial" panose="020B0604020202020204" pitchFamily="34" charset="0"/>
                          <a:ea typeface="+mn-ea"/>
                          <a:cs typeface="Arial" panose="020B0604020202020204" pitchFamily="34" charset="0"/>
                        </a:rPr>
                        <a:t>dla projektów wybieranych w sposób niekonkurencyjny</a:t>
                      </a:r>
                      <a:endParaRPr lang="pl-PL" sz="1400" dirty="0">
                        <a:solidFill>
                          <a:srgbClr val="FF0000"/>
                        </a:solidFill>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916656"/>
                  </a:ext>
                </a:extLst>
              </a:tr>
              <a:tr h="2526010">
                <a:tc>
                  <a:txBody>
                    <a:bodyPr/>
                    <a:lstStyle/>
                    <a:p>
                      <a:r>
                        <a:rPr lang="pl-PL" sz="1400" dirty="0">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b="1" kern="1200" dirty="0">
                          <a:solidFill>
                            <a:schemeClr val="dk1"/>
                          </a:solidFill>
                          <a:effectLst/>
                          <a:latin typeface="Arial" panose="020B0604020202020204" pitchFamily="34" charset="0"/>
                          <a:ea typeface="+mn-ea"/>
                          <a:cs typeface="Arial" panose="020B0604020202020204" pitchFamily="34" charset="0"/>
                        </a:rPr>
                        <a:t>Wniosek został złożony w terminie określonym w Regulaminie wyboru projektów.</a:t>
                      </a:r>
                      <a:endParaRPr lang="pl-PL"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Za datę wpływu wniosku o dofinansowanie uznaje się datę złożenia wersji elektronicznej wniosku w Systemie Obsługi Wniosków Aplikacyjnych (SOWA), który jest narzędziem informatycznym przeznaczonym do obsługi procesu ubiegania się o środki pochodzące z Europejskiego Funduszu Społecznego+.</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Wnioski o dofinansowanie złożone po terminie wskazanym w regulaminie wyboru projektów zostaną ocenione negatywnie.</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400" kern="1200" dirty="0">
                          <a:solidFill>
                            <a:schemeClr val="dk1"/>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Ocena spełnienia kryterium będzie polegała na przyznaniu wartości logicznych „TAK”, „NIE”.</a:t>
                      </a:r>
                    </a:p>
                    <a:p>
                      <a:pPr marL="0" indent="0">
                        <a:spcBef>
                          <a:spcPts val="600"/>
                        </a:spcBef>
                      </a:pPr>
                      <a:r>
                        <a:rPr lang="pl-PL" sz="1400" kern="1200" dirty="0">
                          <a:solidFill>
                            <a:schemeClr val="dk1"/>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Kryterium zerojedynkowe.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Ocena spełnienia kryterium będzie polegała na przyznaniu wartości logicznych „TAK”, „NIE”.</a:t>
                      </a:r>
                    </a:p>
                    <a:p>
                      <a:pPr>
                        <a:spcBef>
                          <a:spcPts val="600"/>
                        </a:spcBef>
                      </a:pPr>
                      <a:r>
                        <a:rPr lang="pl-PL" sz="1400" kern="1200" dirty="0">
                          <a:solidFill>
                            <a:srgbClr val="C00000"/>
                          </a:solidFill>
                          <a:effectLst/>
                          <a:latin typeface="Arial" panose="020B0604020202020204" pitchFamily="34" charset="0"/>
                          <a:ea typeface="+mn-ea"/>
                          <a:cs typeface="Arial" panose="020B0604020202020204" pitchFamily="34" charset="0"/>
                        </a:rPr>
                        <a:t>Kryterium obligatoryjne – spełnienie kryterium jest niezbędne do przyznania dofinansowania.</a:t>
                      </a:r>
                      <a:endParaRPr lang="pl-PL" sz="1400" dirty="0">
                        <a:solidFill>
                          <a:srgbClr val="C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730897"/>
                  </a:ext>
                </a:extLst>
              </a:tr>
              <a:tr h="709560">
                <a:tc gridSpan="5">
                  <a:txBody>
                    <a:bodyPr/>
                    <a:lstStyle/>
                    <a:p>
                      <a:pPr marL="174625" indent="-79375"/>
                      <a:r>
                        <a:rPr lang="pl-PL" sz="1200" baseline="30000" dirty="0">
                          <a:solidFill>
                            <a:schemeClr val="tx1"/>
                          </a:solidFill>
                          <a:latin typeface="Arial" panose="020B0604020202020204" pitchFamily="34" charset="0"/>
                          <a:cs typeface="Arial" panose="020B0604020202020204" pitchFamily="34" charset="0"/>
                        </a:rPr>
                        <a:t>1 </a:t>
                      </a:r>
                      <a:r>
                        <a:rPr lang="pl-PL" sz="1200" kern="1200" dirty="0">
                          <a:solidFill>
                            <a:schemeClr val="tx1"/>
                          </a:solidFill>
                          <a:effectLst/>
                          <a:latin typeface="+mn-lt"/>
                          <a:ea typeface="+mn-ea"/>
                          <a:cs typeface="+mn-cs"/>
                        </a:rPr>
                        <a:t>W </a:t>
                      </a:r>
                      <a:r>
                        <a:rPr lang="pl-PL" sz="1200" kern="1200" dirty="0">
                          <a:solidFill>
                            <a:schemeClr val="tx1"/>
                          </a:solidFill>
                          <a:effectLst/>
                          <a:latin typeface="Arial" panose="020B0604020202020204" pitchFamily="34" charset="0"/>
                          <a:ea typeface="+mn-ea"/>
                          <a:cs typeface="Arial" panose="020B0604020202020204" pitchFamily="34" charset="0"/>
                        </a:rPr>
                        <a:t>niekonkurencyjnym </a:t>
                      </a:r>
                      <a:r>
                        <a:rPr lang="pl-PL" sz="1200" kern="1200" dirty="0">
                          <a:solidFill>
                            <a:schemeClr val="dk1"/>
                          </a:solidFill>
                          <a:effectLst/>
                          <a:latin typeface="Arial" panose="020B0604020202020204" pitchFamily="34" charset="0"/>
                          <a:ea typeface="+mn-ea"/>
                          <a:cs typeface="Arial" panose="020B0604020202020204" pitchFamily="34" charset="0"/>
                        </a:rPr>
                        <a:t>sposobie wyboru projektów przewiduje się możliwość poprawy projektu w trakcie jego oceny </a:t>
                      </a:r>
                      <a:r>
                        <a:rPr lang="pl-PL" sz="1200" kern="1200" dirty="0">
                          <a:solidFill>
                            <a:srgbClr val="C00000"/>
                          </a:solidFill>
                          <a:effectLst/>
                          <a:latin typeface="Arial" panose="020B0604020202020204" pitchFamily="34" charset="0"/>
                          <a:ea typeface="+mn-ea"/>
                          <a:cs typeface="Arial" panose="020B0604020202020204" pitchFamily="34" charset="0"/>
                        </a:rPr>
                        <a:t>formalno-merytorycznej </a:t>
                      </a:r>
                      <a:r>
                        <a:rPr lang="pl-PL" sz="1200" kern="1200" dirty="0">
                          <a:solidFill>
                            <a:schemeClr val="dk1"/>
                          </a:solidFill>
                          <a:effectLst/>
                          <a:latin typeface="Arial" panose="020B0604020202020204" pitchFamily="34" charset="0"/>
                          <a:ea typeface="+mn-ea"/>
                          <a:cs typeface="Arial" panose="020B0604020202020204" pitchFamily="34" charset="0"/>
                        </a:rPr>
                        <a:t>pod kątem spełniania kryteriów formalnych. W konkurencyjnym sposobie wyboru projektów przewiduje się możliwość poprawy/uzupełnienia projektu w trakcie jego oceny </a:t>
                      </a:r>
                      <a:r>
                        <a:rPr lang="pl-PL" sz="1200" kern="1200" dirty="0">
                          <a:solidFill>
                            <a:srgbClr val="C00000"/>
                          </a:solidFill>
                          <a:effectLst/>
                          <a:latin typeface="Arial" panose="020B0604020202020204" pitchFamily="34" charset="0"/>
                          <a:ea typeface="+mn-ea"/>
                          <a:cs typeface="Arial" panose="020B0604020202020204" pitchFamily="34" charset="0"/>
                        </a:rPr>
                        <a:t>na etapie negocjacji</a:t>
                      </a:r>
                      <a:r>
                        <a:rPr lang="pl-PL" sz="1200" kern="1200" dirty="0">
                          <a:solidFill>
                            <a:schemeClr val="dk1"/>
                          </a:solidFill>
                          <a:effectLst/>
                          <a:latin typeface="Arial" panose="020B0604020202020204" pitchFamily="34" charset="0"/>
                          <a:ea typeface="+mn-ea"/>
                          <a:cs typeface="Arial" panose="020B0604020202020204" pitchFamily="34" charset="0"/>
                        </a:rPr>
                        <a:t>, w trybie art.55 ustawy wdrożeniowej pod kątem spełniania kryteriów formalnych, o ile taką możliwość przewidziano w definicji kryterium.</a:t>
                      </a:r>
                      <a:endParaRPr lang="pl-PL" sz="1200" kern="1200" dirty="0">
                        <a:solidFill>
                          <a:schemeClr val="dk1"/>
                        </a:solidFill>
                        <a:latin typeface="Arial" panose="020B0604020202020204" pitchFamily="34" charset="0"/>
                        <a:ea typeface="+mn-ea"/>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endParaRPr lang="pl-PL" sz="1100" dirty="0">
                        <a:latin typeface="Arial" panose="020B0604020202020204" pitchFamily="34" charset="0"/>
                        <a:cs typeface="Arial" panose="020B0604020202020204" pitchFamily="34" charset="0"/>
                      </a:endParaRPr>
                    </a:p>
                  </a:txBody>
                  <a:tcPr/>
                </a:tc>
                <a:tc hMerge="1">
                  <a:txBody>
                    <a:bodyPr/>
                    <a:lstStyle/>
                    <a:p>
                      <a:pPr marL="4130675" indent="-3146425"/>
                      <a:endParaRPr lang="pl-PL"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pl-PL"/>
                    </a:p>
                  </a:txBody>
                  <a:tcPr/>
                </a:tc>
                <a:extLst>
                  <a:ext uri="{0D108BD9-81ED-4DB2-BD59-A6C34878D82A}">
                    <a16:rowId xmlns:a16="http://schemas.microsoft.com/office/drawing/2014/main" val="2243814264"/>
                  </a:ext>
                </a:extLst>
              </a:tr>
            </a:tbl>
          </a:graphicData>
        </a:graphic>
      </p:graphicFrame>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1809" y="5996685"/>
            <a:ext cx="5465075" cy="359665"/>
          </a:xfrm>
          <a:prstGeom prst="rect">
            <a:avLst/>
          </a:prstGeom>
        </p:spPr>
      </p:pic>
      <p:sp>
        <p:nvSpPr>
          <p:cNvPr id="8" name="Symbol zastępczy numeru slajdu 7">
            <a:extLst>
              <a:ext uri="{FF2B5EF4-FFF2-40B4-BE49-F238E27FC236}">
                <a16:creationId xmlns:a16="http://schemas.microsoft.com/office/drawing/2014/main" id="{FEE3D871-6BB2-7374-5DF9-D232BC4A7908}"/>
              </a:ext>
              <a:ext uri="{C183D7F6-B498-43B3-948B-1728B52AA6E4}">
                <adec:decorative xmlns:adec="http://schemas.microsoft.com/office/drawing/2017/decorative" val="1"/>
              </a:ext>
            </a:extLst>
          </p:cNvPr>
          <p:cNvSpPr>
            <a:spLocks noGrp="1"/>
          </p:cNvSpPr>
          <p:nvPr>
            <p:ph type="sldNum" sz="quarter" idx="12"/>
          </p:nvPr>
        </p:nvSpPr>
        <p:spPr>
          <a:xfrm>
            <a:off x="11821391" y="6492875"/>
            <a:ext cx="370609" cy="365125"/>
          </a:xfrm>
        </p:spPr>
        <p:txBody>
          <a:bodyPr/>
          <a:lstStyle/>
          <a:p>
            <a:fld id="{D74826D8-9DAC-44AE-A9FD-0EC949CD68D6}" type="slidenum">
              <a:rPr lang="pl-PL" smtClean="0"/>
              <a:t>9</a:t>
            </a:fld>
            <a:endParaRPr lang="pl-PL" dirty="0"/>
          </a:p>
        </p:txBody>
      </p:sp>
    </p:spTree>
    <p:extLst>
      <p:ext uri="{BB962C8B-B14F-4D97-AF65-F5344CB8AC3E}">
        <p14:creationId xmlns:p14="http://schemas.microsoft.com/office/powerpoint/2010/main" val="22810842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11013</TotalTime>
  <Words>10377</Words>
  <Application>Microsoft Office PowerPoint</Application>
  <PresentationFormat>Panoramiczny</PresentationFormat>
  <Paragraphs>947</Paragraphs>
  <Slides>53</Slides>
  <Notes>52</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53</vt:i4>
      </vt:variant>
    </vt:vector>
  </HeadingPairs>
  <TitlesOfParts>
    <vt:vector size="60" baseType="lpstr">
      <vt:lpstr>Arial</vt:lpstr>
      <vt:lpstr>Calibri</vt:lpstr>
      <vt:lpstr>Calibri Light</vt:lpstr>
      <vt:lpstr>Open Sans</vt:lpstr>
      <vt:lpstr>Wingdings</vt:lpstr>
      <vt:lpstr>Motyw pakietu Office</vt:lpstr>
      <vt:lpstr>2_Motyw pakietu Office</vt:lpstr>
      <vt:lpstr>Metodyka i kryteria stosowane przy wyborze operacji współfinansowanych ze środków Europejskiego Funduszu Społecznego Plus  w ramach programu Fundusze Europejskie  dla Lubelskiego 2021 – 2027 Działania wdrażane przez Departament Wdrażania Europejskiego Funduszu Społecznego i Wojewódzki Urząd Pracy w Lublinie  Zmiana uchwały nr 7/2023 Komitetu Monitorującego FEL 2021-2027 z dnia 23 lutego 2023 r.</vt:lpstr>
      <vt:lpstr>Konsultacje z Komisją Europejską oraz wśród Członków Komitetu Monitorującego  FEL 2021-2027</vt:lpstr>
      <vt:lpstr>Etapy oceny i systematyka kryteriów</vt:lpstr>
      <vt:lpstr>ocena formalno-merytoryczna ogólne formalne</vt:lpstr>
      <vt:lpstr>ocena formalno-merytoryczna ogólne horyzontalne </vt:lpstr>
      <vt:lpstr>ocena formalno-merytoryczna c.d.</vt:lpstr>
      <vt:lpstr>ocena formalno-merytoryczna specyficzne</vt:lpstr>
      <vt:lpstr>negocjacje </vt:lpstr>
      <vt:lpstr>Kryteria ogólne A. Kryteria formalne 1 </vt:lpstr>
      <vt:lpstr>Kryteria ogólne A. Kryteria formalne 2</vt:lpstr>
      <vt:lpstr>Kryteria ogólne A. Kryteria formalne 3</vt:lpstr>
      <vt:lpstr>Kryteria ogólne A. Kryteria formalne 4</vt:lpstr>
      <vt:lpstr>Kryteria ogólne A. Kryteria formalne 5</vt:lpstr>
      <vt:lpstr>Kryteria ogólne A. Kryteria formalne 5 b</vt:lpstr>
      <vt:lpstr>Kryteria ogólne A. Kryteria formalne 5 c</vt:lpstr>
      <vt:lpstr>Kryteria ogólne A. Kryteria horyzontalne 1 </vt:lpstr>
      <vt:lpstr>Kryteria ogólne A. Kryteria horyzontalne 2</vt:lpstr>
      <vt:lpstr>Kryteria ogólne A. Kryteria horyzontalne 2 a</vt:lpstr>
      <vt:lpstr>Kryteria ogólne A. Kryteria horyzontalne 3</vt:lpstr>
      <vt:lpstr>Kryteria ogólne A. Kryteria horyzontalne 4</vt:lpstr>
      <vt:lpstr>Kryteria ogólne A. Kryteria horyzontalne 5</vt:lpstr>
      <vt:lpstr>Kryteria ogólne A. Kryteria horyzontalne 5a</vt:lpstr>
      <vt:lpstr>Kryteria ogólne A. Kryteria horyzontalne 6</vt:lpstr>
      <vt:lpstr>Kryteria ogólne A. Kryteria horyzontalne 6a</vt:lpstr>
      <vt:lpstr>Kryteria ogólne A. Kryteria horyzontalne 7</vt:lpstr>
      <vt:lpstr>Kryteria ogólne A. Kryteria horyzontalne 8</vt:lpstr>
      <vt:lpstr>Kryteria ogólne A. ocena formalno merytoryczna</vt:lpstr>
      <vt:lpstr>Kryteria ogólne A. Kryteria merytoryczna 1</vt:lpstr>
      <vt:lpstr>Kryteria ogólne A. Kryteria merytoryczna 2</vt:lpstr>
      <vt:lpstr>Kryteria ogólne A. Kryteria merytoryczna 2a</vt:lpstr>
      <vt:lpstr>Kryteria ogólne A. Kryteria merytoryczna 3</vt:lpstr>
      <vt:lpstr>Kryteria ogólne A. Kryteria merytoryczna 3a</vt:lpstr>
      <vt:lpstr>Kryteria ogólne A. Kryteria merytoryczna 3b</vt:lpstr>
      <vt:lpstr>Kryteria ogólne A. Kryteria merytoryczna 4</vt:lpstr>
      <vt:lpstr>Kryteria ogólne A. Kryteria merytoryczna 5</vt:lpstr>
      <vt:lpstr>Kryteria ogólne A. Kryteria merytoryczna 5a</vt:lpstr>
      <vt:lpstr>Kryteria ogólne A. Kryteria merytoryczna 6</vt:lpstr>
      <vt:lpstr>Kryteria ogólne A. Kryteria merytoryczna 6a</vt:lpstr>
      <vt:lpstr>Kryteria ogólne A. Kryteria merytoryczna 7</vt:lpstr>
      <vt:lpstr>Kryteria ogólne A. Kryteria merytoryczna 7a</vt:lpstr>
      <vt:lpstr>Kryteria ogólne A. Kryteria merytoryczna 8</vt:lpstr>
      <vt:lpstr>Kryteria ogólne A. Kryteria merytoryczna 8a</vt:lpstr>
      <vt:lpstr>Kryteria ogólne A. Kryteria merytoryczna 9</vt:lpstr>
      <vt:lpstr>Kryteria ogólne A. Kryteria merytoryczna 9a</vt:lpstr>
      <vt:lpstr>Kryteria ogólne A. Kryteria merytoryczna 10</vt:lpstr>
      <vt:lpstr>Kryteria ogólne A. Kryteria merytoryczna 10 a</vt:lpstr>
      <vt:lpstr>Kryteria ogólne A. Kryteria merytoryczna 11</vt:lpstr>
      <vt:lpstr>Kryteria ogólne A. Kryteria merytoryczna 11a</vt:lpstr>
      <vt:lpstr>Kryteria ogólne A. Kryteria merytoryczna 12</vt:lpstr>
      <vt:lpstr>Kryteria ogólne A. Kryteria merytoryczna 12</vt:lpstr>
      <vt:lpstr>Negocjacje 1</vt:lpstr>
      <vt:lpstr>Metodyka – Pomoc Techniczna</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Adrianna Iwan</dc:creator>
  <cp:lastModifiedBy>DZ PR</cp:lastModifiedBy>
  <cp:revision>210</cp:revision>
  <cp:lastPrinted>2023-02-20T14:15:12Z</cp:lastPrinted>
  <dcterms:created xsi:type="dcterms:W3CDTF">2022-11-15T13:19:44Z</dcterms:created>
  <dcterms:modified xsi:type="dcterms:W3CDTF">2024-02-16T08:28:45Z</dcterms:modified>
</cp:coreProperties>
</file>