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87" r:id="rId4"/>
    <p:sldId id="273" r:id="rId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9969E-C8BF-432F-8A2B-7C7DAD8A37DA}" v="3" dt="2023-04-12T05:35:35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9095" autoAdjust="0"/>
  </p:normalViewPr>
  <p:slideViewPr>
    <p:cSldViewPr snapToGrid="0">
      <p:cViewPr varScale="1">
        <p:scale>
          <a:sx n="77" d="100"/>
          <a:sy n="77" d="100"/>
        </p:scale>
        <p:origin x="18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D94B7-5129-440E-8A7E-B47B60692450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85D26-D2CE-49B3-B098-09AB9ADCBB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389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85D26-D2CE-49B3-B098-09AB9ADCBB8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034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l-PL" sz="1100" dirty="0"/>
              <a:t>Zgodnie z Uchwałą nr 57/2023 KM FEL z dnia 14 czerwca 2023 r. zmieniającą uchwałę w sprawie powołania Grupy roboczej ds. instrumentów finansowych w skład Grupy roboczej ds. instrumentów finansowych wchodzi Pan Marek Goździołko, przedstawiciel Związku Przedsiębiorców i Pracodawców.</a:t>
            </a:r>
          </a:p>
          <a:p>
            <a:pPr>
              <a:spcAft>
                <a:spcPts val="600"/>
              </a:spcAft>
            </a:pPr>
            <a:r>
              <a:rPr lang="pl-PL" sz="1100" dirty="0"/>
              <a:t>Jednakże, w związku ze złożeniem rezygnacji z prac w KM FEL przez Pana Marka Goździołko na mocy Uchwały nr DXXXIII/9421/2023 Zarządu Województwa Lubelskiego z dnia 21 grudnia 2023 r. zmieniającej uchwałę w sprawie powołania oraz określenia zadań Komitetu Monitorującego Fundusze Europejskie dla Lubelskiego 2021-2027, Pan Marek Goździołko przestał pełnić funkcję Członka Komitetu. W jego miejsce został powołany Pan Krzysztof </a:t>
            </a:r>
            <a:r>
              <a:rPr lang="pl-PL" sz="1100" dirty="0" err="1"/>
              <a:t>Łajtar</a:t>
            </a:r>
            <a:r>
              <a:rPr lang="pl-PL" sz="1100" dirty="0"/>
              <a:t>.</a:t>
            </a:r>
          </a:p>
          <a:p>
            <a:pPr>
              <a:spcAft>
                <a:spcPts val="600"/>
              </a:spcAft>
            </a:pPr>
            <a:r>
              <a:rPr lang="pl-PL" sz="1100" dirty="0"/>
              <a:t>W związku z powyższym, proponuję się zmianę składu grupy roboczej polegającą na tym, że w miejsce Pana Marka Goździołko zostanie powołany Pan Krzysztof </a:t>
            </a:r>
            <a:r>
              <a:rPr lang="pl-PL" sz="1100" dirty="0" err="1"/>
              <a:t>Łajtar</a:t>
            </a:r>
            <a:r>
              <a:rPr lang="pl-PL" sz="1100" dirty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85D26-D2CE-49B3-B098-09AB9ADCBB8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6959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85D26-D2CE-49B3-B098-09AB9ADCBB8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50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5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41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841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16.02.2024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78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16.02.2024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34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16.02.2024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77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99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1644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55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264095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8241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2156817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2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65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15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777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7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22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56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49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t>16.02.2024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89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87047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az 21" descr="Obraz zawierający tekst&#10;&#10;Opis wygenerowany automatycznie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696278" y="3261538"/>
            <a:ext cx="888119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Zmiana składu Grupy roboczej</a:t>
            </a:r>
            <a:b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ds. instrumentów finansowych</a:t>
            </a: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39CE09-F06B-4647-9912-01DC809B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" y="457024"/>
            <a:ext cx="11861075" cy="509627"/>
          </a:xfrm>
        </p:spPr>
        <p:txBody>
          <a:bodyPr>
            <a:normAutofit/>
          </a:bodyPr>
          <a:lstStyle/>
          <a:p>
            <a:pPr algn="r"/>
            <a:r>
              <a:rPr lang="pl-PL" sz="2400" dirty="0"/>
              <a:t>Zmieniony skład Grupy roboczej ds. IF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A23CD72-CE85-40C5-BC6D-D9D4A0A40B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907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147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907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C61AD18-5E3A-282E-92DC-AFE985007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025145"/>
            <a:ext cx="5465075" cy="359665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E43EB51-52BA-6291-E347-D67509D78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48" y="3663683"/>
            <a:ext cx="115363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pl-PL" altLang="pl-PL" sz="9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F75AA3D9-2408-04FA-60C5-CEAC3786D989}"/>
              </a:ext>
            </a:extLst>
          </p:cNvPr>
          <p:cNvSpPr txBox="1"/>
          <p:nvPr/>
        </p:nvSpPr>
        <p:spPr>
          <a:xfrm>
            <a:off x="252548" y="966651"/>
            <a:ext cx="11861075" cy="5247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4500" indent="-444500">
              <a:spcAft>
                <a:spcPts val="300"/>
              </a:spcAft>
              <a:buFont typeface="+mj-lt"/>
              <a:buAutoNum type="arabicPeriod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Mateusz Bury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Pracodawców Rzeczypospolitej Polskiej;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/>
            </a:pPr>
            <a:r>
              <a:rPr lang="pl-PL" sz="1500" b="1" strike="sngStrike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Marek Goździołko </a:t>
            </a:r>
            <a:r>
              <a:rPr lang="pl-PL" sz="1500" strike="sngStrike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Związku Przedsiębiorców i Pracodawców;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highlight>
                  <a:srgbClr val="C0C0C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Krzysztof </a:t>
            </a:r>
            <a:r>
              <a:rPr lang="pl-PL" sz="1500" b="1" dirty="0" err="1">
                <a:highlight>
                  <a:srgbClr val="C0C0C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Łajtar</a:t>
            </a:r>
            <a:r>
              <a:rPr lang="pl-PL" sz="1500" b="1" dirty="0">
                <a:highlight>
                  <a:srgbClr val="C0C0C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1500" dirty="0">
                <a:highlight>
                  <a:srgbClr val="C0C0C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Związku Przedsiębiorców i Pracodawców;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Jacek Paprota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Lubelskiej Fundacji Rozwoju;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Robert Chmura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Instytucji Zarządzającej - Zarządu Województwa Lubelskiego, Departamentu Wdrażania Europejskiego Funduszu Rozwoju Regionalnego;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Piotr Zych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Instytucji Zarządzającej - Zarządu Województwa Lubelskiego, Departamentu Wdrażania Europejskiego Funduszu Rozwoju Regionalnego;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Marek Neckier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Instytucji Pośredniczącej - Lubelskiej Agencji Wspierania Przedsiębiorczości w Lublinie;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Piotr Budyńczuk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Zastępca Dyrektora Departamentu Zarządzania Programami Regionalnymi;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Krzysztof Borys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Kierownik Oddziału Instrumentów Finansowych w Departamencie Zarządzania Programami Regionalnymi;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 Ryszard Szczygieł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 Rady Działalności Pożytku Publicznego Województwa Lubelskiego;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Pani Irmina Pawlik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przedstawicielka Fundacji Rozwoju Lubelszczyzny;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Pani Ewa Sosnówka-Tkaczyk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przedstawicielka Konferencji Rektorów Akademickich Szkół Polskich;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Pani Beata Momot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przedstawicielka Konfederacji Lewiatan;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Pani Anna Brzyska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przedstawicielka Instytucji Zarządzającej - Zarządu Województwa Lubelskiego, Departamentu Zarządzania Programami Regionalnymi;</a:t>
            </a:r>
          </a:p>
          <a:p>
            <a:pPr marL="444500" indent="-444500">
              <a:spcAft>
                <a:spcPts val="300"/>
              </a:spcAft>
              <a:buFont typeface="+mj-lt"/>
              <a:buAutoNum type="arabicPeriod" startAt="2"/>
            </a:pPr>
            <a:r>
              <a:rPr lang="pl-PL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Pani Ewa Pachowska-Kurzepa </a:t>
            </a:r>
            <a:r>
              <a:rPr lang="pl-PL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przedstawicielka Instytucji Zarządzającej - Zarządu Województwa Lubelskiego, Departamentu Zarządzania Programami Regionalnymi.</a:t>
            </a:r>
          </a:p>
        </p:txBody>
      </p:sp>
    </p:spTree>
    <p:extLst>
      <p:ext uri="{BB962C8B-B14F-4D97-AF65-F5344CB8AC3E}">
        <p14:creationId xmlns:p14="http://schemas.microsoft.com/office/powerpoint/2010/main" val="48110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80C57FC-910D-7653-1C1C-660188911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" y="0"/>
            <a:ext cx="12185250" cy="685800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3728067" y="291642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351</Words>
  <Application>Microsoft Office PowerPoint</Application>
  <PresentationFormat>Panoramiczny</PresentationFormat>
  <Paragraphs>25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Open Sans</vt:lpstr>
      <vt:lpstr>Times New Roman</vt:lpstr>
      <vt:lpstr>1_Motyw pakietu Office</vt:lpstr>
      <vt:lpstr>2_Motyw pakietu Office</vt:lpstr>
      <vt:lpstr>Prezentacja programu PowerPoint</vt:lpstr>
      <vt:lpstr>Zmieniony skład Grupy roboczej ds. IF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Ulanowska</dc:creator>
  <cp:lastModifiedBy>DZ PR</cp:lastModifiedBy>
  <cp:revision>40</cp:revision>
  <cp:lastPrinted>2024-02-13T10:06:21Z</cp:lastPrinted>
  <dcterms:created xsi:type="dcterms:W3CDTF">2023-02-07T12:59:29Z</dcterms:created>
  <dcterms:modified xsi:type="dcterms:W3CDTF">2024-02-16T10:42:19Z</dcterms:modified>
</cp:coreProperties>
</file>