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7" r:id="rId3"/>
    <p:sldId id="256" r:id="rId4"/>
    <p:sldId id="259" r:id="rId5"/>
    <p:sldId id="274" r:id="rId6"/>
    <p:sldId id="281" r:id="rId7"/>
    <p:sldId id="283" r:id="rId8"/>
    <p:sldId id="276" r:id="rId9"/>
    <p:sldId id="282" r:id="rId10"/>
    <p:sldId id="280" r:id="rId11"/>
    <p:sldId id="273" r:id="rId1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4D4908C-38AE-1EEC-EB78-1C79EC6E601F}" name="DZ PR" initials="DZ PR" userId="DZ P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08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1B455E-7331-4E83-B94D-85A8347ED422}" v="64" dt="2024-02-02T09:58:12.7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96" d="100"/>
          <a:sy n="96" d="100"/>
        </p:scale>
        <p:origin x="35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Czuba Kmieć" userId="3473352e-1cf8-47f2-864e-f4cdf5aee48f" providerId="ADAL" clId="{8A1B455E-7331-4E83-B94D-85A8347ED422}"/>
    <pc:docChg chg="undo custSel addSld delSld modSld">
      <pc:chgData name="Monika Czuba Kmieć" userId="3473352e-1cf8-47f2-864e-f4cdf5aee48f" providerId="ADAL" clId="{8A1B455E-7331-4E83-B94D-85A8347ED422}" dt="2024-02-02T10:52:18.081" v="221" actId="948"/>
      <pc:docMkLst>
        <pc:docMk/>
      </pc:docMkLst>
      <pc:sldChg chg="delSp modSp mod">
        <pc:chgData name="Monika Czuba Kmieć" userId="3473352e-1cf8-47f2-864e-f4cdf5aee48f" providerId="ADAL" clId="{8A1B455E-7331-4E83-B94D-85A8347ED422}" dt="2024-02-02T09:59:30.128" v="203" actId="21"/>
        <pc:sldMkLst>
          <pc:docMk/>
          <pc:sldMk cId="2919382546" sldId="256"/>
        </pc:sldMkLst>
        <pc:spChg chg="del mod">
          <ac:chgData name="Monika Czuba Kmieć" userId="3473352e-1cf8-47f2-864e-f4cdf5aee48f" providerId="ADAL" clId="{8A1B455E-7331-4E83-B94D-85A8347ED422}" dt="2024-02-02T09:59:30.128" v="203" actId="21"/>
          <ac:spMkLst>
            <pc:docMk/>
            <pc:sldMk cId="2919382546" sldId="256"/>
            <ac:spMk id="2" creationId="{975D22EF-02BA-B308-512F-97EE8D548947}"/>
          </ac:spMkLst>
        </pc:spChg>
        <pc:spChg chg="mod">
          <ac:chgData name="Monika Czuba Kmieć" userId="3473352e-1cf8-47f2-864e-f4cdf5aee48f" providerId="ADAL" clId="{8A1B455E-7331-4E83-B94D-85A8347ED422}" dt="2024-02-02T09:38:59.556" v="118" actId="33553"/>
          <ac:spMkLst>
            <pc:docMk/>
            <pc:sldMk cId="2919382546" sldId="256"/>
            <ac:spMk id="13" creationId="{E42790BC-FC6D-E939-27BE-64C73D482FE0}"/>
          </ac:spMkLst>
        </pc:spChg>
        <pc:picChg chg="mod">
          <ac:chgData name="Monika Czuba Kmieć" userId="3473352e-1cf8-47f2-864e-f4cdf5aee48f" providerId="ADAL" clId="{8A1B455E-7331-4E83-B94D-85A8347ED422}" dt="2024-02-02T09:50:34.362" v="182" actId="962"/>
          <ac:picMkLst>
            <pc:docMk/>
            <pc:sldMk cId="2919382546" sldId="256"/>
            <ac:picMk id="22" creationId="{44CF8B1A-47E1-5D3B-8025-7B056477D138}"/>
          </ac:picMkLst>
        </pc:picChg>
      </pc:sldChg>
      <pc:sldChg chg="addSp delSp modSp mod">
        <pc:chgData name="Monika Czuba Kmieć" userId="3473352e-1cf8-47f2-864e-f4cdf5aee48f" providerId="ADAL" clId="{8A1B455E-7331-4E83-B94D-85A8347ED422}" dt="2024-02-02T09:59:01.339" v="201" actId="21"/>
        <pc:sldMkLst>
          <pc:docMk/>
          <pc:sldMk cId="2732001675" sldId="257"/>
        </pc:sldMkLst>
        <pc:spChg chg="add mod">
          <ac:chgData name="Monika Czuba Kmieć" userId="3473352e-1cf8-47f2-864e-f4cdf5aee48f" providerId="ADAL" clId="{8A1B455E-7331-4E83-B94D-85A8347ED422}" dt="2024-02-02T09:49:03.227" v="180"/>
          <ac:spMkLst>
            <pc:docMk/>
            <pc:sldMk cId="2732001675" sldId="257"/>
            <ac:spMk id="2" creationId="{C78FA100-6436-5C12-5CB0-F683BAABDD40}"/>
          </ac:spMkLst>
        </pc:spChg>
        <pc:spChg chg="del">
          <ac:chgData name="Monika Czuba Kmieć" userId="3473352e-1cf8-47f2-864e-f4cdf5aee48f" providerId="ADAL" clId="{8A1B455E-7331-4E83-B94D-85A8347ED422}" dt="2024-02-02T09:38:41.031" v="117" actId="21"/>
          <ac:spMkLst>
            <pc:docMk/>
            <pc:sldMk cId="2732001675" sldId="257"/>
            <ac:spMk id="2" creationId="{CA19CEE1-EAAB-78B2-6DF8-CFB63DDE898C}"/>
          </ac:spMkLst>
        </pc:spChg>
        <pc:spChg chg="del mod">
          <ac:chgData name="Monika Czuba Kmieć" userId="3473352e-1cf8-47f2-864e-f4cdf5aee48f" providerId="ADAL" clId="{8A1B455E-7331-4E83-B94D-85A8347ED422}" dt="2024-02-02T09:59:01.339" v="201" actId="21"/>
          <ac:spMkLst>
            <pc:docMk/>
            <pc:sldMk cId="2732001675" sldId="257"/>
            <ac:spMk id="3" creationId="{19261CD6-6148-4E49-BE4D-9D7C55C739A4}"/>
          </ac:spMkLst>
        </pc:spChg>
        <pc:spChg chg="add mod">
          <ac:chgData name="Monika Czuba Kmieć" userId="3473352e-1cf8-47f2-864e-f4cdf5aee48f" providerId="ADAL" clId="{8A1B455E-7331-4E83-B94D-85A8347ED422}" dt="2024-02-02T09:38:10.452" v="115" actId="478"/>
          <ac:spMkLst>
            <pc:docMk/>
            <pc:sldMk cId="2732001675" sldId="257"/>
            <ac:spMk id="3" creationId="{7930CE2A-599D-FEA1-4A7B-22F825676CC5}"/>
          </ac:spMkLst>
        </pc:spChg>
        <pc:spChg chg="add del mod">
          <ac:chgData name="Monika Czuba Kmieć" userId="3473352e-1cf8-47f2-864e-f4cdf5aee48f" providerId="ADAL" clId="{8A1B455E-7331-4E83-B94D-85A8347ED422}" dt="2024-02-02T09:41:21.877" v="123" actId="21"/>
          <ac:spMkLst>
            <pc:docMk/>
            <pc:sldMk cId="2732001675" sldId="257"/>
            <ac:spMk id="4" creationId="{48340EB7-6CE5-5191-2735-409A59A187F4}"/>
          </ac:spMkLst>
        </pc:spChg>
        <pc:picChg chg="add del mod">
          <ac:chgData name="Monika Czuba Kmieć" userId="3473352e-1cf8-47f2-864e-f4cdf5aee48f" providerId="ADAL" clId="{8A1B455E-7331-4E83-B94D-85A8347ED422}" dt="2024-02-02T09:49:57.446" v="181" actId="962"/>
          <ac:picMkLst>
            <pc:docMk/>
            <pc:sldMk cId="2732001675" sldId="257"/>
            <ac:picMk id="13" creationId="{8B01C536-3002-9D35-1F89-AE81609CFE38}"/>
          </ac:picMkLst>
        </pc:picChg>
      </pc:sldChg>
      <pc:sldChg chg="modSp mod">
        <pc:chgData name="Monika Czuba Kmieć" userId="3473352e-1cf8-47f2-864e-f4cdf5aee48f" providerId="ADAL" clId="{8A1B455E-7331-4E83-B94D-85A8347ED422}" dt="2024-02-02T09:50:57.331" v="183" actId="962"/>
        <pc:sldMkLst>
          <pc:docMk/>
          <pc:sldMk cId="3486684511" sldId="259"/>
        </pc:sldMkLst>
        <pc:picChg chg="mod">
          <ac:chgData name="Monika Czuba Kmieć" userId="3473352e-1cf8-47f2-864e-f4cdf5aee48f" providerId="ADAL" clId="{8A1B455E-7331-4E83-B94D-85A8347ED422}" dt="2024-02-02T09:37:41.380" v="113" actId="962"/>
          <ac:picMkLst>
            <pc:docMk/>
            <pc:sldMk cId="3486684511" sldId="259"/>
            <ac:picMk id="5" creationId="{1901929E-0582-D4F0-A8ED-AF41A2DF5F1D}"/>
          </ac:picMkLst>
        </pc:picChg>
        <pc:picChg chg="mod">
          <ac:chgData name="Monika Czuba Kmieć" userId="3473352e-1cf8-47f2-864e-f4cdf5aee48f" providerId="ADAL" clId="{8A1B455E-7331-4E83-B94D-85A8347ED422}" dt="2024-02-02T09:50:57.331" v="183" actId="962"/>
          <ac:picMkLst>
            <pc:docMk/>
            <pc:sldMk cId="3486684511" sldId="259"/>
            <ac:picMk id="7" creationId="{F8F4817F-0B2E-CCE9-17A5-9C0DD1CC4A2E}"/>
          </ac:picMkLst>
        </pc:picChg>
      </pc:sldChg>
      <pc:sldChg chg="delSp modSp mod">
        <pc:chgData name="Monika Czuba Kmieć" userId="3473352e-1cf8-47f2-864e-f4cdf5aee48f" providerId="ADAL" clId="{8A1B455E-7331-4E83-B94D-85A8347ED422}" dt="2024-02-02T10:00:04.397" v="205" actId="21"/>
        <pc:sldMkLst>
          <pc:docMk/>
          <pc:sldMk cId="980189636" sldId="273"/>
        </pc:sldMkLst>
        <pc:spChg chg="del mod">
          <ac:chgData name="Monika Czuba Kmieć" userId="3473352e-1cf8-47f2-864e-f4cdf5aee48f" providerId="ADAL" clId="{8A1B455E-7331-4E83-B94D-85A8347ED422}" dt="2024-02-02T10:00:04.397" v="205" actId="21"/>
          <ac:spMkLst>
            <pc:docMk/>
            <pc:sldMk cId="980189636" sldId="273"/>
            <ac:spMk id="3" creationId="{D381B76A-F086-8BBA-5DF1-912E3AB4D747}"/>
          </ac:spMkLst>
        </pc:spChg>
        <pc:spChg chg="mod">
          <ac:chgData name="Monika Czuba Kmieć" userId="3473352e-1cf8-47f2-864e-f4cdf5aee48f" providerId="ADAL" clId="{8A1B455E-7331-4E83-B94D-85A8347ED422}" dt="2024-02-02T09:39:16.848" v="121" actId="33553"/>
          <ac:spMkLst>
            <pc:docMk/>
            <pc:sldMk cId="980189636" sldId="273"/>
            <ac:spMk id="6" creationId="{44C57BAA-8E55-0569-4860-AB7E0A69E3E9}"/>
          </ac:spMkLst>
        </pc:spChg>
        <pc:picChg chg="mod">
          <ac:chgData name="Monika Czuba Kmieć" userId="3473352e-1cf8-47f2-864e-f4cdf5aee48f" providerId="ADAL" clId="{8A1B455E-7331-4E83-B94D-85A8347ED422}" dt="2024-02-02T09:37:54.125" v="114" actId="962"/>
          <ac:picMkLst>
            <pc:docMk/>
            <pc:sldMk cId="980189636" sldId="273"/>
            <ac:picMk id="2" creationId="{C80C57FC-910D-7653-1C1C-6601889114A0}"/>
          </ac:picMkLst>
        </pc:picChg>
      </pc:sldChg>
      <pc:sldChg chg="delSp modSp mod delCm">
        <pc:chgData name="Monika Czuba Kmieć" userId="3473352e-1cf8-47f2-864e-f4cdf5aee48f" providerId="ADAL" clId="{8A1B455E-7331-4E83-B94D-85A8347ED422}" dt="2024-02-02T10:49:32.794" v="210" actId="948"/>
        <pc:sldMkLst>
          <pc:docMk/>
          <pc:sldMk cId="2053728508" sldId="274"/>
        </pc:sldMkLst>
        <pc:spChg chg="mod">
          <ac:chgData name="Monika Czuba Kmieć" userId="3473352e-1cf8-47f2-864e-f4cdf5aee48f" providerId="ADAL" clId="{8A1B455E-7331-4E83-B94D-85A8347ED422}" dt="2024-02-02T09:33:43.430" v="107" actId="255"/>
          <ac:spMkLst>
            <pc:docMk/>
            <pc:sldMk cId="2053728508" sldId="274"/>
            <ac:spMk id="2" creationId="{EDF4DC8B-49FB-5E2E-F112-AD365BAB8452}"/>
          </ac:spMkLst>
        </pc:spChg>
        <pc:spChg chg="mod">
          <ac:chgData name="Monika Czuba Kmieć" userId="3473352e-1cf8-47f2-864e-f4cdf5aee48f" providerId="ADAL" clId="{8A1B455E-7331-4E83-B94D-85A8347ED422}" dt="2024-02-02T10:49:32.794" v="210" actId="948"/>
          <ac:spMkLst>
            <pc:docMk/>
            <pc:sldMk cId="2053728508" sldId="274"/>
            <ac:spMk id="3" creationId="{5B929444-F9F9-D824-4965-04DB18BAD204}"/>
          </ac:spMkLst>
        </pc:spChg>
        <pc:spChg chg="del">
          <ac:chgData name="Monika Czuba Kmieć" userId="3473352e-1cf8-47f2-864e-f4cdf5aee48f" providerId="ADAL" clId="{8A1B455E-7331-4E83-B94D-85A8347ED422}" dt="2024-02-02T09:52:24.256" v="185" actId="21"/>
          <ac:spMkLst>
            <pc:docMk/>
            <pc:sldMk cId="2053728508" sldId="274"/>
            <ac:spMk id="4" creationId="{C8B25752-52F0-34F6-0AD2-0A961C21D33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onika Czuba Kmieć" userId="3473352e-1cf8-47f2-864e-f4cdf5aee48f" providerId="ADAL" clId="{8A1B455E-7331-4E83-B94D-85A8347ED422}" dt="2024-02-02T09:52:05.474" v="184"/>
              <pc2:cmMkLst xmlns:pc2="http://schemas.microsoft.com/office/powerpoint/2019/9/main/command">
                <pc:docMk/>
                <pc:sldMk cId="2053728508" sldId="274"/>
                <pc2:cmMk id="{C96E6CF1-A46E-472D-8BA7-BB4A071AC286}"/>
              </pc2:cmMkLst>
            </pc226:cmChg>
          </p:ext>
        </pc:extLst>
      </pc:sldChg>
      <pc:sldChg chg="delSp modSp mod delCm modCm">
        <pc:chgData name="Monika Czuba Kmieć" userId="3473352e-1cf8-47f2-864e-f4cdf5aee48f" providerId="ADAL" clId="{8A1B455E-7331-4E83-B94D-85A8347ED422}" dt="2024-02-02T10:51:41.451" v="219" actId="948"/>
        <pc:sldMkLst>
          <pc:docMk/>
          <pc:sldMk cId="460362461" sldId="276"/>
        </pc:sldMkLst>
        <pc:spChg chg="mod">
          <ac:chgData name="Monika Czuba Kmieć" userId="3473352e-1cf8-47f2-864e-f4cdf5aee48f" providerId="ADAL" clId="{8A1B455E-7331-4E83-B94D-85A8347ED422}" dt="2024-02-02T09:28:51.619" v="94" actId="2711"/>
          <ac:spMkLst>
            <pc:docMk/>
            <pc:sldMk cId="460362461" sldId="276"/>
            <ac:spMk id="2" creationId="{EDF4DC8B-49FB-5E2E-F112-AD365BAB8452}"/>
          </ac:spMkLst>
        </pc:spChg>
        <pc:spChg chg="mod">
          <ac:chgData name="Monika Czuba Kmieć" userId="3473352e-1cf8-47f2-864e-f4cdf5aee48f" providerId="ADAL" clId="{8A1B455E-7331-4E83-B94D-85A8347ED422}" dt="2024-02-02T10:51:41.451" v="219" actId="948"/>
          <ac:spMkLst>
            <pc:docMk/>
            <pc:sldMk cId="460362461" sldId="276"/>
            <ac:spMk id="3" creationId="{5B929444-F9F9-D824-4965-04DB18BAD204}"/>
          </ac:spMkLst>
        </pc:spChg>
        <pc:spChg chg="del">
          <ac:chgData name="Monika Czuba Kmieć" userId="3473352e-1cf8-47f2-864e-f4cdf5aee48f" providerId="ADAL" clId="{8A1B455E-7331-4E83-B94D-85A8347ED422}" dt="2024-02-02T09:54:55.210" v="191" actId="478"/>
          <ac:spMkLst>
            <pc:docMk/>
            <pc:sldMk cId="460362461" sldId="276"/>
            <ac:spMk id="4" creationId="{C8B25752-52F0-34F6-0AD2-0A961C21D33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Monika Czuba Kmieć" userId="3473352e-1cf8-47f2-864e-f4cdf5aee48f" providerId="ADAL" clId="{8A1B455E-7331-4E83-B94D-85A8347ED422}" dt="2024-02-02T09:53:10.034" v="189"/>
              <pc2:cmMkLst xmlns:pc2="http://schemas.microsoft.com/office/powerpoint/2019/9/main/command">
                <pc:docMk/>
                <pc:sldMk cId="460362461" sldId="276"/>
                <pc2:cmMk id="{ED9B2877-589C-4ECD-9C7E-F19BD144D16D}"/>
              </pc2:cmMkLst>
            </pc226:cmChg>
            <pc226:cmChg xmlns:pc226="http://schemas.microsoft.com/office/powerpoint/2022/06/main/command" chg="del">
              <pc226:chgData name="Monika Czuba Kmieć" userId="3473352e-1cf8-47f2-864e-f4cdf5aee48f" providerId="ADAL" clId="{8A1B455E-7331-4E83-B94D-85A8347ED422}" dt="2024-02-02T09:53:19.080" v="190"/>
              <pc2:cmMkLst xmlns:pc2="http://schemas.microsoft.com/office/powerpoint/2019/9/main/command">
                <pc:docMk/>
                <pc:sldMk cId="460362461" sldId="276"/>
                <pc2:cmMk id="{796095C9-F74E-477E-8B1F-AF161CAC1637}"/>
              </pc2:cmMkLst>
            </pc226:cmChg>
          </p:ext>
        </pc:extLst>
      </pc:sldChg>
      <pc:sldChg chg="addSp delSp modSp mod">
        <pc:chgData name="Monika Czuba Kmieć" userId="3473352e-1cf8-47f2-864e-f4cdf5aee48f" providerId="ADAL" clId="{8A1B455E-7331-4E83-B94D-85A8347ED422}" dt="2024-02-02T10:52:18.081" v="221" actId="948"/>
        <pc:sldMkLst>
          <pc:docMk/>
          <pc:sldMk cId="830644262" sldId="280"/>
        </pc:sldMkLst>
        <pc:spChg chg="mod">
          <ac:chgData name="Monika Czuba Kmieć" userId="3473352e-1cf8-47f2-864e-f4cdf5aee48f" providerId="ADAL" clId="{8A1B455E-7331-4E83-B94D-85A8347ED422}" dt="2024-02-02T10:52:18.081" v="221" actId="948"/>
          <ac:spMkLst>
            <pc:docMk/>
            <pc:sldMk cId="830644262" sldId="280"/>
            <ac:spMk id="3" creationId="{5B929444-F9F9-D824-4965-04DB18BAD204}"/>
          </ac:spMkLst>
        </pc:spChg>
        <pc:spChg chg="del">
          <ac:chgData name="Monika Czuba Kmieć" userId="3473352e-1cf8-47f2-864e-f4cdf5aee48f" providerId="ADAL" clId="{8A1B455E-7331-4E83-B94D-85A8347ED422}" dt="2024-02-02T09:43:13.728" v="132" actId="21"/>
          <ac:spMkLst>
            <pc:docMk/>
            <pc:sldMk cId="830644262" sldId="280"/>
            <ac:spMk id="4" creationId="{C8B25752-52F0-34F6-0AD2-0A961C21D33D}"/>
          </ac:spMkLst>
        </pc:spChg>
        <pc:spChg chg="add mod">
          <ac:chgData name="Monika Czuba Kmieć" userId="3473352e-1cf8-47f2-864e-f4cdf5aee48f" providerId="ADAL" clId="{8A1B455E-7331-4E83-B94D-85A8347ED422}" dt="2024-02-02T09:42:59.656" v="131"/>
          <ac:spMkLst>
            <pc:docMk/>
            <pc:sldMk cId="830644262" sldId="280"/>
            <ac:spMk id="5" creationId="{D5886C2B-1241-3C65-45C1-0DE9D1E46D31}"/>
          </ac:spMkLst>
        </pc:spChg>
      </pc:sldChg>
      <pc:sldChg chg="addSp delSp modSp mod delCm">
        <pc:chgData name="Monika Czuba Kmieć" userId="3473352e-1cf8-47f2-864e-f4cdf5aee48f" providerId="ADAL" clId="{8A1B455E-7331-4E83-B94D-85A8347ED422}" dt="2024-02-02T10:50:46.054" v="216" actId="948"/>
        <pc:sldMkLst>
          <pc:docMk/>
          <pc:sldMk cId="3768626657" sldId="281"/>
        </pc:sldMkLst>
        <pc:spChg chg="add del mod">
          <ac:chgData name="Monika Czuba Kmieć" userId="3473352e-1cf8-47f2-864e-f4cdf5aee48f" providerId="ADAL" clId="{8A1B455E-7331-4E83-B94D-85A8347ED422}" dt="2024-02-02T09:23:13.482" v="23"/>
          <ac:spMkLst>
            <pc:docMk/>
            <pc:sldMk cId="3768626657" sldId="281"/>
            <ac:spMk id="2" creationId="{B00679A3-7786-BF4B-0190-91C09C88D6EF}"/>
          </ac:spMkLst>
        </pc:spChg>
        <pc:spChg chg="mod">
          <ac:chgData name="Monika Czuba Kmieć" userId="3473352e-1cf8-47f2-864e-f4cdf5aee48f" providerId="ADAL" clId="{8A1B455E-7331-4E83-B94D-85A8347ED422}" dt="2024-02-02T10:50:46.054" v="216" actId="948"/>
          <ac:spMkLst>
            <pc:docMk/>
            <pc:sldMk cId="3768626657" sldId="281"/>
            <ac:spMk id="3" creationId="{5B929444-F9F9-D824-4965-04DB18BAD204}"/>
          </ac:spMkLst>
        </pc:spChg>
        <pc:spChg chg="del">
          <ac:chgData name="Monika Czuba Kmieć" userId="3473352e-1cf8-47f2-864e-f4cdf5aee48f" providerId="ADAL" clId="{8A1B455E-7331-4E83-B94D-85A8347ED422}" dt="2024-02-02T09:42:16.061" v="126" actId="21"/>
          <ac:spMkLst>
            <pc:docMk/>
            <pc:sldMk cId="3768626657" sldId="281"/>
            <ac:spMk id="4" creationId="{C8B25752-52F0-34F6-0AD2-0A961C21D33D}"/>
          </ac:spMkLst>
        </pc:spChg>
        <pc:spChg chg="add mod">
          <ac:chgData name="Monika Czuba Kmieć" userId="3473352e-1cf8-47f2-864e-f4cdf5aee48f" providerId="ADAL" clId="{8A1B455E-7331-4E83-B94D-85A8347ED422}" dt="2024-02-02T09:41:53.842" v="125"/>
          <ac:spMkLst>
            <pc:docMk/>
            <pc:sldMk cId="3768626657" sldId="281"/>
            <ac:spMk id="7" creationId="{7993F236-B326-37FC-475A-D85C0AB30F81}"/>
          </ac:spMkLst>
        </pc:spChg>
        <pc:cxnChg chg="add del">
          <ac:chgData name="Monika Czuba Kmieć" userId="3473352e-1cf8-47f2-864e-f4cdf5aee48f" providerId="ADAL" clId="{8A1B455E-7331-4E83-B94D-85A8347ED422}" dt="2024-02-02T09:22:49.749" v="15" actId="11529"/>
          <ac:cxnSpMkLst>
            <pc:docMk/>
            <pc:sldMk cId="3768626657" sldId="281"/>
            <ac:cxnSpMk id="6" creationId="{962B51F6-2739-E36F-74E1-5450B8F2014F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onika Czuba Kmieć" userId="3473352e-1cf8-47f2-864e-f4cdf5aee48f" providerId="ADAL" clId="{8A1B455E-7331-4E83-B94D-85A8347ED422}" dt="2024-02-02T09:52:34.956" v="186"/>
              <pc2:cmMkLst xmlns:pc2="http://schemas.microsoft.com/office/powerpoint/2019/9/main/command">
                <pc:docMk/>
                <pc:sldMk cId="3768626657" sldId="281"/>
                <pc2:cmMk id="{2556DB9D-BB85-4C1F-8227-70117B3F28FD}"/>
              </pc2:cmMkLst>
            </pc226:cmChg>
          </p:ext>
        </pc:extLst>
      </pc:sldChg>
      <pc:sldChg chg="addSp delSp modSp mod">
        <pc:chgData name="Monika Czuba Kmieć" userId="3473352e-1cf8-47f2-864e-f4cdf5aee48f" providerId="ADAL" clId="{8A1B455E-7331-4E83-B94D-85A8347ED422}" dt="2024-02-02T10:52:00.907" v="220" actId="948"/>
        <pc:sldMkLst>
          <pc:docMk/>
          <pc:sldMk cId="3275795071" sldId="282"/>
        </pc:sldMkLst>
        <pc:spChg chg="mod">
          <ac:chgData name="Monika Czuba Kmieć" userId="3473352e-1cf8-47f2-864e-f4cdf5aee48f" providerId="ADAL" clId="{8A1B455E-7331-4E83-B94D-85A8347ED422}" dt="2024-02-02T10:52:00.907" v="220" actId="948"/>
          <ac:spMkLst>
            <pc:docMk/>
            <pc:sldMk cId="3275795071" sldId="282"/>
            <ac:spMk id="3" creationId="{5B929444-F9F9-D824-4965-04DB18BAD204}"/>
          </ac:spMkLst>
        </pc:spChg>
        <pc:spChg chg="del">
          <ac:chgData name="Monika Czuba Kmieć" userId="3473352e-1cf8-47f2-864e-f4cdf5aee48f" providerId="ADAL" clId="{8A1B455E-7331-4E83-B94D-85A8347ED422}" dt="2024-02-02T09:42:51.368" v="129" actId="21"/>
          <ac:spMkLst>
            <pc:docMk/>
            <pc:sldMk cId="3275795071" sldId="282"/>
            <ac:spMk id="4" creationId="{C8B25752-52F0-34F6-0AD2-0A961C21D33D}"/>
          </ac:spMkLst>
        </pc:spChg>
        <pc:spChg chg="add del mod">
          <ac:chgData name="Monika Czuba Kmieć" userId="3473352e-1cf8-47f2-864e-f4cdf5aee48f" providerId="ADAL" clId="{8A1B455E-7331-4E83-B94D-85A8347ED422}" dt="2024-02-02T09:26:29.733" v="74" actId="478"/>
          <ac:spMkLst>
            <pc:docMk/>
            <pc:sldMk cId="3275795071" sldId="282"/>
            <ac:spMk id="5" creationId="{DCF6C3F5-0C0F-CF80-EAC4-8FB19972496D}"/>
          </ac:spMkLst>
        </pc:spChg>
        <pc:spChg chg="add del">
          <ac:chgData name="Monika Czuba Kmieć" userId="3473352e-1cf8-47f2-864e-f4cdf5aee48f" providerId="ADAL" clId="{8A1B455E-7331-4E83-B94D-85A8347ED422}" dt="2024-02-02T09:26:34.673" v="76" actId="22"/>
          <ac:spMkLst>
            <pc:docMk/>
            <pc:sldMk cId="3275795071" sldId="282"/>
            <ac:spMk id="7" creationId="{4BE7B01D-3E0C-95BC-7097-61A5CDB5E356}"/>
          </ac:spMkLst>
        </pc:spChg>
        <pc:spChg chg="add mod">
          <ac:chgData name="Monika Czuba Kmieć" userId="3473352e-1cf8-47f2-864e-f4cdf5aee48f" providerId="ADAL" clId="{8A1B455E-7331-4E83-B94D-85A8347ED422}" dt="2024-02-02T09:42:35.606" v="128"/>
          <ac:spMkLst>
            <pc:docMk/>
            <pc:sldMk cId="3275795071" sldId="282"/>
            <ac:spMk id="9" creationId="{5C0FF05E-4294-A805-DD7B-66145979DD53}"/>
          </ac:spMkLst>
        </pc:spChg>
      </pc:sldChg>
      <pc:sldChg chg="delSp modSp mod delCm">
        <pc:chgData name="Monika Czuba Kmieć" userId="3473352e-1cf8-47f2-864e-f4cdf5aee48f" providerId="ADAL" clId="{8A1B455E-7331-4E83-B94D-85A8347ED422}" dt="2024-02-02T10:51:07.048" v="218" actId="27636"/>
        <pc:sldMkLst>
          <pc:docMk/>
          <pc:sldMk cId="3621302976" sldId="283"/>
        </pc:sldMkLst>
        <pc:spChg chg="mod">
          <ac:chgData name="Monika Czuba Kmieć" userId="3473352e-1cf8-47f2-864e-f4cdf5aee48f" providerId="ADAL" clId="{8A1B455E-7331-4E83-B94D-85A8347ED422}" dt="2024-02-02T09:35:54.999" v="111" actId="255"/>
          <ac:spMkLst>
            <pc:docMk/>
            <pc:sldMk cId="3621302976" sldId="283"/>
            <ac:spMk id="2" creationId="{B2FC64E6-8041-E5BB-93AD-754424AE448E}"/>
          </ac:spMkLst>
        </pc:spChg>
        <pc:spChg chg="mod">
          <ac:chgData name="Monika Czuba Kmieć" userId="3473352e-1cf8-47f2-864e-f4cdf5aee48f" providerId="ADAL" clId="{8A1B455E-7331-4E83-B94D-85A8347ED422}" dt="2024-02-02T10:51:07.048" v="218" actId="27636"/>
          <ac:spMkLst>
            <pc:docMk/>
            <pc:sldMk cId="3621302976" sldId="283"/>
            <ac:spMk id="3" creationId="{E3413DBD-04DF-2231-535D-1EDC6DDEA4DD}"/>
          </ac:spMkLst>
        </pc:spChg>
        <pc:spChg chg="del">
          <ac:chgData name="Monika Czuba Kmieć" userId="3473352e-1cf8-47f2-864e-f4cdf5aee48f" providerId="ADAL" clId="{8A1B455E-7331-4E83-B94D-85A8347ED422}" dt="2024-02-02T09:52:56.561" v="188" actId="21"/>
          <ac:spMkLst>
            <pc:docMk/>
            <pc:sldMk cId="3621302976" sldId="283"/>
            <ac:spMk id="4" creationId="{1E1E3BC1-95F8-BDCD-7C61-AF5834E5611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onika Czuba Kmieć" userId="3473352e-1cf8-47f2-864e-f4cdf5aee48f" providerId="ADAL" clId="{8A1B455E-7331-4E83-B94D-85A8347ED422}" dt="2024-02-02T09:52:44.007" v="187"/>
              <pc2:cmMkLst xmlns:pc2="http://schemas.microsoft.com/office/powerpoint/2019/9/main/command">
                <pc:docMk/>
                <pc:sldMk cId="3621302976" sldId="283"/>
                <pc2:cmMk id="{E6FA969C-2DBC-444B-B60D-5722B401E8F9}"/>
              </pc2:cmMkLst>
            </pc226:cmChg>
          </p:ext>
        </pc:extLst>
      </pc:sldChg>
      <pc:sldChg chg="delSp modSp new del mod">
        <pc:chgData name="Monika Czuba Kmieć" userId="3473352e-1cf8-47f2-864e-f4cdf5aee48f" providerId="ADAL" clId="{8A1B455E-7331-4E83-B94D-85A8347ED422}" dt="2024-02-02T09:24:27.009" v="42" actId="2696"/>
        <pc:sldMkLst>
          <pc:docMk/>
          <pc:sldMk cId="1013422306" sldId="284"/>
        </pc:sldMkLst>
        <pc:spChg chg="mod">
          <ac:chgData name="Monika Czuba Kmieć" userId="3473352e-1cf8-47f2-864e-f4cdf5aee48f" providerId="ADAL" clId="{8A1B455E-7331-4E83-B94D-85A8347ED422}" dt="2024-02-02T09:20:46.648" v="3" actId="14100"/>
          <ac:spMkLst>
            <pc:docMk/>
            <pc:sldMk cId="1013422306" sldId="284"/>
            <ac:spMk id="2" creationId="{9DF0ED0A-F2B6-62CA-876A-8BB623A9148E}"/>
          </ac:spMkLst>
        </pc:spChg>
        <pc:spChg chg="mod">
          <ac:chgData name="Monika Czuba Kmieć" userId="3473352e-1cf8-47f2-864e-f4cdf5aee48f" providerId="ADAL" clId="{8A1B455E-7331-4E83-B94D-85A8347ED422}" dt="2024-02-02T09:20:43.113" v="2" actId="14100"/>
          <ac:spMkLst>
            <pc:docMk/>
            <pc:sldMk cId="1013422306" sldId="284"/>
            <ac:spMk id="3" creationId="{DBA15D5C-1240-0D5B-2057-7CB4447484A6}"/>
          </ac:spMkLst>
        </pc:spChg>
        <pc:spChg chg="del">
          <ac:chgData name="Monika Czuba Kmieć" userId="3473352e-1cf8-47f2-864e-f4cdf5aee48f" providerId="ADAL" clId="{8A1B455E-7331-4E83-B94D-85A8347ED422}" dt="2024-02-02T09:20:36.700" v="1" actId="478"/>
          <ac:spMkLst>
            <pc:docMk/>
            <pc:sldMk cId="1013422306" sldId="284"/>
            <ac:spMk id="5" creationId="{A16A71D5-77FA-E25D-4EC8-C081C4B8FA5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558C6-FB5C-4AC4-AF87-1861B99D1C34}" type="datetimeFigureOut">
              <a:rPr lang="pl-PL" smtClean="0"/>
              <a:t>16.02.2024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2BA71-7A01-4AC2-BA28-896777354A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0996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D080A5-7BC0-AF1D-E33D-E5E4CE5CF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745BBC3-AD0F-02CF-79CD-08462DD89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4A9334-99EB-7038-FACC-CED15B62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0222-4D84-4348-A4F0-213078A7FD28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E65D7A-48F6-B4AA-9C57-7D220D38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414572-4C6E-FF82-BF7C-3D7CAAAF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476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22A424-1BFA-C95D-30C8-4163685E9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D99C732-5484-F0AD-FFAA-0F624D5E8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467B8C-222A-C954-03E1-17CCF944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EFEF-833E-4C53-A3AE-A9D45A5D2561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393B96-DD1B-7A4F-8D21-1555C38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56064E-6ABD-9BC8-8C74-B6C72DBB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372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F3F3255-4DF0-E387-BF91-6542A12F2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D875D8C-D28F-7D99-189F-4BBFDAF2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F2EE79-4F50-EFB6-B3AD-B15D4A831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50C8-A050-4641-80CA-BF13AC12EA0C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198499-1B45-9160-7C32-4C9A0B11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B2439F-553C-F6F5-9D8A-9C84ADB5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121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E63FABE-CAB0-475F-8975-5B2459E5DEF3}" type="datetime1">
              <a:rPr lang="pl-PL" smtClean="0"/>
              <a:t>16.02.2024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373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FD18BC24-8F68-451E-A649-79346F5BE788}" type="datetime1">
              <a:rPr lang="pl-PL" smtClean="0"/>
              <a:t>16.02.2024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95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1824838E-7539-4FC2-8C69-E3F5F694B525}" type="datetime1">
              <a:rPr lang="pl-PL" smtClean="0"/>
              <a:t>16.02.2024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88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911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328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0237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965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3455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EB6572-F9A0-FF73-A7AB-08997E6E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1B7EFD-6AC1-F4F7-6109-E962287DE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458F7E-4F70-4D2B-AE88-8F24F6FA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6C89-E5C8-4B27-ABE0-702B915DC9E1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E4A75D-E4E8-6817-F2C2-7933BA85D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1C9166F-7722-6B3E-6763-CDBE37C9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580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35984522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811311" y="4082829"/>
            <a:ext cx="9380690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69419" y="0"/>
            <a:ext cx="9853164" cy="473665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121" y="4082829"/>
            <a:ext cx="4514751" cy="65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2237" y="5074439"/>
            <a:ext cx="8620386" cy="64008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27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F2CC3-326C-3C2C-A3F0-6D6CBE5E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1C514E-7AA1-4864-4C54-D288D7C81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23B5B8-8A8A-3937-12C1-0C24E182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8B6F-9398-4923-AF08-8331A4881954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E4E188-692B-C907-97B8-D95073C17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A15346-0550-B861-5EE1-33EB37B0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14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4F37F1-62C6-51F3-75AD-C84592B3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74071-5E12-8F9B-F2CA-A72FCA688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BD937C-A01F-1EAE-35F9-1D588FC4A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7F3F83D-F840-124D-041B-2745CDDD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7F295-FE07-4768-AE17-4EA16B431FA7}" type="datetime1">
              <a:rPr lang="pl-PL" smtClean="0"/>
              <a:t>16.02.2024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EFBCD0-CBEC-EAE2-32AF-2D014883C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B358BF6-DB1F-AD4F-55E2-073A0829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93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CE2C57-6508-E7A6-1A45-D8AB5FB7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FC0062-2217-53EF-0A09-5CE50CA72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555B19-AF3E-57E1-74B5-DBFC47F8B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A48DAFA-7115-99EA-3B50-EE5F8CA04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32E0708-B86F-F655-ECDB-2E739D37A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8B89426-B8E8-EB5C-0C9A-94DB6060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2E19-39D8-48B7-AA54-19C913C0C5C8}" type="datetime1">
              <a:rPr lang="pl-PL" smtClean="0"/>
              <a:t>16.02.2024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3A7A712-5D66-6FD9-59B2-07F72A00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AB34FFA-B2DC-C6D5-E083-771F241B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07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34AF3-1A04-F971-5570-4736D863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FF8DCC0-D770-7117-09BA-22AA263A6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B18-B590-4A09-98CA-CCF13848267B}" type="datetime1">
              <a:rPr lang="pl-PL" smtClean="0"/>
              <a:t>16.02.2024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35B751-A797-0C2A-655C-A7907F4A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1B3C258-EF29-97E4-D1B5-2F6C0C26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90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D6BFF07-99B5-4F59-98DB-8844CB2B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9FAA0-92B7-437E-AB38-52AFAD51CFC7}" type="datetime1">
              <a:rPr lang="pl-PL" smtClean="0"/>
              <a:t>16.02.2024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2F79976-E84C-4F28-A83C-95C5A361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8522A4D-CC0B-86B0-FDCE-9DCAB50A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88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11A4D-0956-0AD1-2047-BC933A2E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7CAD9D-5FE6-9996-C7C7-F0379542A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C9FD75-4D57-5A30-F781-666116832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E214B4-1DFB-EF71-E7D7-301DA1B7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27BB-7500-4EE5-8768-0B3C8DF25E91}" type="datetime1">
              <a:rPr lang="pl-PL" smtClean="0"/>
              <a:t>16.02.2024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C71AD1-2049-6084-6013-B459ACF4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3AB7841-212B-D6DA-7859-DA34D0B9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30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EF707-7135-77F8-9892-B4B6ACED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DC64937-6812-B9FC-EAC0-4FB84DBF8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C0A8A7F-5846-3F3A-28D4-BA61880AA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2F07CA-CD4D-D3A6-EF31-155402A2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218B-290C-4886-B644-2B161286E6D6}" type="datetime1">
              <a:rPr lang="pl-PL" smtClean="0"/>
              <a:t>16.02.2024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FD89124-E464-E0DD-1915-EBAA87E8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3925FFD-C763-117C-8035-DE693E6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800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6CA73FA-925D-F348-816A-C755E4245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21583C-3067-6BF1-8658-6E05FA55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6DC769-8458-C277-31A4-CF3756673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6132C-FE9A-4457-90B8-025A086648BD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CA8286-7B48-A409-4974-35B5E5E03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3E8706-36BF-15F5-7CA7-24E92EF75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26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6477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2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8FA100-6436-5C12-5CB0-F683BAABD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dirty="0"/>
              <a:t>Fundusze Europejskie dla Lubelskiego 2021-2027</a:t>
            </a:r>
          </a:p>
        </p:txBody>
      </p:sp>
      <p:pic>
        <p:nvPicPr>
          <p:cNvPr id="13" name="Symbol zastępczy zawartości 12">
            <a:extLst>
              <a:ext uri="{FF2B5EF4-FFF2-40B4-BE49-F238E27FC236}">
                <a16:creationId xmlns:a16="http://schemas.microsoft.com/office/drawing/2014/main" id="{8B01C536-3002-9D35-1F89-AE81609CFE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5972"/>
          </a:xfrm>
        </p:spPr>
      </p:pic>
    </p:spTree>
    <p:extLst>
      <p:ext uri="{BB962C8B-B14F-4D97-AF65-F5344CB8AC3E}">
        <p14:creationId xmlns:p14="http://schemas.microsoft.com/office/powerpoint/2010/main" val="2732001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C80C57FC-910D-7653-1C1C-660188911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0" y="0"/>
            <a:ext cx="12185250" cy="6858000"/>
          </a:xfrm>
          <a:prstGeom prst="rect">
            <a:avLst/>
          </a:prstGeo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44C57BAA-8E55-0569-4860-AB7E0A69E3E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694577" y="2295643"/>
            <a:ext cx="8070207" cy="230832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</a:br>
            <a: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Dziękuję za uwagę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18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Obraz 21">
            <a:extLst>
              <a:ext uri="{FF2B5EF4-FFF2-40B4-BE49-F238E27FC236}">
                <a16:creationId xmlns:a16="http://schemas.microsoft.com/office/drawing/2014/main" id="{44CF8B1A-47E1-5D3B-8025-7B056477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203"/>
            <a:ext cx="12184573" cy="6858000"/>
          </a:xfrm>
          <a:prstGeom prst="rect">
            <a:avLst/>
          </a:prstGeom>
        </p:spPr>
      </p:pic>
      <p:sp>
        <p:nvSpPr>
          <p:cNvPr id="13" name="Tytuł 12">
            <a:extLst>
              <a:ext uri="{FF2B5EF4-FFF2-40B4-BE49-F238E27FC236}">
                <a16:creationId xmlns:a16="http://schemas.microsoft.com/office/drawing/2014/main" id="{E42790BC-FC6D-E939-27BE-64C73D482FE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105546" y="2566228"/>
            <a:ext cx="8087078" cy="156966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Zastosowanie wyłączenia z obowiązku stosowania uproszczonych metod rozliczania wydatków</a:t>
            </a:r>
          </a:p>
        </p:txBody>
      </p:sp>
    </p:spTree>
    <p:extLst>
      <p:ext uri="{BB962C8B-B14F-4D97-AF65-F5344CB8AC3E}">
        <p14:creationId xmlns:p14="http://schemas.microsoft.com/office/powerpoint/2010/main" val="2919382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0">
            <a:extLst>
              <a:ext uri="{FF2B5EF4-FFF2-40B4-BE49-F238E27FC236}">
                <a16:creationId xmlns:a16="http://schemas.microsoft.com/office/drawing/2014/main" id="{56D39C55-7AA3-7040-B077-14B2D470B7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28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Działanie 1.3 Badania i innowacje w sektorze przedsiębiorstw (typ projektu 4)</a:t>
            </a: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901929E-0582-D4F0-A8ED-AF41A2DF5F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036650"/>
            <a:ext cx="5465075" cy="359665"/>
          </a:xfrm>
          <a:prstGeom prst="rect">
            <a:avLst/>
          </a:prstGeom>
        </p:spPr>
      </p:pic>
      <p:pic>
        <p:nvPicPr>
          <p:cNvPr id="7" name="Symbol zastępczy obrazu 6">
            <a:extLst>
              <a:ext uri="{FF2B5EF4-FFF2-40B4-BE49-F238E27FC236}">
                <a16:creationId xmlns:a16="http://schemas.microsoft.com/office/drawing/2014/main" id="{F8F4817F-0B2E-CCE9-17A5-9C0DD1CC4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94" b="164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86684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F4DC8B-49FB-5E2E-F112-AD365BAB8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129" y="816316"/>
            <a:ext cx="10234017" cy="979757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Działanie 1.3 (typ projektu 4) – slajd 1 z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929444-F9F9-D824-4965-04DB18BAD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8565" y="2045616"/>
            <a:ext cx="10234017" cy="3996069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Cel Polityki 1 - Bardziej konkurencyjna i inteligentna Europa dzięki wspieraniu innowacyjnej i inteligentnej transformacji gospodarczej oraz regionalnej łączności cyfrowej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Priorytet I: Badania naukowe i innowacje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Cel Szczegółowy: 1 (i) rozwijanie i wzmacnianie zdolności badawczych i innowacyjnych oraz wykorzystywanie zaawansowanych technologii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Działanie 1.3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Badania i innowacje w sektorze przedsiębiorstw</a:t>
            </a:r>
            <a:endParaRPr lang="pl-PL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typ projektu: 4 zlecanie opracowania rozwiązań technicznych, technologicznych i/lub organizacyjnych (badania przemysłowe lub prace rozwojowe lub wsparcie innych faz procesu projektowego) zakończone wdrożeniem do etapu pierwszej produkcji </a:t>
            </a:r>
          </a:p>
          <a:p>
            <a:pPr marL="0" indent="0">
              <a:buNone/>
            </a:pPr>
            <a:endParaRPr lang="pl-PL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pl-PL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pl-PL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pl-PL" sz="1800" dirty="0">
              <a:solidFill>
                <a:srgbClr val="000000"/>
              </a:solidFill>
              <a:effectLst/>
              <a:latin typeface="EUAlbertina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E07FB79-C497-0EB1-5D80-BCF4FA4CA7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3728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993F236-B326-37FC-475A-D85C0AB30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129" y="816316"/>
            <a:ext cx="10234017" cy="979757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Działanie 1.3 (typ projektu 4) – slajd 2 z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929444-F9F9-D824-4965-04DB18BAD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7324" y="2040759"/>
            <a:ext cx="10234017" cy="4084457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Alokacj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 na ww. typ</a:t>
            </a: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projektu - </a:t>
            </a:r>
            <a:r>
              <a:rPr lang="pl-PL" sz="16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1 061 829 EUR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latin typeface="Arial" panose="020B0604020202020204" pitchFamily="34" charset="0"/>
                <a:ea typeface="Aptos" panose="020B0004020202020204" pitchFamily="34" charset="0"/>
              </a:rPr>
              <a:t>Nabór planowany do ogłoszenia w czerwcu 2024 r.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latin typeface="Arial" panose="020B0604020202020204" pitchFamily="34" charset="0"/>
                <a:ea typeface="Aptos" panose="020B0004020202020204" pitchFamily="34" charset="0"/>
              </a:rPr>
              <a:t>Forma wsparcia: dotacja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Wnioskodawcy – przedsiębiorstwa z sektora MŚP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Projekty muszą być zgodne z Regionalną Strategią Innowacji Województwa Lubelskiego do 2030 roku. Rezultatem zleconych prac B+R musi być produkt/usługa/technologia/proces wpisujący się w Regionalne Inteligentne Specjalizacje Województwa Lubelskiego: </a:t>
            </a:r>
          </a:p>
          <a:p>
            <a:pPr marL="800102" lvl="1" indent="-342900">
              <a:lnSpc>
                <a:spcPct val="114000"/>
              </a:lnSpc>
              <a:spcBef>
                <a:spcPts val="0"/>
              </a:spcBef>
              <a:buFont typeface="+mj-lt"/>
              <a:buAutoNum type="romanUcPeriod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Żywność wysokiej jakości</a:t>
            </a:r>
          </a:p>
          <a:p>
            <a:pPr marL="800102" lvl="1" indent="-342900">
              <a:lnSpc>
                <a:spcPct val="114000"/>
              </a:lnSpc>
              <a:spcBef>
                <a:spcPts val="0"/>
              </a:spcBef>
              <a:buFont typeface="+mj-lt"/>
              <a:buAutoNum type="romanUcPeriod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Zielona gospodarka</a:t>
            </a:r>
          </a:p>
          <a:p>
            <a:pPr marL="800102" lvl="1" indent="-342900">
              <a:lnSpc>
                <a:spcPct val="114000"/>
              </a:lnSpc>
              <a:spcBef>
                <a:spcPts val="0"/>
              </a:spcBef>
              <a:buFont typeface="+mj-lt"/>
              <a:buAutoNum type="romanUcPeriod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Zdrowe społeczeństwo</a:t>
            </a:r>
          </a:p>
          <a:p>
            <a:pPr marL="800102" lvl="1" indent="-342900">
              <a:lnSpc>
                <a:spcPct val="114000"/>
              </a:lnSpc>
              <a:spcBef>
                <a:spcPts val="0"/>
              </a:spcBef>
              <a:buFont typeface="+mj-lt"/>
              <a:buAutoNum type="romanUcPeriod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Cyfrowe społeczeństwo</a:t>
            </a:r>
          </a:p>
          <a:p>
            <a:endParaRPr lang="pl-PL" sz="1800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18C6855F-C820-3809-022E-F6B791FF7B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8626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FC64E6-8041-E5BB-93AD-754424AE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288" y="489731"/>
            <a:ext cx="10175293" cy="979757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Założenia do stosowania metod uproszczonych rozliczania wydatków w perspektywie finansowej 2021-2027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413DBD-04DF-2231-535D-1EDC6DDEA4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7288" y="1796072"/>
            <a:ext cx="10175294" cy="4245613"/>
          </a:xfrm>
        </p:spPr>
        <p:txBody>
          <a:bodyPr>
            <a:normAutofit lnSpcReduction="10000"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SzPct val="140000"/>
              <a:buFont typeface="Wingdings" panose="05000000000000000000" pitchFamily="2" charset="2"/>
              <a:buChar char="§"/>
            </a:pPr>
            <a:r>
              <a:rPr lang="pl-PL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Zgodnie z art. 53 ust. 2 </a:t>
            </a:r>
            <a:r>
              <a:rPr lang="pl-PL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Rozporządzenia Parlamentu Europejskiego i Rady (UE) nr 2021/1060 z dn. 24 czerwca 2021 r. w przypadku gdy łączny koszt operacji nie przekracza 200 000 euro, wkład przyznany beneficjentowi z EFRR przyjmuje formę stawek jednostkowych, kwot ryczałtowych lub stawek ryczałtowych, z wyjątkiem operacji, których wsparcie stanowi pomoc państwa. 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SzPct val="140000"/>
              <a:buFont typeface="Wingdings" panose="05000000000000000000" pitchFamily="2" charset="2"/>
              <a:buChar char="§"/>
            </a:pPr>
            <a:r>
              <a:rPr lang="pl-PL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Obowiązek ten nie dotyczy również projektów łączących pomoc publiczną i pomoc de </a:t>
            </a:r>
            <a:r>
              <a:rPr lang="pl-PL" sz="16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pl-PL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SzPct val="140000"/>
              <a:buFont typeface="Wingdings" panose="05000000000000000000" pitchFamily="2" charset="2"/>
              <a:buChar char="§"/>
            </a:pPr>
            <a:r>
              <a:rPr lang="pl-PL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związku z powyższym obowiązek stosowania metod uproszczonych dotyczy </a:t>
            </a: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przedsięwzięć spełniających łącznie następujące warunki</a:t>
            </a:r>
            <a:r>
              <a:rPr lang="pl-PL" sz="16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</a:p>
          <a:p>
            <a:pPr marL="800102" lvl="1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AutoNum type="alphaLcParenBoth"/>
            </a:pP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łączny koszt projektu wyrażony w PLN (na etapie zatwierdzania wniosku o dofinansowanie) nie przekracza równowartości 200 000 EUR oraz </a:t>
            </a:r>
          </a:p>
          <a:p>
            <a:pPr marL="800102" lvl="1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AutoNum type="alphaLcParenBoth"/>
            </a:pP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projekt objęty jest wsparciem stanowiącym w całości pomoc de </a:t>
            </a:r>
            <a:r>
              <a:rPr lang="pl-PL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minimis</a:t>
            </a: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SzPct val="140000"/>
              <a:buFont typeface="Wingdings" panose="05000000000000000000" pitchFamily="2" charset="2"/>
              <a:buChar char="§"/>
            </a:pPr>
            <a:r>
              <a:rPr lang="pl-PL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zasadzie odstępstwa od tej zasady, </a:t>
            </a:r>
            <a:r>
              <a:rPr lang="pl-PL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instytucja zarządzająca może zgodzić się na wyłączenie niektórych operacji </a:t>
            </a:r>
            <a:r>
              <a:rPr lang="pl-PL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obszarze badań i innowacji </a:t>
            </a:r>
            <a:r>
              <a:rPr lang="pl-PL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powyższego wymogu, pod warunkiem, że komitet monitorujący wyraził uprzednią zgodę na takie wyłączenie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71E9A5D-E9D7-C99B-8201-D825B4CF11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1302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F4DC8B-49FB-5E2E-F112-AD365BAB8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324" y="424207"/>
            <a:ext cx="10234017" cy="933253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Uzasadnienie do zastosowania w ramach Działania 1.3 (typ projektu 4) odstępstwa określonego w art. 53 ust. 2 – slajd 1 z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929444-F9F9-D824-4965-04DB18BAD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8565" y="1357460"/>
            <a:ext cx="10234017" cy="5174102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Brak adekwatnych podstaw dla udzielania pomocy publicznej w Rozporządzeniu 651/2014, co oznacza, że projekty w naborze należy objąć w całości pomocą de </a:t>
            </a:r>
            <a:r>
              <a:rPr lang="pl-PL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minimis</a:t>
            </a: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(analogiczne podejście zastosowane było w perspektywie 2014-2020 w Działaniu 1.5 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Bon na innowacje</a:t>
            </a: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). Zgodnie z powyżej przytoczonymi zapisami w zakresie stosowania uproszczonych metod rozliczania wydatków, w przypadku gdy projekt jest w całości objęty pomocą de </a:t>
            </a:r>
            <a:r>
              <a:rPr lang="pl-PL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minimis</a:t>
            </a: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stosowanie tych metod jest obligatoryjne dla projektów o wartości poniżej 200 000 EUR. 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W projektowanym naborze w ramach Działania 1.3 (typ projektu 4) łączny koszt projektu wyrażony w PLN nie będzie przekraczał równowartości 200 000 EUR, co uzasadnione jest </a:t>
            </a:r>
            <a:r>
              <a:rPr lang="pl-PL" sz="16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przewidzianą alokacją na nabór w kwocie 1 061 829 EUR oraz zakresem planowanego wsparcia. Przyjęta wartość projektu powinna umożliwiać wsparcie optymalnej liczby przedsiębiorstw z województwa lubelskiego i przekładać się na realizację założonych wskaźników w ramach FEL 2021-2027. </a:t>
            </a: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Ponadto biorąc pod uwagę dane z perspektywy 2014-2020, gdzie ogłaszany był czterokrotnie analogiczny nabór w ramach Działania 1.5 Bon na innowacje i oceniając zainteresowanie tymi naborami - łącznie aplikowały 62 podmioty, wprowadzenie minimalnego progu dla projektu na poziomie 200 000 EUR, przy alokacji w granicach 1 000 000 EUR nie byłoby efektywne. 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latin typeface="Arial" panose="020B0604020202020204" pitchFamily="34" charset="0"/>
                <a:ea typeface="Aptos" panose="020B0004020202020204" pitchFamily="34" charset="0"/>
              </a:rPr>
              <a:t>D</a:t>
            </a:r>
            <a:r>
              <a:rPr lang="pl-PL" sz="16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la obszaru, który ma być objęty wsparciem w ramach Działania 1.3 (typ projektu 4) nie zostały na poziomie KE przyjęte akty delegowane określające na poziomie unijnym stawki jednostkowe, kwoty ryczałtowe i stawki ryczałtowe</a:t>
            </a:r>
            <a:r>
              <a:rPr lang="pl-PL" sz="1600" dirty="0"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  <a:r>
              <a:rPr lang="pl-PL" sz="16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ani metodyka zatwierdzona przez KE, które mogłyby znaleźć zastosowanie w planowanym naborze.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24B3694-6C84-00E1-308F-0DCFFBE2BD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0362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>
            <a:extLst>
              <a:ext uri="{FF2B5EF4-FFF2-40B4-BE49-F238E27FC236}">
                <a16:creationId xmlns:a16="http://schemas.microsoft.com/office/drawing/2014/main" id="{5C0FF05E-4294-A805-DD7B-66145979DD5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88565" y="297350"/>
            <a:ext cx="10343626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Uzasadnienie do zastosowania w ramach Działania 1.3 (typ projektu 4) odstępstwa określonego w art. 53 ust. 2 – slajd 2 z 3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929444-F9F9-D824-4965-04DB18BAD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8565" y="1317072"/>
            <a:ext cx="10234017" cy="5117284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W odniesieniu do projektów </a:t>
            </a:r>
            <a:r>
              <a:rPr lang="pl-PL" sz="16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w ramach Działania 1.3 (typ projektu 4) </a:t>
            </a:r>
            <a:r>
              <a:rPr lang="pl-PL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obowiązek </a:t>
            </a:r>
            <a:r>
              <a:rPr lang="pl-PL" sz="16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określony w art. 53 ust. 2,</a:t>
            </a:r>
            <a:r>
              <a:rPr lang="pl-PL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mógłby być spełniony, poprzez zastosowanie jednego z poniższych scenariuszy: </a:t>
            </a:r>
          </a:p>
          <a:p>
            <a:pPr marL="342900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pl-PL" sz="1600" dirty="0">
                <a:latin typeface="Arial" panose="020B0604020202020204" pitchFamily="34" charset="0"/>
                <a:ea typeface="Aptos" panose="020B0004020202020204" pitchFamily="34" charset="0"/>
              </a:rPr>
              <a:t>wprowadzenie w ramach operacji </a:t>
            </a:r>
            <a:r>
              <a:rPr lang="pl-PL" sz="16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kosztów pośrednich i objęcie ich stawką ryczałtową (jako uproszczona metoda rozliczania wydatków), które nie jest adekwatne do planowanego zakresu wsparcia w ramach </a:t>
            </a: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naboru z Działania 1.3 (typ projektu 4), gdyż </a:t>
            </a:r>
            <a:r>
              <a:rPr lang="pl-PL" sz="16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całość zadania będzie zlecana organizacji badawczej</a:t>
            </a:r>
            <a:r>
              <a:rPr lang="pl-PL" sz="1600" b="1" dirty="0">
                <a:latin typeface="Arial" panose="020B0604020202020204" pitchFamily="34" charset="0"/>
                <a:ea typeface="Aptos" panose="020B0004020202020204" pitchFamily="34" charset="0"/>
              </a:rPr>
              <a:t>,</a:t>
            </a:r>
          </a:p>
          <a:p>
            <a:pPr marL="342900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pl-PL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zastosowanie projektu budżetu ustalanego indywidualnie dla każdej operacji i uzgadnianego ex </a:t>
            </a:r>
            <a:r>
              <a:rPr lang="pl-PL" sz="160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ante</a:t>
            </a:r>
            <a:r>
              <a:rPr lang="pl-PL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przez podmiot dokonujący wyboru operacji, gdy jej łączny koszt nie przekracza 200 000 EUR</a:t>
            </a:r>
            <a:r>
              <a:rPr lang="pl-PL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metoda szeroko stosowana w projektach objętych EFS nie jest adekwatna do specyfiki projektów B+R, których realizacja obarczona jest wysokim ryzykiem niepowodzenia; w przypadku wyboru tej metody cały projekt musiałby być rozliczany stawkami jednostkowymi/kwotami ryczałtowymi, na etapie realizacji nie ma możliwości zmiany wysokości kosztów określonych w zatwierdzonym wniosku o dofinansowanie, co wyłącza możliwość elastycznego reagowania np. w celu przesuwania środków w ramach i pomiędzy kategoriami wydatków; rozliczenie projektu objętego tą metodą jest uzależnione od zrealizowania objętych nią zadań mierzonych odpowiednimi wskaźnikami, a rozliczenie następuje w systemie „spełnia – nie spełnia”. Skrajną konsekwencją zastosowania tej metody jest brak refundacji całego przyznanego dofinansowania w przypadku niezrealizowania zadań / nieosiągnięcia wskaźników. </a:t>
            </a:r>
          </a:p>
          <a:p>
            <a:pPr marL="0" indent="0">
              <a:buNone/>
            </a:pPr>
            <a:endParaRPr lang="pl-PL" sz="1800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0" indent="0">
              <a:buNone/>
            </a:pPr>
            <a:endParaRPr lang="pl-PL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pl-PL" sz="1800" dirty="0">
              <a:solidFill>
                <a:srgbClr val="000000"/>
              </a:solidFill>
              <a:effectLst/>
              <a:latin typeface="EUAlbertina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E608D09F-46D0-E6EF-532A-08A09B6665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5795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D5886C2B-1241-3C65-45C1-0DE9D1E46D3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94158" y="692168"/>
            <a:ext cx="10377182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Uzasadnienie do zastosowania w ramach Działania 1.3 (typ projektu 4) odstępstwa określonego w art. 53 ust. 2 – slajd 3 z 3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929444-F9F9-D824-4965-04DB18BAD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8565" y="1979802"/>
            <a:ext cx="10234017" cy="4061883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Nabór w ramach Działania 1.3 (typ projektu 4) realizowany jest w obszarze badań i innowacji, co umożliwia zastosowanie odstępstwa, o którym 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mowa w art. 53 </a:t>
            </a: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ust. 2 Rozporządzenia Parlamentu Europejskiego i Rady (UE) 2021/1060 z dnia 24 czerwca 2021 r., tj.: „instytucja zarządzająca może zgodzić się na wyłączenie niektórych operacji w obszarze badań i innowacji z wymogu określonego w tym akapicie, pod warunkiem że komitet monitorujący wyraził uprzednią zgodę na takie wyłączenie.”</a:t>
            </a:r>
          </a:p>
          <a:p>
            <a:pPr marL="0" indent="0">
              <a:buNone/>
            </a:pPr>
            <a:endParaRPr lang="pl-PL" sz="1800" dirty="0">
              <a:solidFill>
                <a:srgbClr val="000000"/>
              </a:solidFill>
              <a:effectLst/>
              <a:latin typeface="EUAlbertina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685C67E3-7A74-142B-EE6B-AC3213FDA7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064426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1041</Words>
  <Application>Microsoft Office PowerPoint</Application>
  <PresentationFormat>Panoramiczny</PresentationFormat>
  <Paragraphs>48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10</vt:i4>
      </vt:variant>
    </vt:vector>
  </HeadingPairs>
  <TitlesOfParts>
    <vt:vector size="19" baseType="lpstr">
      <vt:lpstr>Aptos</vt:lpstr>
      <vt:lpstr>Arial</vt:lpstr>
      <vt:lpstr>Calibri</vt:lpstr>
      <vt:lpstr>Calibri Light</vt:lpstr>
      <vt:lpstr>EUAlbertina</vt:lpstr>
      <vt:lpstr>Open Sans</vt:lpstr>
      <vt:lpstr>Wingdings</vt:lpstr>
      <vt:lpstr>Motyw pakietu Office</vt:lpstr>
      <vt:lpstr>1_Motyw pakietu Office</vt:lpstr>
      <vt:lpstr>Fundusze Europejskie dla Lubelskiego 2021-2027</vt:lpstr>
      <vt:lpstr>Zastosowanie wyłączenia z obowiązku stosowania uproszczonych metod rozliczania wydatków</vt:lpstr>
      <vt:lpstr>Działanie 1.3 Badania i innowacje w sektorze przedsiębiorstw (typ projektu 4)</vt:lpstr>
      <vt:lpstr>Działanie 1.3 (typ projektu 4) – slajd 1 z 2</vt:lpstr>
      <vt:lpstr>Działanie 1.3 (typ projektu 4) – slajd 2 z 2</vt:lpstr>
      <vt:lpstr>Założenia do stosowania metod uproszczonych rozliczania wydatków w perspektywie finansowej 2021-2027</vt:lpstr>
      <vt:lpstr>Uzasadnienie do zastosowania w ramach Działania 1.3 (typ projektu 4) odstępstwa określonego w art. 53 ust. 2 – slajd 1 z 3</vt:lpstr>
      <vt:lpstr>Uzasadnienie do zastosowania w ramach Działania 1.3 (typ projektu 4) odstępstwa określonego w art. 53 ust. 2 – slajd 2 z 3</vt:lpstr>
      <vt:lpstr>Uzasadnienie do zastosowania w ramach Działania 1.3 (typ projektu 4) odstępstwa określonego w art. 53 ust. 2 – slajd 3 z 3</vt:lpstr>
      <vt:lpstr> Dziękuję za uwagę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Adrianna Iwan</dc:creator>
  <cp:lastModifiedBy>DZ PR</cp:lastModifiedBy>
  <cp:revision>21</cp:revision>
  <cp:lastPrinted>2024-02-02T07:57:23Z</cp:lastPrinted>
  <dcterms:created xsi:type="dcterms:W3CDTF">2022-11-15T13:19:44Z</dcterms:created>
  <dcterms:modified xsi:type="dcterms:W3CDTF">2024-02-16T10:39:50Z</dcterms:modified>
</cp:coreProperties>
</file>