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3"/>
  </p:notesMasterIdLst>
  <p:handoutMasterIdLst>
    <p:handoutMasterId r:id="rId24"/>
  </p:handoutMasterIdLst>
  <p:sldIdLst>
    <p:sldId id="435" r:id="rId2"/>
    <p:sldId id="265" r:id="rId3"/>
    <p:sldId id="260" r:id="rId4"/>
    <p:sldId id="268" r:id="rId5"/>
    <p:sldId id="276" r:id="rId6"/>
    <p:sldId id="436" r:id="rId7"/>
    <p:sldId id="427" r:id="rId8"/>
    <p:sldId id="294" r:id="rId9"/>
    <p:sldId id="296" r:id="rId10"/>
    <p:sldId id="311" r:id="rId11"/>
    <p:sldId id="295" r:id="rId12"/>
    <p:sldId id="302" r:id="rId13"/>
    <p:sldId id="303" r:id="rId14"/>
    <p:sldId id="437" r:id="rId15"/>
    <p:sldId id="438" r:id="rId16"/>
    <p:sldId id="439" r:id="rId17"/>
    <p:sldId id="349" r:id="rId18"/>
    <p:sldId id="350" r:id="rId19"/>
    <p:sldId id="351" r:id="rId20"/>
    <p:sldId id="434" r:id="rId21"/>
    <p:sldId id="428" r:id="rId22"/>
  </p:sldIdLst>
  <p:sldSz cx="9144000" cy="6858000" type="screen4x3"/>
  <p:notesSz cx="6858000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1008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orient="horz" pos="3360" userDrawn="1">
          <p15:clr>
            <a:srgbClr val="A4A3A4"/>
          </p15:clr>
        </p15:guide>
        <p15:guide id="6" orient="horz" pos="3072" userDrawn="1">
          <p15:clr>
            <a:srgbClr val="A4A3A4"/>
          </p15:clr>
        </p15:guide>
        <p15:guide id="7" orient="horz" pos="864" userDrawn="1">
          <p15:clr>
            <a:srgbClr val="A4A3A4"/>
          </p15:clr>
        </p15:guide>
        <p15:guide id="8" orient="horz" pos="528" userDrawn="1">
          <p15:clr>
            <a:srgbClr val="A4A3A4"/>
          </p15:clr>
        </p15:guide>
        <p15:guide id="9" orient="horz" pos="2784" userDrawn="1">
          <p15:clr>
            <a:srgbClr val="A4A3A4"/>
          </p15:clr>
        </p15:guide>
        <p15:guide id="10" pos="2880" userDrawn="1">
          <p15:clr>
            <a:srgbClr val="A4A3A4"/>
          </p15:clr>
        </p15:guide>
        <p15:guide id="11" pos="719" userDrawn="1">
          <p15:clr>
            <a:srgbClr val="A4A3A4"/>
          </p15:clr>
        </p15:guide>
        <p15:guide id="12" pos="5257" userDrawn="1">
          <p15:clr>
            <a:srgbClr val="A4A3A4"/>
          </p15:clr>
        </p15:guide>
        <p15:guide id="13" pos="5041" userDrawn="1">
          <p15:clr>
            <a:srgbClr val="A4A3A4"/>
          </p15:clr>
        </p15:guide>
        <p15:guide id="14" pos="4608" userDrawn="1">
          <p15:clr>
            <a:srgbClr val="A4A3A4"/>
          </p15:clr>
        </p15:guide>
        <p15:guide id="15" pos="2988" userDrawn="1">
          <p15:clr>
            <a:srgbClr val="A4A3A4"/>
          </p15:clr>
        </p15:guide>
        <p15:guide id="16" pos="395" userDrawn="1">
          <p15:clr>
            <a:srgbClr val="A4A3A4"/>
          </p15:clr>
        </p15:guide>
        <p15:guide id="17" pos="536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B647BA-4F37-4F48-90EF-785945EC80DE}" v="133" dt="2024-04-15T07:47:04.1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78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2880"/>
        <p:guide pos="719"/>
        <p:guide pos="5257"/>
        <p:guide pos="5041"/>
        <p:guide pos="4608"/>
        <p:guide pos="2988"/>
        <p:guide pos="395"/>
        <p:guide pos="536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3127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CE8283-DE87-4356-A960-A7601882ABAC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pl-PL"/>
        </a:p>
      </dgm:t>
    </dgm:pt>
    <dgm:pt modelId="{B0EEC28B-DCB2-47DA-BBDC-5B882D68CC76}">
      <dgm:prSet phldrT="[Tekst]"/>
      <dgm:spPr/>
      <dgm:t>
        <a:bodyPr/>
        <a:lstStyle/>
        <a:p>
          <a:r>
            <a:rPr lang="pl-PL" dirty="0">
              <a:latin typeface="Georgia" panose="02040502050405020303" pitchFamily="18" charset="0"/>
            </a:rPr>
            <a:t>„ABC poszukującego pracy”</a:t>
          </a:r>
          <a:endParaRPr lang="pl-PL" dirty="0"/>
        </a:p>
      </dgm:t>
    </dgm:pt>
    <dgm:pt modelId="{E982F0EA-827C-4C34-B478-7D0D7B326FE0}" type="parTrans" cxnId="{6650A5EB-6827-4C50-8B16-3164B075D3D7}">
      <dgm:prSet/>
      <dgm:spPr/>
      <dgm:t>
        <a:bodyPr/>
        <a:lstStyle/>
        <a:p>
          <a:endParaRPr lang="pl-PL"/>
        </a:p>
      </dgm:t>
    </dgm:pt>
    <dgm:pt modelId="{B80F6BEC-59F7-4999-9951-E3E90696F894}" type="sibTrans" cxnId="{6650A5EB-6827-4C50-8B16-3164B075D3D7}">
      <dgm:prSet/>
      <dgm:spPr/>
      <dgm:t>
        <a:bodyPr/>
        <a:lstStyle/>
        <a:p>
          <a:endParaRPr lang="pl-PL"/>
        </a:p>
      </dgm:t>
    </dgm:pt>
    <dgm:pt modelId="{ADCFC5D5-6A3F-464B-92D5-35148EC0A2D0}">
      <dgm:prSet phldrT="[Tekst]"/>
      <dgm:spPr/>
      <dgm:t>
        <a:bodyPr/>
        <a:lstStyle/>
        <a:p>
          <a:r>
            <a:rPr lang="pl-PL" dirty="0">
              <a:latin typeface="Georgia" panose="02040502050405020303" pitchFamily="18" charset="0"/>
            </a:rPr>
            <a:t>„Rozmowa kwalifikacyjna z pracodawcą”</a:t>
          </a:r>
          <a:endParaRPr lang="pl-PL" dirty="0"/>
        </a:p>
      </dgm:t>
    </dgm:pt>
    <dgm:pt modelId="{AA9BF636-1FB3-4801-A0A1-A06A452345C0}" type="parTrans" cxnId="{6CFE0A31-A74E-4929-A217-CE0929F857C1}">
      <dgm:prSet/>
      <dgm:spPr/>
      <dgm:t>
        <a:bodyPr/>
        <a:lstStyle/>
        <a:p>
          <a:endParaRPr lang="pl-PL"/>
        </a:p>
      </dgm:t>
    </dgm:pt>
    <dgm:pt modelId="{E63F44FC-823D-4857-B309-0A9A7784FC76}" type="sibTrans" cxnId="{6CFE0A31-A74E-4929-A217-CE0929F857C1}">
      <dgm:prSet/>
      <dgm:spPr/>
      <dgm:t>
        <a:bodyPr/>
        <a:lstStyle/>
        <a:p>
          <a:endParaRPr lang="pl-PL"/>
        </a:p>
      </dgm:t>
    </dgm:pt>
    <dgm:pt modelId="{FB65E893-A36F-4443-93E6-660D7EBAC119}">
      <dgm:prSet phldrT="[Tekst]"/>
      <dgm:spPr/>
      <dgm:t>
        <a:bodyPr/>
        <a:lstStyle/>
        <a:p>
          <a:r>
            <a:rPr lang="pl-PL" dirty="0">
              <a:latin typeface="Georgia" panose="02040502050405020303" pitchFamily="18" charset="0"/>
            </a:rPr>
            <a:t>„Kompetencje miękkie” </a:t>
          </a:r>
          <a:endParaRPr lang="pl-PL" dirty="0"/>
        </a:p>
      </dgm:t>
    </dgm:pt>
    <dgm:pt modelId="{04D8F435-1BDC-4BF6-8789-853C06E7278F}" type="parTrans" cxnId="{812A9DEC-8FAE-4625-83D2-36B9E1EC5290}">
      <dgm:prSet/>
      <dgm:spPr/>
      <dgm:t>
        <a:bodyPr/>
        <a:lstStyle/>
        <a:p>
          <a:endParaRPr lang="pl-PL"/>
        </a:p>
      </dgm:t>
    </dgm:pt>
    <dgm:pt modelId="{D00DD1A8-0302-4D57-952B-3715BE4AF7DC}" type="sibTrans" cxnId="{812A9DEC-8FAE-4625-83D2-36B9E1EC5290}">
      <dgm:prSet/>
      <dgm:spPr/>
      <dgm:t>
        <a:bodyPr/>
        <a:lstStyle/>
        <a:p>
          <a:endParaRPr lang="pl-PL"/>
        </a:p>
      </dgm:t>
    </dgm:pt>
    <dgm:pt modelId="{8118A05D-16B4-4953-A27A-8990D7367B6F}">
      <dgm:prSet phldrT="[Tekst]"/>
      <dgm:spPr/>
      <dgm:t>
        <a:bodyPr/>
        <a:lstStyle/>
        <a:p>
          <a:r>
            <a:rPr lang="pl-PL" dirty="0">
              <a:latin typeface="Georgia" panose="02040502050405020303" pitchFamily="18" charset="0"/>
            </a:rPr>
            <a:t>„Dokumenty aplikacyjne”</a:t>
          </a:r>
          <a:endParaRPr lang="pl-PL" dirty="0"/>
        </a:p>
      </dgm:t>
    </dgm:pt>
    <dgm:pt modelId="{6E41B0C7-AEB8-4ECC-BFAD-F89F549D1A6A}" type="parTrans" cxnId="{62F2A35A-EC4A-4531-BBB8-DFE8BA7FD4E7}">
      <dgm:prSet/>
      <dgm:spPr/>
      <dgm:t>
        <a:bodyPr/>
        <a:lstStyle/>
        <a:p>
          <a:endParaRPr lang="pl-PL"/>
        </a:p>
      </dgm:t>
    </dgm:pt>
    <dgm:pt modelId="{FAA5E2A7-0A9D-4606-95B8-5CC8873E1AA5}" type="sibTrans" cxnId="{62F2A35A-EC4A-4531-BBB8-DFE8BA7FD4E7}">
      <dgm:prSet/>
      <dgm:spPr/>
      <dgm:t>
        <a:bodyPr/>
        <a:lstStyle/>
        <a:p>
          <a:endParaRPr lang="pl-PL"/>
        </a:p>
      </dgm:t>
    </dgm:pt>
    <dgm:pt modelId="{44E44DAA-6384-488D-8192-6D24D75F6567}">
      <dgm:prSet phldrT="[Tekst]"/>
      <dgm:spPr/>
      <dgm:t>
        <a:bodyPr/>
        <a:lstStyle/>
        <a:p>
          <a:r>
            <a:rPr lang="pl-PL" dirty="0">
              <a:latin typeface="Georgia" panose="02040502050405020303" pitchFamily="18" charset="0"/>
            </a:rPr>
            <a:t>„Sekret skutecznej prezentacji” </a:t>
          </a:r>
          <a:endParaRPr lang="pl-PL" dirty="0"/>
        </a:p>
      </dgm:t>
    </dgm:pt>
    <dgm:pt modelId="{A279727B-E0A7-41D1-B97C-FF3A7365F7F0}" type="parTrans" cxnId="{207C71F2-E9B2-47E7-9BC0-717FD1E660B4}">
      <dgm:prSet/>
      <dgm:spPr/>
      <dgm:t>
        <a:bodyPr/>
        <a:lstStyle/>
        <a:p>
          <a:endParaRPr lang="pl-PL"/>
        </a:p>
      </dgm:t>
    </dgm:pt>
    <dgm:pt modelId="{CE4FB312-896D-44DD-9962-4FA5FA3491EA}" type="sibTrans" cxnId="{207C71F2-E9B2-47E7-9BC0-717FD1E660B4}">
      <dgm:prSet/>
      <dgm:spPr/>
      <dgm:t>
        <a:bodyPr/>
        <a:lstStyle/>
        <a:p>
          <a:endParaRPr lang="pl-PL"/>
        </a:p>
      </dgm:t>
    </dgm:pt>
    <dgm:pt modelId="{E5667B8C-D933-44E5-9E2F-723BBC29FA05}">
      <dgm:prSet phldrT="[Tekst]"/>
      <dgm:spPr/>
      <dgm:t>
        <a:bodyPr/>
        <a:lstStyle/>
        <a:p>
          <a:r>
            <a:rPr lang="pl-PL" dirty="0">
              <a:latin typeface="Georgia" panose="02040502050405020303" pitchFamily="18" charset="0"/>
            </a:rPr>
            <a:t>„Mój kapitał zawodowy</a:t>
          </a:r>
          <a:r>
            <a:rPr lang="pl-PL" dirty="0"/>
            <a:t>”</a:t>
          </a:r>
        </a:p>
      </dgm:t>
    </dgm:pt>
    <dgm:pt modelId="{A4CC4797-7AF9-4B3D-9422-9C0BD72DFCDE}" type="parTrans" cxnId="{ADDB3C04-CDD2-4ECA-9EFB-F987152B29DB}">
      <dgm:prSet/>
      <dgm:spPr/>
      <dgm:t>
        <a:bodyPr/>
        <a:lstStyle/>
        <a:p>
          <a:endParaRPr lang="pl-PL"/>
        </a:p>
      </dgm:t>
    </dgm:pt>
    <dgm:pt modelId="{D5BF0FCE-E06B-402C-A858-CABF6E831411}" type="sibTrans" cxnId="{ADDB3C04-CDD2-4ECA-9EFB-F987152B29DB}">
      <dgm:prSet/>
      <dgm:spPr/>
      <dgm:t>
        <a:bodyPr/>
        <a:lstStyle/>
        <a:p>
          <a:endParaRPr lang="pl-PL"/>
        </a:p>
      </dgm:t>
    </dgm:pt>
    <dgm:pt modelId="{0316FB97-6F73-4939-B952-88A2035CEBEA}" type="pres">
      <dgm:prSet presAssocID="{72CE8283-DE87-4356-A960-A7601882ABAC}" presName="linear" presStyleCnt="0">
        <dgm:presLayoutVars>
          <dgm:animLvl val="lvl"/>
          <dgm:resizeHandles val="exact"/>
        </dgm:presLayoutVars>
      </dgm:prSet>
      <dgm:spPr/>
    </dgm:pt>
    <dgm:pt modelId="{A3DCB44F-2E53-4947-B258-4B8F4AD1620F}" type="pres">
      <dgm:prSet presAssocID="{B0EEC28B-DCB2-47DA-BBDC-5B882D68CC76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1187CC7-0571-4625-918B-E0E49532ACFF}" type="pres">
      <dgm:prSet presAssocID="{B80F6BEC-59F7-4999-9951-E3E90696F894}" presName="spacer" presStyleCnt="0"/>
      <dgm:spPr/>
    </dgm:pt>
    <dgm:pt modelId="{5B634E4D-99B5-49A7-879B-7696EF61D7C3}" type="pres">
      <dgm:prSet presAssocID="{E5667B8C-D933-44E5-9E2F-723BBC29FA05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59B27B8-C5E3-4F49-93B7-D08C3185D145}" type="pres">
      <dgm:prSet presAssocID="{D5BF0FCE-E06B-402C-A858-CABF6E831411}" presName="spacer" presStyleCnt="0"/>
      <dgm:spPr/>
    </dgm:pt>
    <dgm:pt modelId="{F36A97D9-FC44-424A-8FC4-81BED5635983}" type="pres">
      <dgm:prSet presAssocID="{ADCFC5D5-6A3F-464B-92D5-35148EC0A2D0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D1B6D3B-99B9-46B1-A5A1-3360A4169DF7}" type="pres">
      <dgm:prSet presAssocID="{E63F44FC-823D-4857-B309-0A9A7784FC76}" presName="spacer" presStyleCnt="0"/>
      <dgm:spPr/>
    </dgm:pt>
    <dgm:pt modelId="{64584133-7FE3-45A0-B3FC-B6FCE5E1BB5E}" type="pres">
      <dgm:prSet presAssocID="{8118A05D-16B4-4953-A27A-8990D7367B6F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FE1C24F4-D496-49F4-815A-B327B138BC8E}" type="pres">
      <dgm:prSet presAssocID="{FAA5E2A7-0A9D-4606-95B8-5CC8873E1AA5}" presName="spacer" presStyleCnt="0"/>
      <dgm:spPr/>
    </dgm:pt>
    <dgm:pt modelId="{36966BC6-478A-46D1-8F62-C2D17385A6FA}" type="pres">
      <dgm:prSet presAssocID="{FB65E893-A36F-4443-93E6-660D7EBAC119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334818B7-E84B-4A64-B8C6-1FC2252148F2}" type="pres">
      <dgm:prSet presAssocID="{D00DD1A8-0302-4D57-952B-3715BE4AF7DC}" presName="spacer" presStyleCnt="0"/>
      <dgm:spPr/>
    </dgm:pt>
    <dgm:pt modelId="{802644CE-FE4B-47F7-AEA3-29993F022E9C}" type="pres">
      <dgm:prSet presAssocID="{44E44DAA-6384-488D-8192-6D24D75F6567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ADDB3C04-CDD2-4ECA-9EFB-F987152B29DB}" srcId="{72CE8283-DE87-4356-A960-A7601882ABAC}" destId="{E5667B8C-D933-44E5-9E2F-723BBC29FA05}" srcOrd="1" destOrd="0" parTransId="{A4CC4797-7AF9-4B3D-9422-9C0BD72DFCDE}" sibTransId="{D5BF0FCE-E06B-402C-A858-CABF6E831411}"/>
    <dgm:cxn modelId="{6CFE0A31-A74E-4929-A217-CE0929F857C1}" srcId="{72CE8283-DE87-4356-A960-A7601882ABAC}" destId="{ADCFC5D5-6A3F-464B-92D5-35148EC0A2D0}" srcOrd="2" destOrd="0" parTransId="{AA9BF636-1FB3-4801-A0A1-A06A452345C0}" sibTransId="{E63F44FC-823D-4857-B309-0A9A7784FC76}"/>
    <dgm:cxn modelId="{54A65C35-2B07-41C0-97CC-A0A963FF9D0E}" type="presOf" srcId="{E5667B8C-D933-44E5-9E2F-723BBC29FA05}" destId="{5B634E4D-99B5-49A7-879B-7696EF61D7C3}" srcOrd="0" destOrd="0" presId="urn:microsoft.com/office/officeart/2005/8/layout/vList2"/>
    <dgm:cxn modelId="{76D02A55-F176-4D66-BA9B-4FDD453CC44C}" type="presOf" srcId="{44E44DAA-6384-488D-8192-6D24D75F6567}" destId="{802644CE-FE4B-47F7-AEA3-29993F022E9C}" srcOrd="0" destOrd="0" presId="urn:microsoft.com/office/officeart/2005/8/layout/vList2"/>
    <dgm:cxn modelId="{097DDF58-C90B-4EDD-A731-A369697D905A}" type="presOf" srcId="{B0EEC28B-DCB2-47DA-BBDC-5B882D68CC76}" destId="{A3DCB44F-2E53-4947-B258-4B8F4AD1620F}" srcOrd="0" destOrd="0" presId="urn:microsoft.com/office/officeart/2005/8/layout/vList2"/>
    <dgm:cxn modelId="{62F2A35A-EC4A-4531-BBB8-DFE8BA7FD4E7}" srcId="{72CE8283-DE87-4356-A960-A7601882ABAC}" destId="{8118A05D-16B4-4953-A27A-8990D7367B6F}" srcOrd="3" destOrd="0" parTransId="{6E41B0C7-AEB8-4ECC-BFAD-F89F549D1A6A}" sibTransId="{FAA5E2A7-0A9D-4606-95B8-5CC8873E1AA5}"/>
    <dgm:cxn modelId="{FD41C47D-212E-4477-BD1B-4012F64865E3}" type="presOf" srcId="{FB65E893-A36F-4443-93E6-660D7EBAC119}" destId="{36966BC6-478A-46D1-8F62-C2D17385A6FA}" srcOrd="0" destOrd="0" presId="urn:microsoft.com/office/officeart/2005/8/layout/vList2"/>
    <dgm:cxn modelId="{7AC3BE84-D185-424F-A6DD-4C878344BE07}" type="presOf" srcId="{72CE8283-DE87-4356-A960-A7601882ABAC}" destId="{0316FB97-6F73-4939-B952-88A2035CEBEA}" srcOrd="0" destOrd="0" presId="urn:microsoft.com/office/officeart/2005/8/layout/vList2"/>
    <dgm:cxn modelId="{445F63A2-FC9B-4157-BD31-FA9271C6FF36}" type="presOf" srcId="{8118A05D-16B4-4953-A27A-8990D7367B6F}" destId="{64584133-7FE3-45A0-B3FC-B6FCE5E1BB5E}" srcOrd="0" destOrd="0" presId="urn:microsoft.com/office/officeart/2005/8/layout/vList2"/>
    <dgm:cxn modelId="{A8808CAA-9FF4-4BBD-A9FC-1940F8E90901}" type="presOf" srcId="{ADCFC5D5-6A3F-464B-92D5-35148EC0A2D0}" destId="{F36A97D9-FC44-424A-8FC4-81BED5635983}" srcOrd="0" destOrd="0" presId="urn:microsoft.com/office/officeart/2005/8/layout/vList2"/>
    <dgm:cxn modelId="{6650A5EB-6827-4C50-8B16-3164B075D3D7}" srcId="{72CE8283-DE87-4356-A960-A7601882ABAC}" destId="{B0EEC28B-DCB2-47DA-BBDC-5B882D68CC76}" srcOrd="0" destOrd="0" parTransId="{E982F0EA-827C-4C34-B478-7D0D7B326FE0}" sibTransId="{B80F6BEC-59F7-4999-9951-E3E90696F894}"/>
    <dgm:cxn modelId="{812A9DEC-8FAE-4625-83D2-36B9E1EC5290}" srcId="{72CE8283-DE87-4356-A960-A7601882ABAC}" destId="{FB65E893-A36F-4443-93E6-660D7EBAC119}" srcOrd="4" destOrd="0" parTransId="{04D8F435-1BDC-4BF6-8789-853C06E7278F}" sibTransId="{D00DD1A8-0302-4D57-952B-3715BE4AF7DC}"/>
    <dgm:cxn modelId="{207C71F2-E9B2-47E7-9BC0-717FD1E660B4}" srcId="{72CE8283-DE87-4356-A960-A7601882ABAC}" destId="{44E44DAA-6384-488D-8192-6D24D75F6567}" srcOrd="5" destOrd="0" parTransId="{A279727B-E0A7-41D1-B97C-FF3A7365F7F0}" sibTransId="{CE4FB312-896D-44DD-9962-4FA5FA3491EA}"/>
    <dgm:cxn modelId="{64A08272-4621-466B-953E-B3BD7C204E79}" type="presParOf" srcId="{0316FB97-6F73-4939-B952-88A2035CEBEA}" destId="{A3DCB44F-2E53-4947-B258-4B8F4AD1620F}" srcOrd="0" destOrd="0" presId="urn:microsoft.com/office/officeart/2005/8/layout/vList2"/>
    <dgm:cxn modelId="{118A4459-193A-4036-BE1D-A252E1C2C36B}" type="presParOf" srcId="{0316FB97-6F73-4939-B952-88A2035CEBEA}" destId="{F1187CC7-0571-4625-918B-E0E49532ACFF}" srcOrd="1" destOrd="0" presId="urn:microsoft.com/office/officeart/2005/8/layout/vList2"/>
    <dgm:cxn modelId="{CDF9DC90-60CD-4EEF-9EA0-A167BCF9A494}" type="presParOf" srcId="{0316FB97-6F73-4939-B952-88A2035CEBEA}" destId="{5B634E4D-99B5-49A7-879B-7696EF61D7C3}" srcOrd="2" destOrd="0" presId="urn:microsoft.com/office/officeart/2005/8/layout/vList2"/>
    <dgm:cxn modelId="{6F26D761-73AA-4540-B248-615C74E0C1F6}" type="presParOf" srcId="{0316FB97-6F73-4939-B952-88A2035CEBEA}" destId="{859B27B8-C5E3-4F49-93B7-D08C3185D145}" srcOrd="3" destOrd="0" presId="urn:microsoft.com/office/officeart/2005/8/layout/vList2"/>
    <dgm:cxn modelId="{BF316CF4-A0DE-4304-8874-74B5116BEC94}" type="presParOf" srcId="{0316FB97-6F73-4939-B952-88A2035CEBEA}" destId="{F36A97D9-FC44-424A-8FC4-81BED5635983}" srcOrd="4" destOrd="0" presId="urn:microsoft.com/office/officeart/2005/8/layout/vList2"/>
    <dgm:cxn modelId="{7B549949-54FD-4049-8BD1-F00E53EDE4CD}" type="presParOf" srcId="{0316FB97-6F73-4939-B952-88A2035CEBEA}" destId="{DD1B6D3B-99B9-46B1-A5A1-3360A4169DF7}" srcOrd="5" destOrd="0" presId="urn:microsoft.com/office/officeart/2005/8/layout/vList2"/>
    <dgm:cxn modelId="{03890751-1333-4024-84ED-0F7108E3BD49}" type="presParOf" srcId="{0316FB97-6F73-4939-B952-88A2035CEBEA}" destId="{64584133-7FE3-45A0-B3FC-B6FCE5E1BB5E}" srcOrd="6" destOrd="0" presId="urn:microsoft.com/office/officeart/2005/8/layout/vList2"/>
    <dgm:cxn modelId="{EB10F249-33A3-4ADE-A420-E73F1A7AF526}" type="presParOf" srcId="{0316FB97-6F73-4939-B952-88A2035CEBEA}" destId="{FE1C24F4-D496-49F4-815A-B327B138BC8E}" srcOrd="7" destOrd="0" presId="urn:microsoft.com/office/officeart/2005/8/layout/vList2"/>
    <dgm:cxn modelId="{51DAB399-D329-4F30-8141-F9828DD55167}" type="presParOf" srcId="{0316FB97-6F73-4939-B952-88A2035CEBEA}" destId="{36966BC6-478A-46D1-8F62-C2D17385A6FA}" srcOrd="8" destOrd="0" presId="urn:microsoft.com/office/officeart/2005/8/layout/vList2"/>
    <dgm:cxn modelId="{BEE8B505-32FC-4861-B9F5-CEF147D5BDB5}" type="presParOf" srcId="{0316FB97-6F73-4939-B952-88A2035CEBEA}" destId="{334818B7-E84B-4A64-B8C6-1FC2252148F2}" srcOrd="9" destOrd="0" presId="urn:microsoft.com/office/officeart/2005/8/layout/vList2"/>
    <dgm:cxn modelId="{4AD8C94A-3C7E-4EAF-962A-FDD2C4351103}" type="presParOf" srcId="{0316FB97-6F73-4939-B952-88A2035CEBEA}" destId="{802644CE-FE4B-47F7-AEA3-29993F022E9C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B7041F-E53F-4E08-8692-5E7B1A4EEED9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F1F32B3F-F224-4C51-992B-E7E4CF78EA44}">
      <dgm:prSet/>
      <dgm:spPr/>
      <dgm:t>
        <a:bodyPr/>
        <a:lstStyle/>
        <a:p>
          <a:pPr rtl="0"/>
          <a:r>
            <a:rPr lang="pl-PL">
              <a:latin typeface="Georgia" panose="02040502050405020303" pitchFamily="18" charset="0"/>
            </a:rPr>
            <a:t>Artystyczna</a:t>
          </a:r>
        </a:p>
      </dgm:t>
    </dgm:pt>
    <dgm:pt modelId="{A2E1A647-FC3E-45C3-913A-6D58E8FCA7A9}" type="parTrans" cxnId="{7BE18332-6194-474C-94AE-22E0615DD6D3}">
      <dgm:prSet/>
      <dgm:spPr/>
      <dgm:t>
        <a:bodyPr/>
        <a:lstStyle/>
        <a:p>
          <a:endParaRPr lang="pl-PL"/>
        </a:p>
      </dgm:t>
    </dgm:pt>
    <dgm:pt modelId="{4E3D9AA7-4A6B-4466-A54F-C22079EE21E1}" type="sibTrans" cxnId="{7BE18332-6194-474C-94AE-22E0615DD6D3}">
      <dgm:prSet/>
      <dgm:spPr/>
      <dgm:t>
        <a:bodyPr/>
        <a:lstStyle/>
        <a:p>
          <a:endParaRPr lang="pl-PL"/>
        </a:p>
      </dgm:t>
    </dgm:pt>
    <dgm:pt modelId="{DF632FEC-BE9B-46AC-A809-01A1C54A8217}">
      <dgm:prSet/>
      <dgm:spPr/>
      <dgm:t>
        <a:bodyPr/>
        <a:lstStyle/>
        <a:p>
          <a:pPr rtl="0"/>
          <a:r>
            <a:rPr lang="pl-PL">
              <a:latin typeface="Georgia" panose="02040502050405020303" pitchFamily="18" charset="0"/>
            </a:rPr>
            <a:t>Badawcza </a:t>
          </a:r>
        </a:p>
      </dgm:t>
    </dgm:pt>
    <dgm:pt modelId="{80107356-A43E-4764-8D25-4FA5B611B973}" type="parTrans" cxnId="{EF47ADF8-F845-454C-B96E-EA3A8050881A}">
      <dgm:prSet/>
      <dgm:spPr/>
      <dgm:t>
        <a:bodyPr/>
        <a:lstStyle/>
        <a:p>
          <a:endParaRPr lang="pl-PL"/>
        </a:p>
      </dgm:t>
    </dgm:pt>
    <dgm:pt modelId="{0ADABDFE-A76B-42E2-B3F1-4355DBD97066}" type="sibTrans" cxnId="{EF47ADF8-F845-454C-B96E-EA3A8050881A}">
      <dgm:prSet/>
      <dgm:spPr/>
      <dgm:t>
        <a:bodyPr/>
        <a:lstStyle/>
        <a:p>
          <a:endParaRPr lang="pl-PL"/>
        </a:p>
      </dgm:t>
    </dgm:pt>
    <dgm:pt modelId="{BA0F7AC0-1259-46F0-BD34-FB543BC1DAC6}">
      <dgm:prSet/>
      <dgm:spPr/>
      <dgm:t>
        <a:bodyPr/>
        <a:lstStyle/>
        <a:p>
          <a:pPr rtl="0"/>
          <a:r>
            <a:rPr lang="pl-PL">
              <a:latin typeface="Georgia" panose="02040502050405020303" pitchFamily="18" charset="0"/>
            </a:rPr>
            <a:t>Handlowa</a:t>
          </a:r>
        </a:p>
      </dgm:t>
    </dgm:pt>
    <dgm:pt modelId="{85EDCA6A-6358-4261-B16C-6147DA7B2006}" type="parTrans" cxnId="{39D0B521-D52D-489A-ABE1-46CD7108B399}">
      <dgm:prSet/>
      <dgm:spPr/>
      <dgm:t>
        <a:bodyPr/>
        <a:lstStyle/>
        <a:p>
          <a:endParaRPr lang="pl-PL"/>
        </a:p>
      </dgm:t>
    </dgm:pt>
    <dgm:pt modelId="{EB24EEF1-3A6D-4D8A-A500-ADDF3FEBC4D6}" type="sibTrans" cxnId="{39D0B521-D52D-489A-ABE1-46CD7108B399}">
      <dgm:prSet/>
      <dgm:spPr/>
      <dgm:t>
        <a:bodyPr/>
        <a:lstStyle/>
        <a:p>
          <a:endParaRPr lang="pl-PL"/>
        </a:p>
      </dgm:t>
    </dgm:pt>
    <dgm:pt modelId="{0BC1A296-ECFE-4D79-9F7F-C0B1232AA51F}">
      <dgm:prSet/>
      <dgm:spPr/>
      <dgm:t>
        <a:bodyPr/>
        <a:lstStyle/>
        <a:p>
          <a:pPr rtl="0"/>
          <a:r>
            <a:rPr lang="pl-PL">
              <a:latin typeface="Georgia" panose="02040502050405020303" pitchFamily="18" charset="0"/>
            </a:rPr>
            <a:t>Komunikacyjna</a:t>
          </a:r>
        </a:p>
      </dgm:t>
    </dgm:pt>
    <dgm:pt modelId="{04ED6900-17AC-4FFE-893C-BA0B79E22E42}" type="parTrans" cxnId="{0E6114E4-F600-486F-B53C-FA90048F7749}">
      <dgm:prSet/>
      <dgm:spPr/>
      <dgm:t>
        <a:bodyPr/>
        <a:lstStyle/>
        <a:p>
          <a:endParaRPr lang="pl-PL"/>
        </a:p>
      </dgm:t>
    </dgm:pt>
    <dgm:pt modelId="{37A87461-FFA3-4609-8FE3-12CFF8E57CC6}" type="sibTrans" cxnId="{0E6114E4-F600-486F-B53C-FA90048F7749}">
      <dgm:prSet/>
      <dgm:spPr/>
      <dgm:t>
        <a:bodyPr/>
        <a:lstStyle/>
        <a:p>
          <a:endParaRPr lang="pl-PL"/>
        </a:p>
      </dgm:t>
    </dgm:pt>
    <dgm:pt modelId="{E33D6368-20AD-48D3-9C43-9CAF40435BAC}">
      <dgm:prSet/>
      <dgm:spPr/>
      <dgm:t>
        <a:bodyPr/>
        <a:lstStyle/>
        <a:p>
          <a:pPr rtl="0"/>
          <a:r>
            <a:rPr lang="pl-PL">
              <a:latin typeface="Georgia" panose="02040502050405020303" pitchFamily="18" charset="0"/>
            </a:rPr>
            <a:t>Konwencjonalna</a:t>
          </a:r>
        </a:p>
      </dgm:t>
    </dgm:pt>
    <dgm:pt modelId="{DDB35023-0909-4486-9DD3-CFD47024DB75}" type="parTrans" cxnId="{61A521F3-5213-41C4-8594-EB919C127AA1}">
      <dgm:prSet/>
      <dgm:spPr/>
      <dgm:t>
        <a:bodyPr/>
        <a:lstStyle/>
        <a:p>
          <a:endParaRPr lang="pl-PL"/>
        </a:p>
      </dgm:t>
    </dgm:pt>
    <dgm:pt modelId="{048B9F58-2F1D-4939-A3BF-2FB648D081D0}" type="sibTrans" cxnId="{61A521F3-5213-41C4-8594-EB919C127AA1}">
      <dgm:prSet/>
      <dgm:spPr/>
      <dgm:t>
        <a:bodyPr/>
        <a:lstStyle/>
        <a:p>
          <a:endParaRPr lang="pl-PL"/>
        </a:p>
      </dgm:t>
    </dgm:pt>
    <dgm:pt modelId="{3F99F6CB-BC4C-42F8-8297-EBA2B676D430}">
      <dgm:prSet/>
      <dgm:spPr/>
      <dgm:t>
        <a:bodyPr/>
        <a:lstStyle/>
        <a:p>
          <a:pPr rtl="0"/>
          <a:r>
            <a:rPr lang="pl-PL">
              <a:latin typeface="Georgia" panose="02040502050405020303" pitchFamily="18" charset="0"/>
            </a:rPr>
            <a:t>Mechaniczna</a:t>
          </a:r>
        </a:p>
      </dgm:t>
    </dgm:pt>
    <dgm:pt modelId="{3DB3FFD2-EF2D-4BAB-B030-69E2D8263035}" type="parTrans" cxnId="{78637287-929D-48BB-AF60-92D720B75060}">
      <dgm:prSet/>
      <dgm:spPr/>
      <dgm:t>
        <a:bodyPr/>
        <a:lstStyle/>
        <a:p>
          <a:endParaRPr lang="pl-PL"/>
        </a:p>
      </dgm:t>
    </dgm:pt>
    <dgm:pt modelId="{87CAE022-17F6-498C-90D2-1949DEB7A43B}" type="sibTrans" cxnId="{78637287-929D-48BB-AF60-92D720B75060}">
      <dgm:prSet/>
      <dgm:spPr/>
      <dgm:t>
        <a:bodyPr/>
        <a:lstStyle/>
        <a:p>
          <a:endParaRPr lang="pl-PL"/>
        </a:p>
      </dgm:t>
    </dgm:pt>
    <dgm:pt modelId="{36FF7D80-E1AD-4BF5-B84A-2913C0794622}">
      <dgm:prSet/>
      <dgm:spPr/>
      <dgm:t>
        <a:bodyPr/>
        <a:lstStyle/>
        <a:p>
          <a:pPr rtl="0"/>
          <a:r>
            <a:rPr lang="pl-PL">
              <a:latin typeface="Georgia" panose="02040502050405020303" pitchFamily="18" charset="0"/>
            </a:rPr>
            <a:t>Opiekuńcza</a:t>
          </a:r>
        </a:p>
      </dgm:t>
    </dgm:pt>
    <dgm:pt modelId="{491CD4B2-1463-4F6E-9686-ED0CF0F0EC0D}" type="parTrans" cxnId="{CE38E78B-AA97-4B3E-B125-E28D0D79B5A1}">
      <dgm:prSet/>
      <dgm:spPr/>
      <dgm:t>
        <a:bodyPr/>
        <a:lstStyle/>
        <a:p>
          <a:endParaRPr lang="pl-PL"/>
        </a:p>
      </dgm:t>
    </dgm:pt>
    <dgm:pt modelId="{DB117BCB-5AF9-4AF9-999F-BA1833D7D5D6}" type="sibTrans" cxnId="{CE38E78B-AA97-4B3E-B125-E28D0D79B5A1}">
      <dgm:prSet/>
      <dgm:spPr/>
      <dgm:t>
        <a:bodyPr/>
        <a:lstStyle/>
        <a:p>
          <a:endParaRPr lang="pl-PL"/>
        </a:p>
      </dgm:t>
    </dgm:pt>
    <dgm:pt modelId="{15665B5C-5EC7-4610-9FD5-A9A857A62974}">
      <dgm:prSet/>
      <dgm:spPr/>
      <dgm:t>
        <a:bodyPr/>
        <a:lstStyle/>
        <a:p>
          <a:pPr rtl="0"/>
          <a:r>
            <a:rPr lang="pl-PL">
              <a:latin typeface="Georgia" panose="02040502050405020303" pitchFamily="18" charset="0"/>
            </a:rPr>
            <a:t>Perswazyjna</a:t>
          </a:r>
        </a:p>
      </dgm:t>
    </dgm:pt>
    <dgm:pt modelId="{4082D9FC-760C-44B0-80AD-268434958C98}" type="parTrans" cxnId="{DC6C5D82-5E0D-4BB0-A3FD-84F1CCCE3C2D}">
      <dgm:prSet/>
      <dgm:spPr/>
      <dgm:t>
        <a:bodyPr/>
        <a:lstStyle/>
        <a:p>
          <a:endParaRPr lang="pl-PL"/>
        </a:p>
      </dgm:t>
    </dgm:pt>
    <dgm:pt modelId="{58D28129-6AE3-4859-9C4C-A1CD421D8D6E}" type="sibTrans" cxnId="{DC6C5D82-5E0D-4BB0-A3FD-84F1CCCE3C2D}">
      <dgm:prSet/>
      <dgm:spPr/>
      <dgm:t>
        <a:bodyPr/>
        <a:lstStyle/>
        <a:p>
          <a:endParaRPr lang="pl-PL"/>
        </a:p>
      </dgm:t>
    </dgm:pt>
    <dgm:pt modelId="{3F087234-32BD-4D83-A371-BCB1E64A0833}">
      <dgm:prSet/>
      <dgm:spPr/>
      <dgm:t>
        <a:bodyPr/>
        <a:lstStyle/>
        <a:p>
          <a:pPr rtl="0"/>
          <a:r>
            <a:rPr lang="pl-PL">
              <a:latin typeface="Georgia" panose="02040502050405020303" pitchFamily="18" charset="0"/>
            </a:rPr>
            <a:t>Przedsiębiorcza</a:t>
          </a:r>
        </a:p>
      </dgm:t>
    </dgm:pt>
    <dgm:pt modelId="{99473084-542D-4ACD-8D40-31F9FA85DE6C}" type="parTrans" cxnId="{0D7A1A1A-ADFB-435F-B478-05460E045D47}">
      <dgm:prSet/>
      <dgm:spPr/>
      <dgm:t>
        <a:bodyPr/>
        <a:lstStyle/>
        <a:p>
          <a:endParaRPr lang="pl-PL"/>
        </a:p>
      </dgm:t>
    </dgm:pt>
    <dgm:pt modelId="{8208D8EB-31E0-4104-B689-270B68C1905C}" type="sibTrans" cxnId="{0D7A1A1A-ADFB-435F-B478-05460E045D47}">
      <dgm:prSet/>
      <dgm:spPr/>
      <dgm:t>
        <a:bodyPr/>
        <a:lstStyle/>
        <a:p>
          <a:endParaRPr lang="pl-PL"/>
        </a:p>
      </dgm:t>
    </dgm:pt>
    <dgm:pt modelId="{EC39C193-AEAC-4C79-A26C-F4FFC1F5A4F4}">
      <dgm:prSet/>
      <dgm:spPr/>
      <dgm:t>
        <a:bodyPr/>
        <a:lstStyle/>
        <a:p>
          <a:pPr rtl="0"/>
          <a:r>
            <a:rPr lang="pl-PL">
              <a:latin typeface="Georgia" panose="02040502050405020303" pitchFamily="18" charset="0"/>
            </a:rPr>
            <a:t>Realistyczna</a:t>
          </a:r>
        </a:p>
      </dgm:t>
    </dgm:pt>
    <dgm:pt modelId="{DE85292A-4114-4D70-80FF-E80428168536}" type="parTrans" cxnId="{F7E8034D-884D-487F-93E3-967CAAD8F203}">
      <dgm:prSet/>
      <dgm:spPr/>
      <dgm:t>
        <a:bodyPr/>
        <a:lstStyle/>
        <a:p>
          <a:endParaRPr lang="pl-PL"/>
        </a:p>
      </dgm:t>
    </dgm:pt>
    <dgm:pt modelId="{8BAA3F10-8553-47B7-84A3-C56FE0A9C767}" type="sibTrans" cxnId="{F7E8034D-884D-487F-93E3-967CAAD8F203}">
      <dgm:prSet/>
      <dgm:spPr/>
      <dgm:t>
        <a:bodyPr/>
        <a:lstStyle/>
        <a:p>
          <a:endParaRPr lang="pl-PL"/>
        </a:p>
      </dgm:t>
    </dgm:pt>
    <dgm:pt modelId="{8E25866C-C4A2-490B-B310-DB854568ECE8}">
      <dgm:prSet/>
      <dgm:spPr/>
      <dgm:t>
        <a:bodyPr/>
        <a:lstStyle/>
        <a:p>
          <a:pPr rtl="0"/>
          <a:r>
            <a:rPr lang="pl-PL">
              <a:latin typeface="Georgia" panose="02040502050405020303" pitchFamily="18" charset="0"/>
            </a:rPr>
            <a:t>Społeczna</a:t>
          </a:r>
        </a:p>
      </dgm:t>
    </dgm:pt>
    <dgm:pt modelId="{D87F0520-B9D6-4D3F-8FD2-35FF7A788EAF}" type="parTrans" cxnId="{AF29482C-8A4E-414C-BBF4-E3CB72F3B3EC}">
      <dgm:prSet/>
      <dgm:spPr/>
      <dgm:t>
        <a:bodyPr/>
        <a:lstStyle/>
        <a:p>
          <a:endParaRPr lang="pl-PL"/>
        </a:p>
      </dgm:t>
    </dgm:pt>
    <dgm:pt modelId="{AE30DEAB-BA3B-4CD4-85CB-82F5B64968F1}" type="sibTrans" cxnId="{AF29482C-8A4E-414C-BBF4-E3CB72F3B3EC}">
      <dgm:prSet/>
      <dgm:spPr/>
      <dgm:t>
        <a:bodyPr/>
        <a:lstStyle/>
        <a:p>
          <a:endParaRPr lang="pl-PL"/>
        </a:p>
      </dgm:t>
    </dgm:pt>
    <dgm:pt modelId="{78D3C71B-64D7-431C-86A8-54AC8D0885B9}" type="pres">
      <dgm:prSet presAssocID="{1AB7041F-E53F-4E08-8692-5E7B1A4EEED9}" presName="vert0" presStyleCnt="0">
        <dgm:presLayoutVars>
          <dgm:dir/>
          <dgm:animOne val="branch"/>
          <dgm:animLvl val="lvl"/>
        </dgm:presLayoutVars>
      </dgm:prSet>
      <dgm:spPr/>
    </dgm:pt>
    <dgm:pt modelId="{451153BF-8507-4267-AE31-CDAB7836AE0F}" type="pres">
      <dgm:prSet presAssocID="{F1F32B3F-F224-4C51-992B-E7E4CF78EA44}" presName="thickLine" presStyleLbl="alignNode1" presStyleIdx="0" presStyleCnt="11"/>
      <dgm:spPr/>
    </dgm:pt>
    <dgm:pt modelId="{A6A1EEFE-6334-4BA1-B646-318A663D2D51}" type="pres">
      <dgm:prSet presAssocID="{F1F32B3F-F224-4C51-992B-E7E4CF78EA44}" presName="horz1" presStyleCnt="0"/>
      <dgm:spPr/>
    </dgm:pt>
    <dgm:pt modelId="{0BA440DF-EA99-40DE-B2E1-5C876D6FFBC7}" type="pres">
      <dgm:prSet presAssocID="{F1F32B3F-F224-4C51-992B-E7E4CF78EA44}" presName="tx1" presStyleLbl="revTx" presStyleIdx="0" presStyleCnt="11"/>
      <dgm:spPr/>
    </dgm:pt>
    <dgm:pt modelId="{491ED517-C340-4C6D-BEBB-5D8A6C29A992}" type="pres">
      <dgm:prSet presAssocID="{F1F32B3F-F224-4C51-992B-E7E4CF78EA44}" presName="vert1" presStyleCnt="0"/>
      <dgm:spPr/>
    </dgm:pt>
    <dgm:pt modelId="{B063B26D-9B94-4EEC-B742-556CC9B8B0C9}" type="pres">
      <dgm:prSet presAssocID="{DF632FEC-BE9B-46AC-A809-01A1C54A8217}" presName="thickLine" presStyleLbl="alignNode1" presStyleIdx="1" presStyleCnt="11"/>
      <dgm:spPr/>
    </dgm:pt>
    <dgm:pt modelId="{0C9EAD72-60AB-4958-9066-5EED23FB67D9}" type="pres">
      <dgm:prSet presAssocID="{DF632FEC-BE9B-46AC-A809-01A1C54A8217}" presName="horz1" presStyleCnt="0"/>
      <dgm:spPr/>
    </dgm:pt>
    <dgm:pt modelId="{FAB9065D-7EB5-4962-8849-2AB7242782B0}" type="pres">
      <dgm:prSet presAssocID="{DF632FEC-BE9B-46AC-A809-01A1C54A8217}" presName="tx1" presStyleLbl="revTx" presStyleIdx="1" presStyleCnt="11"/>
      <dgm:spPr/>
    </dgm:pt>
    <dgm:pt modelId="{4B9340FF-DF36-4AC3-9030-59C3597FF202}" type="pres">
      <dgm:prSet presAssocID="{DF632FEC-BE9B-46AC-A809-01A1C54A8217}" presName="vert1" presStyleCnt="0"/>
      <dgm:spPr/>
    </dgm:pt>
    <dgm:pt modelId="{142002BB-291B-40C5-AA85-5F0B900F23A4}" type="pres">
      <dgm:prSet presAssocID="{BA0F7AC0-1259-46F0-BD34-FB543BC1DAC6}" presName="thickLine" presStyleLbl="alignNode1" presStyleIdx="2" presStyleCnt="11"/>
      <dgm:spPr/>
    </dgm:pt>
    <dgm:pt modelId="{BE1C2030-1107-43A7-B79D-C084A3AA61EC}" type="pres">
      <dgm:prSet presAssocID="{BA0F7AC0-1259-46F0-BD34-FB543BC1DAC6}" presName="horz1" presStyleCnt="0"/>
      <dgm:spPr/>
    </dgm:pt>
    <dgm:pt modelId="{25049409-7C98-48B5-8B20-63A76AFF8304}" type="pres">
      <dgm:prSet presAssocID="{BA0F7AC0-1259-46F0-BD34-FB543BC1DAC6}" presName="tx1" presStyleLbl="revTx" presStyleIdx="2" presStyleCnt="11"/>
      <dgm:spPr/>
    </dgm:pt>
    <dgm:pt modelId="{6AAEE6C0-4D30-4F0F-8852-FF1051BF3F7E}" type="pres">
      <dgm:prSet presAssocID="{BA0F7AC0-1259-46F0-BD34-FB543BC1DAC6}" presName="vert1" presStyleCnt="0"/>
      <dgm:spPr/>
    </dgm:pt>
    <dgm:pt modelId="{5F2ADCD7-9EF5-45D5-BBFF-D7E429962193}" type="pres">
      <dgm:prSet presAssocID="{0BC1A296-ECFE-4D79-9F7F-C0B1232AA51F}" presName="thickLine" presStyleLbl="alignNode1" presStyleIdx="3" presStyleCnt="11"/>
      <dgm:spPr/>
    </dgm:pt>
    <dgm:pt modelId="{AB817542-F23E-427B-8C43-4F3238C8920E}" type="pres">
      <dgm:prSet presAssocID="{0BC1A296-ECFE-4D79-9F7F-C0B1232AA51F}" presName="horz1" presStyleCnt="0"/>
      <dgm:spPr/>
    </dgm:pt>
    <dgm:pt modelId="{8B1C3446-77E7-459E-AF3C-63D0349596AF}" type="pres">
      <dgm:prSet presAssocID="{0BC1A296-ECFE-4D79-9F7F-C0B1232AA51F}" presName="tx1" presStyleLbl="revTx" presStyleIdx="3" presStyleCnt="11"/>
      <dgm:spPr/>
    </dgm:pt>
    <dgm:pt modelId="{299CE361-F691-4EF5-B2BA-EC81BF394804}" type="pres">
      <dgm:prSet presAssocID="{0BC1A296-ECFE-4D79-9F7F-C0B1232AA51F}" presName="vert1" presStyleCnt="0"/>
      <dgm:spPr/>
    </dgm:pt>
    <dgm:pt modelId="{A568F4E9-B9F8-48E6-BC87-FACE28AFE011}" type="pres">
      <dgm:prSet presAssocID="{E33D6368-20AD-48D3-9C43-9CAF40435BAC}" presName="thickLine" presStyleLbl="alignNode1" presStyleIdx="4" presStyleCnt="11"/>
      <dgm:spPr/>
    </dgm:pt>
    <dgm:pt modelId="{25D02488-468D-4502-816D-0431CEA4D154}" type="pres">
      <dgm:prSet presAssocID="{E33D6368-20AD-48D3-9C43-9CAF40435BAC}" presName="horz1" presStyleCnt="0"/>
      <dgm:spPr/>
    </dgm:pt>
    <dgm:pt modelId="{D15673C3-BE5A-447A-BBD7-D716345FB548}" type="pres">
      <dgm:prSet presAssocID="{E33D6368-20AD-48D3-9C43-9CAF40435BAC}" presName="tx1" presStyleLbl="revTx" presStyleIdx="4" presStyleCnt="11"/>
      <dgm:spPr/>
    </dgm:pt>
    <dgm:pt modelId="{6035E4DD-EF9F-4CB3-B327-F53EAAE86D90}" type="pres">
      <dgm:prSet presAssocID="{E33D6368-20AD-48D3-9C43-9CAF40435BAC}" presName="vert1" presStyleCnt="0"/>
      <dgm:spPr/>
    </dgm:pt>
    <dgm:pt modelId="{C955C8FD-DE62-44E7-9527-469F81198974}" type="pres">
      <dgm:prSet presAssocID="{3F99F6CB-BC4C-42F8-8297-EBA2B676D430}" presName="thickLine" presStyleLbl="alignNode1" presStyleIdx="5" presStyleCnt="11"/>
      <dgm:spPr/>
    </dgm:pt>
    <dgm:pt modelId="{E62AE00F-B8DA-4374-97A8-82F2C74589DF}" type="pres">
      <dgm:prSet presAssocID="{3F99F6CB-BC4C-42F8-8297-EBA2B676D430}" presName="horz1" presStyleCnt="0"/>
      <dgm:spPr/>
    </dgm:pt>
    <dgm:pt modelId="{6D496C36-E313-4B35-A7B9-E59339BF40A2}" type="pres">
      <dgm:prSet presAssocID="{3F99F6CB-BC4C-42F8-8297-EBA2B676D430}" presName="tx1" presStyleLbl="revTx" presStyleIdx="5" presStyleCnt="11"/>
      <dgm:spPr/>
    </dgm:pt>
    <dgm:pt modelId="{75B1EAB4-A335-42BE-B53E-C0648C794883}" type="pres">
      <dgm:prSet presAssocID="{3F99F6CB-BC4C-42F8-8297-EBA2B676D430}" presName="vert1" presStyleCnt="0"/>
      <dgm:spPr/>
    </dgm:pt>
    <dgm:pt modelId="{1D502926-2F96-48E4-8D0E-6D8033F8EA48}" type="pres">
      <dgm:prSet presAssocID="{36FF7D80-E1AD-4BF5-B84A-2913C0794622}" presName="thickLine" presStyleLbl="alignNode1" presStyleIdx="6" presStyleCnt="11"/>
      <dgm:spPr/>
    </dgm:pt>
    <dgm:pt modelId="{AC2158EA-19CF-4DA5-B639-6CAA1A2DB98F}" type="pres">
      <dgm:prSet presAssocID="{36FF7D80-E1AD-4BF5-B84A-2913C0794622}" presName="horz1" presStyleCnt="0"/>
      <dgm:spPr/>
    </dgm:pt>
    <dgm:pt modelId="{E35E7143-9028-46AE-ABCC-0FA05BB1D1C8}" type="pres">
      <dgm:prSet presAssocID="{36FF7D80-E1AD-4BF5-B84A-2913C0794622}" presName="tx1" presStyleLbl="revTx" presStyleIdx="6" presStyleCnt="11"/>
      <dgm:spPr/>
    </dgm:pt>
    <dgm:pt modelId="{792720D1-6BAE-4148-8377-5538624D88F8}" type="pres">
      <dgm:prSet presAssocID="{36FF7D80-E1AD-4BF5-B84A-2913C0794622}" presName="vert1" presStyleCnt="0"/>
      <dgm:spPr/>
    </dgm:pt>
    <dgm:pt modelId="{16A4039F-0385-49B5-AF22-5D25B757A0E5}" type="pres">
      <dgm:prSet presAssocID="{15665B5C-5EC7-4610-9FD5-A9A857A62974}" presName="thickLine" presStyleLbl="alignNode1" presStyleIdx="7" presStyleCnt="11"/>
      <dgm:spPr/>
    </dgm:pt>
    <dgm:pt modelId="{16BF66BF-DD98-4D08-B463-4F4EB00CFFBB}" type="pres">
      <dgm:prSet presAssocID="{15665B5C-5EC7-4610-9FD5-A9A857A62974}" presName="horz1" presStyleCnt="0"/>
      <dgm:spPr/>
    </dgm:pt>
    <dgm:pt modelId="{285E3FCA-F24F-4976-A163-9787BEDC4FE8}" type="pres">
      <dgm:prSet presAssocID="{15665B5C-5EC7-4610-9FD5-A9A857A62974}" presName="tx1" presStyleLbl="revTx" presStyleIdx="7" presStyleCnt="11"/>
      <dgm:spPr/>
    </dgm:pt>
    <dgm:pt modelId="{31E9C048-F997-4961-BB8F-B484A7ED8AE2}" type="pres">
      <dgm:prSet presAssocID="{15665B5C-5EC7-4610-9FD5-A9A857A62974}" presName="vert1" presStyleCnt="0"/>
      <dgm:spPr/>
    </dgm:pt>
    <dgm:pt modelId="{64B46E30-CF15-4BA3-B403-08D978B5FC4E}" type="pres">
      <dgm:prSet presAssocID="{3F087234-32BD-4D83-A371-BCB1E64A0833}" presName="thickLine" presStyleLbl="alignNode1" presStyleIdx="8" presStyleCnt="11"/>
      <dgm:spPr/>
    </dgm:pt>
    <dgm:pt modelId="{3568B1DC-E5D9-41F0-8680-A65BEEA11E60}" type="pres">
      <dgm:prSet presAssocID="{3F087234-32BD-4D83-A371-BCB1E64A0833}" presName="horz1" presStyleCnt="0"/>
      <dgm:spPr/>
    </dgm:pt>
    <dgm:pt modelId="{188160A7-17BC-4DDC-911A-ED47E1E7D8F6}" type="pres">
      <dgm:prSet presAssocID="{3F087234-32BD-4D83-A371-BCB1E64A0833}" presName="tx1" presStyleLbl="revTx" presStyleIdx="8" presStyleCnt="11"/>
      <dgm:spPr/>
    </dgm:pt>
    <dgm:pt modelId="{7F167BC0-8A96-48F2-836E-513EF05BFFD2}" type="pres">
      <dgm:prSet presAssocID="{3F087234-32BD-4D83-A371-BCB1E64A0833}" presName="vert1" presStyleCnt="0"/>
      <dgm:spPr/>
    </dgm:pt>
    <dgm:pt modelId="{39937A83-1E99-44EE-8B8E-E72D02D1E30D}" type="pres">
      <dgm:prSet presAssocID="{EC39C193-AEAC-4C79-A26C-F4FFC1F5A4F4}" presName="thickLine" presStyleLbl="alignNode1" presStyleIdx="9" presStyleCnt="11"/>
      <dgm:spPr/>
    </dgm:pt>
    <dgm:pt modelId="{1DE26BFC-673F-4EC9-AD30-0C026A5A2245}" type="pres">
      <dgm:prSet presAssocID="{EC39C193-AEAC-4C79-A26C-F4FFC1F5A4F4}" presName="horz1" presStyleCnt="0"/>
      <dgm:spPr/>
    </dgm:pt>
    <dgm:pt modelId="{510D14CC-B949-4131-AB80-AF91BE7657D1}" type="pres">
      <dgm:prSet presAssocID="{EC39C193-AEAC-4C79-A26C-F4FFC1F5A4F4}" presName="tx1" presStyleLbl="revTx" presStyleIdx="9" presStyleCnt="11"/>
      <dgm:spPr/>
    </dgm:pt>
    <dgm:pt modelId="{9D4EB990-80ED-498A-8F22-14DFD1DCB1B6}" type="pres">
      <dgm:prSet presAssocID="{EC39C193-AEAC-4C79-A26C-F4FFC1F5A4F4}" presName="vert1" presStyleCnt="0"/>
      <dgm:spPr/>
    </dgm:pt>
    <dgm:pt modelId="{DB7472A1-9467-4492-A61B-2C70E3B96F3B}" type="pres">
      <dgm:prSet presAssocID="{8E25866C-C4A2-490B-B310-DB854568ECE8}" presName="thickLine" presStyleLbl="alignNode1" presStyleIdx="10" presStyleCnt="11"/>
      <dgm:spPr/>
    </dgm:pt>
    <dgm:pt modelId="{A5190516-0E8E-4307-B1E1-460C6FF2DEB3}" type="pres">
      <dgm:prSet presAssocID="{8E25866C-C4A2-490B-B310-DB854568ECE8}" presName="horz1" presStyleCnt="0"/>
      <dgm:spPr/>
    </dgm:pt>
    <dgm:pt modelId="{C03A3DB2-E748-4FAC-A721-7F613FBB7E6B}" type="pres">
      <dgm:prSet presAssocID="{8E25866C-C4A2-490B-B310-DB854568ECE8}" presName="tx1" presStyleLbl="revTx" presStyleIdx="10" presStyleCnt="11"/>
      <dgm:spPr/>
    </dgm:pt>
    <dgm:pt modelId="{2CE8C2F8-8C39-40F4-8969-EF4D8ED6CD88}" type="pres">
      <dgm:prSet presAssocID="{8E25866C-C4A2-490B-B310-DB854568ECE8}" presName="vert1" presStyleCnt="0"/>
      <dgm:spPr/>
    </dgm:pt>
  </dgm:ptLst>
  <dgm:cxnLst>
    <dgm:cxn modelId="{1174F307-DE3F-4C10-9D12-4609A44AC9E0}" type="presOf" srcId="{0BC1A296-ECFE-4D79-9F7F-C0B1232AA51F}" destId="{8B1C3446-77E7-459E-AF3C-63D0349596AF}" srcOrd="0" destOrd="0" presId="urn:microsoft.com/office/officeart/2008/layout/LinedList"/>
    <dgm:cxn modelId="{0D7A1A1A-ADFB-435F-B478-05460E045D47}" srcId="{1AB7041F-E53F-4E08-8692-5E7B1A4EEED9}" destId="{3F087234-32BD-4D83-A371-BCB1E64A0833}" srcOrd="8" destOrd="0" parTransId="{99473084-542D-4ACD-8D40-31F9FA85DE6C}" sibTransId="{8208D8EB-31E0-4104-B689-270B68C1905C}"/>
    <dgm:cxn modelId="{39D0B521-D52D-489A-ABE1-46CD7108B399}" srcId="{1AB7041F-E53F-4E08-8692-5E7B1A4EEED9}" destId="{BA0F7AC0-1259-46F0-BD34-FB543BC1DAC6}" srcOrd="2" destOrd="0" parTransId="{85EDCA6A-6358-4261-B16C-6147DA7B2006}" sibTransId="{EB24EEF1-3A6D-4D8A-A500-ADDF3FEBC4D6}"/>
    <dgm:cxn modelId="{72FDCB25-ACB6-494A-AF32-E8E870163AFD}" type="presOf" srcId="{DF632FEC-BE9B-46AC-A809-01A1C54A8217}" destId="{FAB9065D-7EB5-4962-8849-2AB7242782B0}" srcOrd="0" destOrd="0" presId="urn:microsoft.com/office/officeart/2008/layout/LinedList"/>
    <dgm:cxn modelId="{AF29482C-8A4E-414C-BBF4-E3CB72F3B3EC}" srcId="{1AB7041F-E53F-4E08-8692-5E7B1A4EEED9}" destId="{8E25866C-C4A2-490B-B310-DB854568ECE8}" srcOrd="10" destOrd="0" parTransId="{D87F0520-B9D6-4D3F-8FD2-35FF7A788EAF}" sibTransId="{AE30DEAB-BA3B-4CD4-85CB-82F5B64968F1}"/>
    <dgm:cxn modelId="{024F9B2E-4D18-44D5-8365-68CBC9E3F64F}" type="presOf" srcId="{F1F32B3F-F224-4C51-992B-E7E4CF78EA44}" destId="{0BA440DF-EA99-40DE-B2E1-5C876D6FFBC7}" srcOrd="0" destOrd="0" presId="urn:microsoft.com/office/officeart/2008/layout/LinedList"/>
    <dgm:cxn modelId="{7BE18332-6194-474C-94AE-22E0615DD6D3}" srcId="{1AB7041F-E53F-4E08-8692-5E7B1A4EEED9}" destId="{F1F32B3F-F224-4C51-992B-E7E4CF78EA44}" srcOrd="0" destOrd="0" parTransId="{A2E1A647-FC3E-45C3-913A-6D58E8FCA7A9}" sibTransId="{4E3D9AA7-4A6B-4466-A54F-C22079EE21E1}"/>
    <dgm:cxn modelId="{E5CD6747-718F-48DE-8695-B330F21A2A15}" type="presOf" srcId="{3F99F6CB-BC4C-42F8-8297-EBA2B676D430}" destId="{6D496C36-E313-4B35-A7B9-E59339BF40A2}" srcOrd="0" destOrd="0" presId="urn:microsoft.com/office/officeart/2008/layout/LinedList"/>
    <dgm:cxn modelId="{B488B668-BD36-4BA9-858E-9895046DE24E}" type="presOf" srcId="{1AB7041F-E53F-4E08-8692-5E7B1A4EEED9}" destId="{78D3C71B-64D7-431C-86A8-54AC8D0885B9}" srcOrd="0" destOrd="0" presId="urn:microsoft.com/office/officeart/2008/layout/LinedList"/>
    <dgm:cxn modelId="{8194344C-0346-4535-B247-05979C4034FF}" type="presOf" srcId="{15665B5C-5EC7-4610-9FD5-A9A857A62974}" destId="{285E3FCA-F24F-4976-A163-9787BEDC4FE8}" srcOrd="0" destOrd="0" presId="urn:microsoft.com/office/officeart/2008/layout/LinedList"/>
    <dgm:cxn modelId="{F7E8034D-884D-487F-93E3-967CAAD8F203}" srcId="{1AB7041F-E53F-4E08-8692-5E7B1A4EEED9}" destId="{EC39C193-AEAC-4C79-A26C-F4FFC1F5A4F4}" srcOrd="9" destOrd="0" parTransId="{DE85292A-4114-4D70-80FF-E80428168536}" sibTransId="{8BAA3F10-8553-47B7-84A3-C56FE0A9C767}"/>
    <dgm:cxn modelId="{DC6C5D82-5E0D-4BB0-A3FD-84F1CCCE3C2D}" srcId="{1AB7041F-E53F-4E08-8692-5E7B1A4EEED9}" destId="{15665B5C-5EC7-4610-9FD5-A9A857A62974}" srcOrd="7" destOrd="0" parTransId="{4082D9FC-760C-44B0-80AD-268434958C98}" sibTransId="{58D28129-6AE3-4859-9C4C-A1CD421D8D6E}"/>
    <dgm:cxn modelId="{78637287-929D-48BB-AF60-92D720B75060}" srcId="{1AB7041F-E53F-4E08-8692-5E7B1A4EEED9}" destId="{3F99F6CB-BC4C-42F8-8297-EBA2B676D430}" srcOrd="5" destOrd="0" parTransId="{3DB3FFD2-EF2D-4BAB-B030-69E2D8263035}" sibTransId="{87CAE022-17F6-498C-90D2-1949DEB7A43B}"/>
    <dgm:cxn modelId="{CE38E78B-AA97-4B3E-B125-E28D0D79B5A1}" srcId="{1AB7041F-E53F-4E08-8692-5E7B1A4EEED9}" destId="{36FF7D80-E1AD-4BF5-B84A-2913C0794622}" srcOrd="6" destOrd="0" parTransId="{491CD4B2-1463-4F6E-9686-ED0CF0F0EC0D}" sibTransId="{DB117BCB-5AF9-4AF9-999F-BA1833D7D5D6}"/>
    <dgm:cxn modelId="{9521328F-5FB8-407C-AC7F-4648C153467B}" type="presOf" srcId="{E33D6368-20AD-48D3-9C43-9CAF40435BAC}" destId="{D15673C3-BE5A-447A-BBD7-D716345FB548}" srcOrd="0" destOrd="0" presId="urn:microsoft.com/office/officeart/2008/layout/LinedList"/>
    <dgm:cxn modelId="{7D9C95B2-6A5C-429E-B677-CB3D9031FB39}" type="presOf" srcId="{3F087234-32BD-4D83-A371-BCB1E64A0833}" destId="{188160A7-17BC-4DDC-911A-ED47E1E7D8F6}" srcOrd="0" destOrd="0" presId="urn:microsoft.com/office/officeart/2008/layout/LinedList"/>
    <dgm:cxn modelId="{1220D1C2-41FB-428D-81BB-0D9B9A2E4793}" type="presOf" srcId="{8E25866C-C4A2-490B-B310-DB854568ECE8}" destId="{C03A3DB2-E748-4FAC-A721-7F613FBB7E6B}" srcOrd="0" destOrd="0" presId="urn:microsoft.com/office/officeart/2008/layout/LinedList"/>
    <dgm:cxn modelId="{85266ED7-9722-48FB-A3ED-0B1DC35B3A36}" type="presOf" srcId="{EC39C193-AEAC-4C79-A26C-F4FFC1F5A4F4}" destId="{510D14CC-B949-4131-AB80-AF91BE7657D1}" srcOrd="0" destOrd="0" presId="urn:microsoft.com/office/officeart/2008/layout/LinedList"/>
    <dgm:cxn modelId="{E4A04CD8-3E10-450F-8ACA-9B50B2C554D1}" type="presOf" srcId="{BA0F7AC0-1259-46F0-BD34-FB543BC1DAC6}" destId="{25049409-7C98-48B5-8B20-63A76AFF8304}" srcOrd="0" destOrd="0" presId="urn:microsoft.com/office/officeart/2008/layout/LinedList"/>
    <dgm:cxn modelId="{0E6114E4-F600-486F-B53C-FA90048F7749}" srcId="{1AB7041F-E53F-4E08-8692-5E7B1A4EEED9}" destId="{0BC1A296-ECFE-4D79-9F7F-C0B1232AA51F}" srcOrd="3" destOrd="0" parTransId="{04ED6900-17AC-4FFE-893C-BA0B79E22E42}" sibTransId="{37A87461-FFA3-4609-8FE3-12CFF8E57CC6}"/>
    <dgm:cxn modelId="{61A521F3-5213-41C4-8594-EB919C127AA1}" srcId="{1AB7041F-E53F-4E08-8692-5E7B1A4EEED9}" destId="{E33D6368-20AD-48D3-9C43-9CAF40435BAC}" srcOrd="4" destOrd="0" parTransId="{DDB35023-0909-4486-9DD3-CFD47024DB75}" sibTransId="{048B9F58-2F1D-4939-A3BF-2FB648D081D0}"/>
    <dgm:cxn modelId="{24FA56F6-D6BA-41DA-8A48-E8CBD5AD3886}" type="presOf" srcId="{36FF7D80-E1AD-4BF5-B84A-2913C0794622}" destId="{E35E7143-9028-46AE-ABCC-0FA05BB1D1C8}" srcOrd="0" destOrd="0" presId="urn:microsoft.com/office/officeart/2008/layout/LinedList"/>
    <dgm:cxn modelId="{EF47ADF8-F845-454C-B96E-EA3A8050881A}" srcId="{1AB7041F-E53F-4E08-8692-5E7B1A4EEED9}" destId="{DF632FEC-BE9B-46AC-A809-01A1C54A8217}" srcOrd="1" destOrd="0" parTransId="{80107356-A43E-4764-8D25-4FA5B611B973}" sibTransId="{0ADABDFE-A76B-42E2-B3F1-4355DBD97066}"/>
    <dgm:cxn modelId="{8430726F-8D6C-41F2-882E-6654E7C03D6C}" type="presParOf" srcId="{78D3C71B-64D7-431C-86A8-54AC8D0885B9}" destId="{451153BF-8507-4267-AE31-CDAB7836AE0F}" srcOrd="0" destOrd="0" presId="urn:microsoft.com/office/officeart/2008/layout/LinedList"/>
    <dgm:cxn modelId="{F752348B-A3E0-4CCB-9F37-F8E0BC9AC4D1}" type="presParOf" srcId="{78D3C71B-64D7-431C-86A8-54AC8D0885B9}" destId="{A6A1EEFE-6334-4BA1-B646-318A663D2D51}" srcOrd="1" destOrd="0" presId="urn:microsoft.com/office/officeart/2008/layout/LinedList"/>
    <dgm:cxn modelId="{A5FA39BE-E037-479D-9590-E4054CFB4A7B}" type="presParOf" srcId="{A6A1EEFE-6334-4BA1-B646-318A663D2D51}" destId="{0BA440DF-EA99-40DE-B2E1-5C876D6FFBC7}" srcOrd="0" destOrd="0" presId="urn:microsoft.com/office/officeart/2008/layout/LinedList"/>
    <dgm:cxn modelId="{95351B27-4319-4458-B2F0-64A22A675A4C}" type="presParOf" srcId="{A6A1EEFE-6334-4BA1-B646-318A663D2D51}" destId="{491ED517-C340-4C6D-BEBB-5D8A6C29A992}" srcOrd="1" destOrd="0" presId="urn:microsoft.com/office/officeart/2008/layout/LinedList"/>
    <dgm:cxn modelId="{20752CAB-596E-4C66-ACC0-473FA90AAFB9}" type="presParOf" srcId="{78D3C71B-64D7-431C-86A8-54AC8D0885B9}" destId="{B063B26D-9B94-4EEC-B742-556CC9B8B0C9}" srcOrd="2" destOrd="0" presId="urn:microsoft.com/office/officeart/2008/layout/LinedList"/>
    <dgm:cxn modelId="{F52FAD08-23BB-4BBE-8503-5950980C1215}" type="presParOf" srcId="{78D3C71B-64D7-431C-86A8-54AC8D0885B9}" destId="{0C9EAD72-60AB-4958-9066-5EED23FB67D9}" srcOrd="3" destOrd="0" presId="urn:microsoft.com/office/officeart/2008/layout/LinedList"/>
    <dgm:cxn modelId="{12795ED1-4E4B-4629-9927-53B283C11EC3}" type="presParOf" srcId="{0C9EAD72-60AB-4958-9066-5EED23FB67D9}" destId="{FAB9065D-7EB5-4962-8849-2AB7242782B0}" srcOrd="0" destOrd="0" presId="urn:microsoft.com/office/officeart/2008/layout/LinedList"/>
    <dgm:cxn modelId="{AAE0C22E-BB28-4161-B69E-B3BD996E4B13}" type="presParOf" srcId="{0C9EAD72-60AB-4958-9066-5EED23FB67D9}" destId="{4B9340FF-DF36-4AC3-9030-59C3597FF202}" srcOrd="1" destOrd="0" presId="urn:microsoft.com/office/officeart/2008/layout/LinedList"/>
    <dgm:cxn modelId="{D0F40C52-8D03-4151-B08F-C894D2178CE3}" type="presParOf" srcId="{78D3C71B-64D7-431C-86A8-54AC8D0885B9}" destId="{142002BB-291B-40C5-AA85-5F0B900F23A4}" srcOrd="4" destOrd="0" presId="urn:microsoft.com/office/officeart/2008/layout/LinedList"/>
    <dgm:cxn modelId="{9CB0E820-EA9D-4705-89A3-AC6CAB0F1031}" type="presParOf" srcId="{78D3C71B-64D7-431C-86A8-54AC8D0885B9}" destId="{BE1C2030-1107-43A7-B79D-C084A3AA61EC}" srcOrd="5" destOrd="0" presId="urn:microsoft.com/office/officeart/2008/layout/LinedList"/>
    <dgm:cxn modelId="{481BE7B3-BC17-40BD-A935-ABC7D1978307}" type="presParOf" srcId="{BE1C2030-1107-43A7-B79D-C084A3AA61EC}" destId="{25049409-7C98-48B5-8B20-63A76AFF8304}" srcOrd="0" destOrd="0" presId="urn:microsoft.com/office/officeart/2008/layout/LinedList"/>
    <dgm:cxn modelId="{21DEC45D-6690-435B-85D5-9883B76B0167}" type="presParOf" srcId="{BE1C2030-1107-43A7-B79D-C084A3AA61EC}" destId="{6AAEE6C0-4D30-4F0F-8852-FF1051BF3F7E}" srcOrd="1" destOrd="0" presId="urn:microsoft.com/office/officeart/2008/layout/LinedList"/>
    <dgm:cxn modelId="{3E97827A-7017-404A-8CEF-B6CD82D9AED4}" type="presParOf" srcId="{78D3C71B-64D7-431C-86A8-54AC8D0885B9}" destId="{5F2ADCD7-9EF5-45D5-BBFF-D7E429962193}" srcOrd="6" destOrd="0" presId="urn:microsoft.com/office/officeart/2008/layout/LinedList"/>
    <dgm:cxn modelId="{F9C1B422-08D1-45F0-9376-B583269A114C}" type="presParOf" srcId="{78D3C71B-64D7-431C-86A8-54AC8D0885B9}" destId="{AB817542-F23E-427B-8C43-4F3238C8920E}" srcOrd="7" destOrd="0" presId="urn:microsoft.com/office/officeart/2008/layout/LinedList"/>
    <dgm:cxn modelId="{D8FFEA0A-6BD9-4CB7-8243-6803AD191716}" type="presParOf" srcId="{AB817542-F23E-427B-8C43-4F3238C8920E}" destId="{8B1C3446-77E7-459E-AF3C-63D0349596AF}" srcOrd="0" destOrd="0" presId="urn:microsoft.com/office/officeart/2008/layout/LinedList"/>
    <dgm:cxn modelId="{8135B99E-8F0E-4DD7-80FA-18FE05F18296}" type="presParOf" srcId="{AB817542-F23E-427B-8C43-4F3238C8920E}" destId="{299CE361-F691-4EF5-B2BA-EC81BF394804}" srcOrd="1" destOrd="0" presId="urn:microsoft.com/office/officeart/2008/layout/LinedList"/>
    <dgm:cxn modelId="{21CEE17C-6EEE-4141-BB07-23611C2FAC7A}" type="presParOf" srcId="{78D3C71B-64D7-431C-86A8-54AC8D0885B9}" destId="{A568F4E9-B9F8-48E6-BC87-FACE28AFE011}" srcOrd="8" destOrd="0" presId="urn:microsoft.com/office/officeart/2008/layout/LinedList"/>
    <dgm:cxn modelId="{F133D47B-F5AA-4B73-A381-10AD104F089D}" type="presParOf" srcId="{78D3C71B-64D7-431C-86A8-54AC8D0885B9}" destId="{25D02488-468D-4502-816D-0431CEA4D154}" srcOrd="9" destOrd="0" presId="urn:microsoft.com/office/officeart/2008/layout/LinedList"/>
    <dgm:cxn modelId="{ED339AC8-3623-4629-AA71-5B0D84002D93}" type="presParOf" srcId="{25D02488-468D-4502-816D-0431CEA4D154}" destId="{D15673C3-BE5A-447A-BBD7-D716345FB548}" srcOrd="0" destOrd="0" presId="urn:microsoft.com/office/officeart/2008/layout/LinedList"/>
    <dgm:cxn modelId="{5B47B7F5-2E9A-49FE-BA06-944E4D778020}" type="presParOf" srcId="{25D02488-468D-4502-816D-0431CEA4D154}" destId="{6035E4DD-EF9F-4CB3-B327-F53EAAE86D90}" srcOrd="1" destOrd="0" presId="urn:microsoft.com/office/officeart/2008/layout/LinedList"/>
    <dgm:cxn modelId="{1151B26E-6744-453C-ABD9-E464E97703AD}" type="presParOf" srcId="{78D3C71B-64D7-431C-86A8-54AC8D0885B9}" destId="{C955C8FD-DE62-44E7-9527-469F81198974}" srcOrd="10" destOrd="0" presId="urn:microsoft.com/office/officeart/2008/layout/LinedList"/>
    <dgm:cxn modelId="{9712F706-B43C-4750-AF59-78B7F9F39CDF}" type="presParOf" srcId="{78D3C71B-64D7-431C-86A8-54AC8D0885B9}" destId="{E62AE00F-B8DA-4374-97A8-82F2C74589DF}" srcOrd="11" destOrd="0" presId="urn:microsoft.com/office/officeart/2008/layout/LinedList"/>
    <dgm:cxn modelId="{DDFD6018-BDAD-4606-97DE-24AC2DFC715A}" type="presParOf" srcId="{E62AE00F-B8DA-4374-97A8-82F2C74589DF}" destId="{6D496C36-E313-4B35-A7B9-E59339BF40A2}" srcOrd="0" destOrd="0" presId="urn:microsoft.com/office/officeart/2008/layout/LinedList"/>
    <dgm:cxn modelId="{7BA76D17-058E-4AB1-94A3-84958B8A9ACB}" type="presParOf" srcId="{E62AE00F-B8DA-4374-97A8-82F2C74589DF}" destId="{75B1EAB4-A335-42BE-B53E-C0648C794883}" srcOrd="1" destOrd="0" presId="urn:microsoft.com/office/officeart/2008/layout/LinedList"/>
    <dgm:cxn modelId="{32B24736-D083-472F-B444-46DFEB98AAC7}" type="presParOf" srcId="{78D3C71B-64D7-431C-86A8-54AC8D0885B9}" destId="{1D502926-2F96-48E4-8D0E-6D8033F8EA48}" srcOrd="12" destOrd="0" presId="urn:microsoft.com/office/officeart/2008/layout/LinedList"/>
    <dgm:cxn modelId="{2E2C87D0-A3C3-4DA0-BF13-658B3DA7C3E1}" type="presParOf" srcId="{78D3C71B-64D7-431C-86A8-54AC8D0885B9}" destId="{AC2158EA-19CF-4DA5-B639-6CAA1A2DB98F}" srcOrd="13" destOrd="0" presId="urn:microsoft.com/office/officeart/2008/layout/LinedList"/>
    <dgm:cxn modelId="{635460F2-916F-4DA6-AE2A-4517EA61D0CC}" type="presParOf" srcId="{AC2158EA-19CF-4DA5-B639-6CAA1A2DB98F}" destId="{E35E7143-9028-46AE-ABCC-0FA05BB1D1C8}" srcOrd="0" destOrd="0" presId="urn:microsoft.com/office/officeart/2008/layout/LinedList"/>
    <dgm:cxn modelId="{86B7BB6E-2EC0-44C5-96B4-7E93EB1A173A}" type="presParOf" srcId="{AC2158EA-19CF-4DA5-B639-6CAA1A2DB98F}" destId="{792720D1-6BAE-4148-8377-5538624D88F8}" srcOrd="1" destOrd="0" presId="urn:microsoft.com/office/officeart/2008/layout/LinedList"/>
    <dgm:cxn modelId="{B1105180-A0AB-4BB8-9607-CCFB0D1704ED}" type="presParOf" srcId="{78D3C71B-64D7-431C-86A8-54AC8D0885B9}" destId="{16A4039F-0385-49B5-AF22-5D25B757A0E5}" srcOrd="14" destOrd="0" presId="urn:microsoft.com/office/officeart/2008/layout/LinedList"/>
    <dgm:cxn modelId="{66BB6453-4419-4056-81FC-4D4B972A0317}" type="presParOf" srcId="{78D3C71B-64D7-431C-86A8-54AC8D0885B9}" destId="{16BF66BF-DD98-4D08-B463-4F4EB00CFFBB}" srcOrd="15" destOrd="0" presId="urn:microsoft.com/office/officeart/2008/layout/LinedList"/>
    <dgm:cxn modelId="{26030D0E-869D-456E-AE78-6253BD0EC704}" type="presParOf" srcId="{16BF66BF-DD98-4D08-B463-4F4EB00CFFBB}" destId="{285E3FCA-F24F-4976-A163-9787BEDC4FE8}" srcOrd="0" destOrd="0" presId="urn:microsoft.com/office/officeart/2008/layout/LinedList"/>
    <dgm:cxn modelId="{4E783A28-EFB6-4A17-AE9E-20DF1DA80EFA}" type="presParOf" srcId="{16BF66BF-DD98-4D08-B463-4F4EB00CFFBB}" destId="{31E9C048-F997-4961-BB8F-B484A7ED8AE2}" srcOrd="1" destOrd="0" presId="urn:microsoft.com/office/officeart/2008/layout/LinedList"/>
    <dgm:cxn modelId="{111826D0-AB18-45B9-B582-1272CC0CC0A6}" type="presParOf" srcId="{78D3C71B-64D7-431C-86A8-54AC8D0885B9}" destId="{64B46E30-CF15-4BA3-B403-08D978B5FC4E}" srcOrd="16" destOrd="0" presId="urn:microsoft.com/office/officeart/2008/layout/LinedList"/>
    <dgm:cxn modelId="{FE74BA51-EFC2-4206-B10B-C96E5AC9126D}" type="presParOf" srcId="{78D3C71B-64D7-431C-86A8-54AC8D0885B9}" destId="{3568B1DC-E5D9-41F0-8680-A65BEEA11E60}" srcOrd="17" destOrd="0" presId="urn:microsoft.com/office/officeart/2008/layout/LinedList"/>
    <dgm:cxn modelId="{A61ED89D-4E30-4172-BFAA-30D1C61DEDD0}" type="presParOf" srcId="{3568B1DC-E5D9-41F0-8680-A65BEEA11E60}" destId="{188160A7-17BC-4DDC-911A-ED47E1E7D8F6}" srcOrd="0" destOrd="0" presId="urn:microsoft.com/office/officeart/2008/layout/LinedList"/>
    <dgm:cxn modelId="{322DD09D-E936-4AB6-BBAF-2103424A0DB7}" type="presParOf" srcId="{3568B1DC-E5D9-41F0-8680-A65BEEA11E60}" destId="{7F167BC0-8A96-48F2-836E-513EF05BFFD2}" srcOrd="1" destOrd="0" presId="urn:microsoft.com/office/officeart/2008/layout/LinedList"/>
    <dgm:cxn modelId="{C9E76823-440D-4E4C-B901-D54735E59937}" type="presParOf" srcId="{78D3C71B-64D7-431C-86A8-54AC8D0885B9}" destId="{39937A83-1E99-44EE-8B8E-E72D02D1E30D}" srcOrd="18" destOrd="0" presId="urn:microsoft.com/office/officeart/2008/layout/LinedList"/>
    <dgm:cxn modelId="{F1F915E4-5F81-4311-8EF9-ECA0F29662BF}" type="presParOf" srcId="{78D3C71B-64D7-431C-86A8-54AC8D0885B9}" destId="{1DE26BFC-673F-4EC9-AD30-0C026A5A2245}" srcOrd="19" destOrd="0" presId="urn:microsoft.com/office/officeart/2008/layout/LinedList"/>
    <dgm:cxn modelId="{6E220C9D-7942-4090-AEBB-A8D8FEB4146B}" type="presParOf" srcId="{1DE26BFC-673F-4EC9-AD30-0C026A5A2245}" destId="{510D14CC-B949-4131-AB80-AF91BE7657D1}" srcOrd="0" destOrd="0" presId="urn:microsoft.com/office/officeart/2008/layout/LinedList"/>
    <dgm:cxn modelId="{45D7EB65-31E2-4252-9953-524C2720A2A2}" type="presParOf" srcId="{1DE26BFC-673F-4EC9-AD30-0C026A5A2245}" destId="{9D4EB990-80ED-498A-8F22-14DFD1DCB1B6}" srcOrd="1" destOrd="0" presId="urn:microsoft.com/office/officeart/2008/layout/LinedList"/>
    <dgm:cxn modelId="{C4697155-8566-4892-BDB1-E7C4EBB7F013}" type="presParOf" srcId="{78D3C71B-64D7-431C-86A8-54AC8D0885B9}" destId="{DB7472A1-9467-4492-A61B-2C70E3B96F3B}" srcOrd="20" destOrd="0" presId="urn:microsoft.com/office/officeart/2008/layout/LinedList"/>
    <dgm:cxn modelId="{D90C57CE-5C09-4491-9DF3-2E0B78D97588}" type="presParOf" srcId="{78D3C71B-64D7-431C-86A8-54AC8D0885B9}" destId="{A5190516-0E8E-4307-B1E1-460C6FF2DEB3}" srcOrd="21" destOrd="0" presId="urn:microsoft.com/office/officeart/2008/layout/LinedList"/>
    <dgm:cxn modelId="{E98D66B5-79BB-4939-92EA-1B02E60ADCAA}" type="presParOf" srcId="{A5190516-0E8E-4307-B1E1-460C6FF2DEB3}" destId="{C03A3DB2-E748-4FAC-A721-7F613FBB7E6B}" srcOrd="0" destOrd="0" presId="urn:microsoft.com/office/officeart/2008/layout/LinedList"/>
    <dgm:cxn modelId="{6A34D918-A701-40E3-9884-E706C13245BB}" type="presParOf" srcId="{A5190516-0E8E-4307-B1E1-460C6FF2DEB3}" destId="{2CE8C2F8-8C39-40F4-8969-EF4D8ED6CD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4704BA-D961-4AD5-9681-DA460B5255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DAB5089-9F0C-4FB8-86F7-B2DF2564CB2A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200" b="1" i="0">
              <a:solidFill>
                <a:schemeClr val="tx1"/>
              </a:solidFill>
              <a:latin typeface="Georgia" panose="02040502050405020303" pitchFamily="18" charset="0"/>
            </a:rPr>
            <a:t>Zainteresowania językowe </a:t>
          </a:r>
          <a:endParaRPr lang="pl-PL" sz="1200" i="0"/>
        </a:p>
      </dgm:t>
    </dgm:pt>
    <dgm:pt modelId="{737E0317-523A-441C-93E1-301CD3899F5B}" type="parTrans" cxnId="{B90D2BF3-C529-48D3-A364-C382F939E963}">
      <dgm:prSet/>
      <dgm:spPr/>
      <dgm:t>
        <a:bodyPr/>
        <a:lstStyle/>
        <a:p>
          <a:endParaRPr lang="pl-PL"/>
        </a:p>
      </dgm:t>
    </dgm:pt>
    <dgm:pt modelId="{622E0F41-4E9B-442A-8B5B-53936A9FDD10}" type="sibTrans" cxnId="{B90D2BF3-C529-48D3-A364-C382F939E963}">
      <dgm:prSet/>
      <dgm:spPr/>
      <dgm:t>
        <a:bodyPr/>
        <a:lstStyle/>
        <a:p>
          <a:endParaRPr lang="pl-PL"/>
        </a:p>
      </dgm:t>
    </dgm:pt>
    <dgm:pt modelId="{FB9650DF-DD5F-46F0-9554-3E70B2A46EBA}">
      <dgm:prSet phldrT="[Tekst]" custT="1"/>
      <dgm:spPr/>
      <dgm:t>
        <a:bodyPr/>
        <a:lstStyle/>
        <a:p>
          <a:endParaRPr lang="pl-PL" sz="1400"/>
        </a:p>
      </dgm:t>
    </dgm:pt>
    <dgm:pt modelId="{A64D08CD-07C0-4AF4-A940-D5BEC9938101}" type="parTrans" cxnId="{094EE371-9AA1-4A17-9488-34019B663D1B}">
      <dgm:prSet/>
      <dgm:spPr/>
      <dgm:t>
        <a:bodyPr/>
        <a:lstStyle/>
        <a:p>
          <a:endParaRPr lang="pl-PL"/>
        </a:p>
      </dgm:t>
    </dgm:pt>
    <dgm:pt modelId="{2969C677-A289-41E9-9AFA-32494BF4D250}" type="sibTrans" cxnId="{094EE371-9AA1-4A17-9488-34019B663D1B}">
      <dgm:prSet/>
      <dgm:spPr/>
      <dgm:t>
        <a:bodyPr/>
        <a:lstStyle/>
        <a:p>
          <a:endParaRPr lang="pl-PL"/>
        </a:p>
      </dgm:t>
    </dgm:pt>
    <dgm:pt modelId="{EDFD23CC-7B37-47EE-B11C-68D30AE6EF5C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200" b="1" i="0">
              <a:solidFill>
                <a:schemeClr val="tx1"/>
              </a:solidFill>
              <a:latin typeface="Georgia" panose="02040502050405020303" pitchFamily="18" charset="0"/>
            </a:rPr>
            <a:t>Zainteresowania matematyczno-logiczne </a:t>
          </a:r>
          <a:endParaRPr lang="pl-PL" sz="1200" i="0"/>
        </a:p>
      </dgm:t>
    </dgm:pt>
    <dgm:pt modelId="{3A512F23-4408-459C-91FA-6D8EC2DD9808}" type="parTrans" cxnId="{EA1DA7FD-B0B9-4DC6-A7D0-8110884CC383}">
      <dgm:prSet/>
      <dgm:spPr/>
      <dgm:t>
        <a:bodyPr/>
        <a:lstStyle/>
        <a:p>
          <a:endParaRPr lang="pl-PL"/>
        </a:p>
      </dgm:t>
    </dgm:pt>
    <dgm:pt modelId="{90D5C416-FA12-4022-ADB6-87639DDCE8C1}" type="sibTrans" cxnId="{EA1DA7FD-B0B9-4DC6-A7D0-8110884CC383}">
      <dgm:prSet/>
      <dgm:spPr/>
      <dgm:t>
        <a:bodyPr/>
        <a:lstStyle/>
        <a:p>
          <a:endParaRPr lang="pl-PL"/>
        </a:p>
      </dgm:t>
    </dgm:pt>
    <dgm:pt modelId="{1F156E63-A332-4DE9-9392-3B2C48F4D674}">
      <dgm:prSet phldrT="[Tekst]" custT="1"/>
      <dgm:spPr/>
      <dgm:t>
        <a:bodyPr/>
        <a:lstStyle/>
        <a:p>
          <a:endParaRPr lang="pl-PL" sz="1400"/>
        </a:p>
      </dgm:t>
    </dgm:pt>
    <dgm:pt modelId="{BA37689F-C412-4092-BE24-16C82F48DADD}" type="parTrans" cxnId="{1AADD9F4-0323-4346-8C14-6A41EE0798EF}">
      <dgm:prSet/>
      <dgm:spPr/>
      <dgm:t>
        <a:bodyPr/>
        <a:lstStyle/>
        <a:p>
          <a:endParaRPr lang="pl-PL"/>
        </a:p>
      </dgm:t>
    </dgm:pt>
    <dgm:pt modelId="{F2BC047A-2514-4BEA-998D-8C8003CB5511}" type="sibTrans" cxnId="{1AADD9F4-0323-4346-8C14-6A41EE0798EF}">
      <dgm:prSet/>
      <dgm:spPr/>
      <dgm:t>
        <a:bodyPr/>
        <a:lstStyle/>
        <a:p>
          <a:endParaRPr lang="pl-PL"/>
        </a:p>
      </dgm:t>
    </dgm:pt>
    <dgm:pt modelId="{5CE87CF5-BDD3-42A7-9F3C-C6C957DA98D8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200" b="1" i="0">
              <a:solidFill>
                <a:schemeClr val="tx1"/>
              </a:solidFill>
              <a:latin typeface="Georgia" panose="02040502050405020303" pitchFamily="18" charset="0"/>
            </a:rPr>
            <a:t>Zainteresowania praktyczno-techniczne </a:t>
          </a:r>
          <a:endParaRPr lang="pl-PL" sz="1200" i="0"/>
        </a:p>
      </dgm:t>
    </dgm:pt>
    <dgm:pt modelId="{B331468E-AC85-4D2A-A19C-6C24E880E831}" type="parTrans" cxnId="{FD0A3B8F-B56F-411C-BACB-AEA1845004BA}">
      <dgm:prSet/>
      <dgm:spPr/>
      <dgm:t>
        <a:bodyPr/>
        <a:lstStyle/>
        <a:p>
          <a:endParaRPr lang="pl-PL"/>
        </a:p>
      </dgm:t>
    </dgm:pt>
    <dgm:pt modelId="{C8C1934B-4D38-494E-A5FD-C9756084BA90}" type="sibTrans" cxnId="{FD0A3B8F-B56F-411C-BACB-AEA1845004BA}">
      <dgm:prSet/>
      <dgm:spPr/>
      <dgm:t>
        <a:bodyPr/>
        <a:lstStyle/>
        <a:p>
          <a:endParaRPr lang="pl-PL"/>
        </a:p>
      </dgm:t>
    </dgm:pt>
    <dgm:pt modelId="{3F927D6C-38D9-43E8-81F3-3EB341B80561}">
      <dgm:prSet phldrT="[Tekst]" custT="1"/>
      <dgm:spPr/>
      <dgm:t>
        <a:bodyPr/>
        <a:lstStyle/>
        <a:p>
          <a:endParaRPr lang="pl-PL" sz="1400"/>
        </a:p>
      </dgm:t>
    </dgm:pt>
    <dgm:pt modelId="{88B9200A-44BD-4C4A-877C-758DDE157113}" type="parTrans" cxnId="{9B2BEDA3-D22F-4B4B-8D39-521648DADEBF}">
      <dgm:prSet/>
      <dgm:spPr/>
      <dgm:t>
        <a:bodyPr/>
        <a:lstStyle/>
        <a:p>
          <a:endParaRPr lang="pl-PL"/>
        </a:p>
      </dgm:t>
    </dgm:pt>
    <dgm:pt modelId="{B2708C40-F83C-44C7-BDBA-89D7B816A458}" type="sibTrans" cxnId="{9B2BEDA3-D22F-4B4B-8D39-521648DADEBF}">
      <dgm:prSet/>
      <dgm:spPr/>
      <dgm:t>
        <a:bodyPr/>
        <a:lstStyle/>
        <a:p>
          <a:endParaRPr lang="pl-PL"/>
        </a:p>
      </dgm:t>
    </dgm:pt>
    <dgm:pt modelId="{88FB9ED4-8907-4F40-930E-18E237BCCD09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200" b="1" i="0">
              <a:solidFill>
                <a:schemeClr val="tx1"/>
              </a:solidFill>
              <a:latin typeface="Georgia" panose="02040502050405020303" pitchFamily="18" charset="0"/>
            </a:rPr>
            <a:t>Zainteresowania praktyczno-estetyczne </a:t>
          </a:r>
          <a:endParaRPr lang="pl-PL" sz="1200" i="0"/>
        </a:p>
      </dgm:t>
    </dgm:pt>
    <dgm:pt modelId="{83D75B12-4C54-44AF-837B-DB39D8219B60}" type="parTrans" cxnId="{7A7FA805-2AC6-4B8A-87E9-373615E89DF1}">
      <dgm:prSet/>
      <dgm:spPr/>
      <dgm:t>
        <a:bodyPr/>
        <a:lstStyle/>
        <a:p>
          <a:endParaRPr lang="pl-PL"/>
        </a:p>
      </dgm:t>
    </dgm:pt>
    <dgm:pt modelId="{4564D087-D178-433F-9DA5-2D24EEBB9C69}" type="sibTrans" cxnId="{7A7FA805-2AC6-4B8A-87E9-373615E89DF1}">
      <dgm:prSet/>
      <dgm:spPr/>
      <dgm:t>
        <a:bodyPr/>
        <a:lstStyle/>
        <a:p>
          <a:endParaRPr lang="pl-PL"/>
        </a:p>
      </dgm:t>
    </dgm:pt>
    <dgm:pt modelId="{83F58A62-D01E-48D6-A756-BED257F37783}">
      <dgm:prSet phldrT="[Tekst]" custT="1"/>
      <dgm:spPr/>
      <dgm:t>
        <a:bodyPr/>
        <a:lstStyle/>
        <a:p>
          <a:endParaRPr lang="pl-PL" sz="1400"/>
        </a:p>
      </dgm:t>
    </dgm:pt>
    <dgm:pt modelId="{98B9B81D-8E64-4386-AB33-2A11C138B97C}" type="parTrans" cxnId="{79BFC084-C8E6-4C8A-A80B-B0D1B5916B01}">
      <dgm:prSet/>
      <dgm:spPr/>
      <dgm:t>
        <a:bodyPr/>
        <a:lstStyle/>
        <a:p>
          <a:endParaRPr lang="pl-PL"/>
        </a:p>
      </dgm:t>
    </dgm:pt>
    <dgm:pt modelId="{12A2782D-A572-4F54-9B20-811BFB57CB2E}" type="sibTrans" cxnId="{79BFC084-C8E6-4C8A-A80B-B0D1B5916B01}">
      <dgm:prSet/>
      <dgm:spPr/>
      <dgm:t>
        <a:bodyPr/>
        <a:lstStyle/>
        <a:p>
          <a:endParaRPr lang="pl-PL"/>
        </a:p>
      </dgm:t>
    </dgm:pt>
    <dgm:pt modelId="{BEFC0DA9-4447-4CC8-A7AB-292E137A5C1C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200" b="1" i="0">
              <a:solidFill>
                <a:schemeClr val="tx1"/>
              </a:solidFill>
              <a:latin typeface="Georgia" panose="02040502050405020303" pitchFamily="18" charset="0"/>
            </a:rPr>
            <a:t>Zainteresowania opiekuńczo-usługowe </a:t>
          </a:r>
          <a:endParaRPr lang="pl-PL" sz="1200" i="0"/>
        </a:p>
      </dgm:t>
    </dgm:pt>
    <dgm:pt modelId="{51A3BCF7-042C-46A5-8443-1A6FF7104719}" type="parTrans" cxnId="{D88C314F-7451-4B5E-BCAC-B2CA7F1DB390}">
      <dgm:prSet/>
      <dgm:spPr/>
      <dgm:t>
        <a:bodyPr/>
        <a:lstStyle/>
        <a:p>
          <a:endParaRPr lang="pl-PL"/>
        </a:p>
      </dgm:t>
    </dgm:pt>
    <dgm:pt modelId="{D5158808-2BC3-4438-9E79-5421166CEB04}" type="sibTrans" cxnId="{D88C314F-7451-4B5E-BCAC-B2CA7F1DB390}">
      <dgm:prSet/>
      <dgm:spPr/>
      <dgm:t>
        <a:bodyPr/>
        <a:lstStyle/>
        <a:p>
          <a:endParaRPr lang="pl-PL"/>
        </a:p>
      </dgm:t>
    </dgm:pt>
    <dgm:pt modelId="{5944A251-14D4-409D-8304-543756C03D4A}">
      <dgm:prSet phldrT="[Tekst]" custT="1"/>
      <dgm:spPr/>
      <dgm:t>
        <a:bodyPr/>
        <a:lstStyle/>
        <a:p>
          <a:endParaRPr lang="pl-PL" sz="1400"/>
        </a:p>
      </dgm:t>
    </dgm:pt>
    <dgm:pt modelId="{64811F48-F21D-420C-AB11-62D63877DE0A}" type="parTrans" cxnId="{5CF61EEE-1500-4B5F-8A8E-4EF5A21E8236}">
      <dgm:prSet/>
      <dgm:spPr/>
      <dgm:t>
        <a:bodyPr/>
        <a:lstStyle/>
        <a:p>
          <a:endParaRPr lang="pl-PL"/>
        </a:p>
      </dgm:t>
    </dgm:pt>
    <dgm:pt modelId="{A84E5F7E-0E15-467A-8C36-3483A6A85812}" type="sibTrans" cxnId="{5CF61EEE-1500-4B5F-8A8E-4EF5A21E8236}">
      <dgm:prSet/>
      <dgm:spPr/>
      <dgm:t>
        <a:bodyPr/>
        <a:lstStyle/>
        <a:p>
          <a:endParaRPr lang="pl-PL"/>
        </a:p>
      </dgm:t>
    </dgm:pt>
    <dgm:pt modelId="{4A09B67E-40AE-49BC-9DF1-C864707C3670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200" b="1" i="0">
              <a:solidFill>
                <a:schemeClr val="tx1"/>
              </a:solidFill>
              <a:latin typeface="Georgia" panose="02040502050405020303" pitchFamily="18" charset="0"/>
            </a:rPr>
            <a:t>Zainteresowania biologiczne </a:t>
          </a:r>
          <a:endParaRPr lang="pl-PL" sz="1200" i="0"/>
        </a:p>
      </dgm:t>
    </dgm:pt>
    <dgm:pt modelId="{FA218D85-1B0C-466B-AC7A-32BC4232DD4F}" type="parTrans" cxnId="{8E014A22-4E69-4871-9B09-8C44D93D2DC2}">
      <dgm:prSet/>
      <dgm:spPr/>
      <dgm:t>
        <a:bodyPr/>
        <a:lstStyle/>
        <a:p>
          <a:endParaRPr lang="pl-PL"/>
        </a:p>
      </dgm:t>
    </dgm:pt>
    <dgm:pt modelId="{5A7C68B3-897D-46F5-947F-442CF8AE6FC3}" type="sibTrans" cxnId="{8E014A22-4E69-4871-9B09-8C44D93D2DC2}">
      <dgm:prSet/>
      <dgm:spPr/>
      <dgm:t>
        <a:bodyPr/>
        <a:lstStyle/>
        <a:p>
          <a:endParaRPr lang="pl-PL"/>
        </a:p>
      </dgm:t>
    </dgm:pt>
    <dgm:pt modelId="{5AA56080-B82F-4B6B-80B8-BF56D387FDDC}">
      <dgm:prSet phldrT="[Tekst]" custT="1"/>
      <dgm:spPr/>
      <dgm:t>
        <a:bodyPr/>
        <a:lstStyle/>
        <a:p>
          <a:endParaRPr lang="pl-PL" sz="1400"/>
        </a:p>
      </dgm:t>
    </dgm:pt>
    <dgm:pt modelId="{89C15141-2E57-4B8A-A0A9-8A67D74EE8E1}" type="parTrans" cxnId="{281310F5-8470-4F12-BB2B-90BA894BDAE1}">
      <dgm:prSet/>
      <dgm:spPr/>
      <dgm:t>
        <a:bodyPr/>
        <a:lstStyle/>
        <a:p>
          <a:endParaRPr lang="pl-PL"/>
        </a:p>
      </dgm:t>
    </dgm:pt>
    <dgm:pt modelId="{34B67F16-403D-4606-A1FF-8825540071A1}" type="sibTrans" cxnId="{281310F5-8470-4F12-BB2B-90BA894BDAE1}">
      <dgm:prSet/>
      <dgm:spPr/>
      <dgm:t>
        <a:bodyPr/>
        <a:lstStyle/>
        <a:p>
          <a:endParaRPr lang="pl-PL"/>
        </a:p>
      </dgm:t>
    </dgm:pt>
    <dgm:pt modelId="{B007F92D-0780-495F-8A22-CC7DDAF1BA52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1200" b="1" i="0">
              <a:solidFill>
                <a:schemeClr val="tx1"/>
              </a:solidFill>
              <a:latin typeface="Georgia" panose="02040502050405020303" pitchFamily="18" charset="0"/>
            </a:rPr>
            <a:t>Zainteresowania kierowniczo-organizacyjne </a:t>
          </a:r>
          <a:endParaRPr lang="pl-PL" sz="1200" i="0"/>
        </a:p>
      </dgm:t>
    </dgm:pt>
    <dgm:pt modelId="{B01EA3D4-63E8-41CA-B0DB-944ABB541B45}" type="parTrans" cxnId="{453A31B7-17B5-4F55-8E15-55808748B3B3}">
      <dgm:prSet/>
      <dgm:spPr/>
      <dgm:t>
        <a:bodyPr/>
        <a:lstStyle/>
        <a:p>
          <a:endParaRPr lang="pl-PL"/>
        </a:p>
      </dgm:t>
    </dgm:pt>
    <dgm:pt modelId="{5AED47C0-B115-49C9-956F-C35C94172570}" type="sibTrans" cxnId="{453A31B7-17B5-4F55-8E15-55808748B3B3}">
      <dgm:prSet/>
      <dgm:spPr/>
      <dgm:t>
        <a:bodyPr/>
        <a:lstStyle/>
        <a:p>
          <a:endParaRPr lang="pl-PL"/>
        </a:p>
      </dgm:t>
    </dgm:pt>
    <dgm:pt modelId="{B672AD17-4922-4139-B6E6-FA218C4E3FDC}">
      <dgm:prSet phldrT="[Tekst]" custT="1"/>
      <dgm:spPr/>
      <dgm:t>
        <a:bodyPr/>
        <a:lstStyle/>
        <a:p>
          <a:endParaRPr lang="pl-PL" sz="1400"/>
        </a:p>
      </dgm:t>
    </dgm:pt>
    <dgm:pt modelId="{59688190-B900-4105-B115-3BE69B02090D}" type="parTrans" cxnId="{791566BF-D176-494B-9DBC-D8F2B4E787AB}">
      <dgm:prSet/>
      <dgm:spPr/>
      <dgm:t>
        <a:bodyPr/>
        <a:lstStyle/>
        <a:p>
          <a:endParaRPr lang="pl-PL"/>
        </a:p>
      </dgm:t>
    </dgm:pt>
    <dgm:pt modelId="{991E0D86-3D1B-4269-8DD2-0B61E366A0D5}" type="sibTrans" cxnId="{791566BF-D176-494B-9DBC-D8F2B4E787AB}">
      <dgm:prSet/>
      <dgm:spPr/>
      <dgm:t>
        <a:bodyPr/>
        <a:lstStyle/>
        <a:p>
          <a:endParaRPr lang="pl-PL"/>
        </a:p>
      </dgm:t>
    </dgm:pt>
    <dgm:pt modelId="{5AE36F61-5B7E-4B2C-8DD8-AAD512601BC6}" type="pres">
      <dgm:prSet presAssocID="{E54704BA-D961-4AD5-9681-DA460B525539}" presName="linear" presStyleCnt="0">
        <dgm:presLayoutVars>
          <dgm:animLvl val="lvl"/>
          <dgm:resizeHandles val="exact"/>
        </dgm:presLayoutVars>
      </dgm:prSet>
      <dgm:spPr/>
    </dgm:pt>
    <dgm:pt modelId="{3F0B77FC-E613-45AB-AEAB-DD25D7BDC5D3}" type="pres">
      <dgm:prSet presAssocID="{BDAB5089-9F0C-4FB8-86F7-B2DF2564CB2A}" presName="parentText" presStyleLbl="node1" presStyleIdx="0" presStyleCnt="7" custScaleY="162241">
        <dgm:presLayoutVars>
          <dgm:chMax val="0"/>
          <dgm:bulletEnabled val="1"/>
        </dgm:presLayoutVars>
      </dgm:prSet>
      <dgm:spPr/>
    </dgm:pt>
    <dgm:pt modelId="{A3B0063B-7A81-4F2B-AED6-77F702B3795F}" type="pres">
      <dgm:prSet presAssocID="{BDAB5089-9F0C-4FB8-86F7-B2DF2564CB2A}" presName="childText" presStyleLbl="revTx" presStyleIdx="0" presStyleCnt="7">
        <dgm:presLayoutVars>
          <dgm:bulletEnabled val="1"/>
        </dgm:presLayoutVars>
      </dgm:prSet>
      <dgm:spPr/>
    </dgm:pt>
    <dgm:pt modelId="{0BD70EA0-2C4D-4617-895A-45AA43B8AD3B}" type="pres">
      <dgm:prSet presAssocID="{EDFD23CC-7B37-47EE-B11C-68D30AE6EF5C}" presName="parentText" presStyleLbl="node1" presStyleIdx="1" presStyleCnt="7" custScaleY="153331">
        <dgm:presLayoutVars>
          <dgm:chMax val="0"/>
          <dgm:bulletEnabled val="1"/>
        </dgm:presLayoutVars>
      </dgm:prSet>
      <dgm:spPr/>
    </dgm:pt>
    <dgm:pt modelId="{E00A991D-0FE7-49BC-9DEF-22655A13A410}" type="pres">
      <dgm:prSet presAssocID="{EDFD23CC-7B37-47EE-B11C-68D30AE6EF5C}" presName="childText" presStyleLbl="revTx" presStyleIdx="1" presStyleCnt="7">
        <dgm:presLayoutVars>
          <dgm:bulletEnabled val="1"/>
        </dgm:presLayoutVars>
      </dgm:prSet>
      <dgm:spPr/>
    </dgm:pt>
    <dgm:pt modelId="{5DA5CE8C-58D7-41F6-A5B6-C63FB465EAB0}" type="pres">
      <dgm:prSet presAssocID="{5CE87CF5-BDD3-42A7-9F3C-C6C957DA98D8}" presName="parentText" presStyleLbl="node1" presStyleIdx="2" presStyleCnt="7" custScaleY="158395">
        <dgm:presLayoutVars>
          <dgm:chMax val="0"/>
          <dgm:bulletEnabled val="1"/>
        </dgm:presLayoutVars>
      </dgm:prSet>
      <dgm:spPr/>
    </dgm:pt>
    <dgm:pt modelId="{4D29A0E1-1002-4908-A64C-B7A0169982E8}" type="pres">
      <dgm:prSet presAssocID="{5CE87CF5-BDD3-42A7-9F3C-C6C957DA98D8}" presName="childText" presStyleLbl="revTx" presStyleIdx="2" presStyleCnt="7" custScaleX="99350">
        <dgm:presLayoutVars>
          <dgm:bulletEnabled val="1"/>
        </dgm:presLayoutVars>
      </dgm:prSet>
      <dgm:spPr/>
    </dgm:pt>
    <dgm:pt modelId="{E3962524-6B4D-4C46-ACC2-98A1D3DF4C42}" type="pres">
      <dgm:prSet presAssocID="{88FB9ED4-8907-4F40-930E-18E237BCCD09}" presName="parentText" presStyleLbl="node1" presStyleIdx="3" presStyleCnt="7" custScaleY="164356">
        <dgm:presLayoutVars>
          <dgm:chMax val="0"/>
          <dgm:bulletEnabled val="1"/>
        </dgm:presLayoutVars>
      </dgm:prSet>
      <dgm:spPr/>
    </dgm:pt>
    <dgm:pt modelId="{2BF41BE5-2075-4143-BB45-266F97041A78}" type="pres">
      <dgm:prSet presAssocID="{88FB9ED4-8907-4F40-930E-18E237BCCD09}" presName="childText" presStyleLbl="revTx" presStyleIdx="3" presStyleCnt="7">
        <dgm:presLayoutVars>
          <dgm:bulletEnabled val="1"/>
        </dgm:presLayoutVars>
      </dgm:prSet>
      <dgm:spPr/>
    </dgm:pt>
    <dgm:pt modelId="{5F5BEB9D-7402-46A5-A659-58D48FCD1517}" type="pres">
      <dgm:prSet presAssocID="{BEFC0DA9-4447-4CC8-A7AB-292E137A5C1C}" presName="parentText" presStyleLbl="node1" presStyleIdx="4" presStyleCnt="7" custScaleY="175616">
        <dgm:presLayoutVars>
          <dgm:chMax val="0"/>
          <dgm:bulletEnabled val="1"/>
        </dgm:presLayoutVars>
      </dgm:prSet>
      <dgm:spPr/>
    </dgm:pt>
    <dgm:pt modelId="{545858E6-230E-41CB-9756-52327EE699F8}" type="pres">
      <dgm:prSet presAssocID="{BEFC0DA9-4447-4CC8-A7AB-292E137A5C1C}" presName="childText" presStyleLbl="revTx" presStyleIdx="4" presStyleCnt="7">
        <dgm:presLayoutVars>
          <dgm:bulletEnabled val="1"/>
        </dgm:presLayoutVars>
      </dgm:prSet>
      <dgm:spPr/>
    </dgm:pt>
    <dgm:pt modelId="{B263EDCB-5D1C-4537-AB06-4EB378BCFD54}" type="pres">
      <dgm:prSet presAssocID="{4A09B67E-40AE-49BC-9DF1-C864707C3670}" presName="parentText" presStyleLbl="node1" presStyleIdx="5" presStyleCnt="7" custScaleY="147015" custLinFactNeighborX="-720" custLinFactNeighborY="2611">
        <dgm:presLayoutVars>
          <dgm:chMax val="0"/>
          <dgm:bulletEnabled val="1"/>
        </dgm:presLayoutVars>
      </dgm:prSet>
      <dgm:spPr/>
    </dgm:pt>
    <dgm:pt modelId="{4D5D2C57-204D-48C5-8A3E-C0B43E87F9EA}" type="pres">
      <dgm:prSet presAssocID="{4A09B67E-40AE-49BC-9DF1-C864707C3670}" presName="childText" presStyleLbl="revTx" presStyleIdx="5" presStyleCnt="7">
        <dgm:presLayoutVars>
          <dgm:bulletEnabled val="1"/>
        </dgm:presLayoutVars>
      </dgm:prSet>
      <dgm:spPr/>
    </dgm:pt>
    <dgm:pt modelId="{E5D1E23B-CABD-4474-83B0-6D28DE963285}" type="pres">
      <dgm:prSet presAssocID="{B007F92D-0780-495F-8A22-CC7DDAF1BA52}" presName="parentText" presStyleLbl="node1" presStyleIdx="6" presStyleCnt="7" custScaleY="177811">
        <dgm:presLayoutVars>
          <dgm:chMax val="0"/>
          <dgm:bulletEnabled val="1"/>
        </dgm:presLayoutVars>
      </dgm:prSet>
      <dgm:spPr/>
    </dgm:pt>
    <dgm:pt modelId="{4E741AE3-157D-476D-92C4-FDD1475638B1}" type="pres">
      <dgm:prSet presAssocID="{B007F92D-0780-495F-8A22-CC7DDAF1BA52}" presName="childText" presStyleLbl="revTx" presStyleIdx="6" presStyleCnt="7">
        <dgm:presLayoutVars>
          <dgm:bulletEnabled val="1"/>
        </dgm:presLayoutVars>
      </dgm:prSet>
      <dgm:spPr/>
    </dgm:pt>
  </dgm:ptLst>
  <dgm:cxnLst>
    <dgm:cxn modelId="{CA4FC403-6C38-459C-8E2F-AC372A92C3FA}" type="presOf" srcId="{5944A251-14D4-409D-8304-543756C03D4A}" destId="{545858E6-230E-41CB-9756-52327EE699F8}" srcOrd="0" destOrd="0" presId="urn:microsoft.com/office/officeart/2005/8/layout/vList2"/>
    <dgm:cxn modelId="{7A7FA805-2AC6-4B8A-87E9-373615E89DF1}" srcId="{E54704BA-D961-4AD5-9681-DA460B525539}" destId="{88FB9ED4-8907-4F40-930E-18E237BCCD09}" srcOrd="3" destOrd="0" parTransId="{83D75B12-4C54-44AF-837B-DB39D8219B60}" sibTransId="{4564D087-D178-433F-9DA5-2D24EEBB9C69}"/>
    <dgm:cxn modelId="{C3FB1607-A4D5-4D97-B066-D9ED219F5635}" type="presOf" srcId="{1F156E63-A332-4DE9-9392-3B2C48F4D674}" destId="{E00A991D-0FE7-49BC-9DEF-22655A13A410}" srcOrd="0" destOrd="0" presId="urn:microsoft.com/office/officeart/2005/8/layout/vList2"/>
    <dgm:cxn modelId="{774D5117-93CA-4B6D-99B6-62DBF89A7D6F}" type="presOf" srcId="{B672AD17-4922-4139-B6E6-FA218C4E3FDC}" destId="{4E741AE3-157D-476D-92C4-FDD1475638B1}" srcOrd="0" destOrd="0" presId="urn:microsoft.com/office/officeart/2005/8/layout/vList2"/>
    <dgm:cxn modelId="{8E014A22-4E69-4871-9B09-8C44D93D2DC2}" srcId="{E54704BA-D961-4AD5-9681-DA460B525539}" destId="{4A09B67E-40AE-49BC-9DF1-C864707C3670}" srcOrd="5" destOrd="0" parTransId="{FA218D85-1B0C-466B-AC7A-32BC4232DD4F}" sibTransId="{5A7C68B3-897D-46F5-947F-442CF8AE6FC3}"/>
    <dgm:cxn modelId="{D3D32124-7768-4B75-B880-8E5922255F94}" type="presOf" srcId="{BDAB5089-9F0C-4FB8-86F7-B2DF2564CB2A}" destId="{3F0B77FC-E613-45AB-AEAB-DD25D7BDC5D3}" srcOrd="0" destOrd="0" presId="urn:microsoft.com/office/officeart/2005/8/layout/vList2"/>
    <dgm:cxn modelId="{D1D52529-7E73-4964-B053-E20624E3E11D}" type="presOf" srcId="{4A09B67E-40AE-49BC-9DF1-C864707C3670}" destId="{B263EDCB-5D1C-4537-AB06-4EB378BCFD54}" srcOrd="0" destOrd="0" presId="urn:microsoft.com/office/officeart/2005/8/layout/vList2"/>
    <dgm:cxn modelId="{93BDED31-20AC-4B6E-A87E-A9C502057EFE}" type="presOf" srcId="{FB9650DF-DD5F-46F0-9554-3E70B2A46EBA}" destId="{A3B0063B-7A81-4F2B-AED6-77F702B3795F}" srcOrd="0" destOrd="0" presId="urn:microsoft.com/office/officeart/2005/8/layout/vList2"/>
    <dgm:cxn modelId="{39D41240-D827-4E22-998A-C1E7898CFAEA}" type="presOf" srcId="{88FB9ED4-8907-4F40-930E-18E237BCCD09}" destId="{E3962524-6B4D-4C46-ACC2-98A1D3DF4C42}" srcOrd="0" destOrd="0" presId="urn:microsoft.com/office/officeart/2005/8/layout/vList2"/>
    <dgm:cxn modelId="{88060D5D-19BF-423F-991C-1BF244339C48}" type="presOf" srcId="{B007F92D-0780-495F-8A22-CC7DDAF1BA52}" destId="{E5D1E23B-CABD-4474-83B0-6D28DE963285}" srcOrd="0" destOrd="0" presId="urn:microsoft.com/office/officeart/2005/8/layout/vList2"/>
    <dgm:cxn modelId="{D88C314F-7451-4B5E-BCAC-B2CA7F1DB390}" srcId="{E54704BA-D961-4AD5-9681-DA460B525539}" destId="{BEFC0DA9-4447-4CC8-A7AB-292E137A5C1C}" srcOrd="4" destOrd="0" parTransId="{51A3BCF7-042C-46A5-8443-1A6FF7104719}" sibTransId="{D5158808-2BC3-4438-9E79-5421166CEB04}"/>
    <dgm:cxn modelId="{094EE371-9AA1-4A17-9488-34019B663D1B}" srcId="{BDAB5089-9F0C-4FB8-86F7-B2DF2564CB2A}" destId="{FB9650DF-DD5F-46F0-9554-3E70B2A46EBA}" srcOrd="0" destOrd="0" parTransId="{A64D08CD-07C0-4AF4-A940-D5BEC9938101}" sibTransId="{2969C677-A289-41E9-9AFA-32494BF4D250}"/>
    <dgm:cxn modelId="{79BFC084-C8E6-4C8A-A80B-B0D1B5916B01}" srcId="{88FB9ED4-8907-4F40-930E-18E237BCCD09}" destId="{83F58A62-D01E-48D6-A756-BED257F37783}" srcOrd="0" destOrd="0" parTransId="{98B9B81D-8E64-4386-AB33-2A11C138B97C}" sibTransId="{12A2782D-A572-4F54-9B20-811BFB57CB2E}"/>
    <dgm:cxn modelId="{5D485A8B-CBA1-441D-9714-2BB363DF5514}" type="presOf" srcId="{EDFD23CC-7B37-47EE-B11C-68D30AE6EF5C}" destId="{0BD70EA0-2C4D-4617-895A-45AA43B8AD3B}" srcOrd="0" destOrd="0" presId="urn:microsoft.com/office/officeart/2005/8/layout/vList2"/>
    <dgm:cxn modelId="{FD0A3B8F-B56F-411C-BACB-AEA1845004BA}" srcId="{E54704BA-D961-4AD5-9681-DA460B525539}" destId="{5CE87CF5-BDD3-42A7-9F3C-C6C957DA98D8}" srcOrd="2" destOrd="0" parTransId="{B331468E-AC85-4D2A-A19C-6C24E880E831}" sibTransId="{C8C1934B-4D38-494E-A5FD-C9756084BA90}"/>
    <dgm:cxn modelId="{0112A79E-E5FF-46DF-9D99-C88EA010AC85}" type="presOf" srcId="{BEFC0DA9-4447-4CC8-A7AB-292E137A5C1C}" destId="{5F5BEB9D-7402-46A5-A659-58D48FCD1517}" srcOrd="0" destOrd="0" presId="urn:microsoft.com/office/officeart/2005/8/layout/vList2"/>
    <dgm:cxn modelId="{9B2BEDA3-D22F-4B4B-8D39-521648DADEBF}" srcId="{5CE87CF5-BDD3-42A7-9F3C-C6C957DA98D8}" destId="{3F927D6C-38D9-43E8-81F3-3EB341B80561}" srcOrd="0" destOrd="0" parTransId="{88B9200A-44BD-4C4A-877C-758DDE157113}" sibTransId="{B2708C40-F83C-44C7-BDBA-89D7B816A458}"/>
    <dgm:cxn modelId="{528BC2A4-EAE2-4215-816D-2C4601F05FF1}" type="presOf" srcId="{83F58A62-D01E-48D6-A756-BED257F37783}" destId="{2BF41BE5-2075-4143-BB45-266F97041A78}" srcOrd="0" destOrd="0" presId="urn:microsoft.com/office/officeart/2005/8/layout/vList2"/>
    <dgm:cxn modelId="{453A31B7-17B5-4F55-8E15-55808748B3B3}" srcId="{E54704BA-D961-4AD5-9681-DA460B525539}" destId="{B007F92D-0780-495F-8A22-CC7DDAF1BA52}" srcOrd="6" destOrd="0" parTransId="{B01EA3D4-63E8-41CA-B0DB-944ABB541B45}" sibTransId="{5AED47C0-B115-49C9-956F-C35C94172570}"/>
    <dgm:cxn modelId="{791566BF-D176-494B-9DBC-D8F2B4E787AB}" srcId="{B007F92D-0780-495F-8A22-CC7DDAF1BA52}" destId="{B672AD17-4922-4139-B6E6-FA218C4E3FDC}" srcOrd="0" destOrd="0" parTransId="{59688190-B900-4105-B115-3BE69B02090D}" sibTransId="{991E0D86-3D1B-4269-8DD2-0B61E366A0D5}"/>
    <dgm:cxn modelId="{AE7CCCCA-DB6F-4AAF-BFAC-4FD44C825C5C}" type="presOf" srcId="{3F927D6C-38D9-43E8-81F3-3EB341B80561}" destId="{4D29A0E1-1002-4908-A64C-B7A0169982E8}" srcOrd="0" destOrd="0" presId="urn:microsoft.com/office/officeart/2005/8/layout/vList2"/>
    <dgm:cxn modelId="{4B2AF2DD-1FB5-49D1-A30F-2B292A041233}" type="presOf" srcId="{E54704BA-D961-4AD5-9681-DA460B525539}" destId="{5AE36F61-5B7E-4B2C-8DD8-AAD512601BC6}" srcOrd="0" destOrd="0" presId="urn:microsoft.com/office/officeart/2005/8/layout/vList2"/>
    <dgm:cxn modelId="{FA2218E3-8DDF-466A-9C83-5E449450B923}" type="presOf" srcId="{5CE87CF5-BDD3-42A7-9F3C-C6C957DA98D8}" destId="{5DA5CE8C-58D7-41F6-A5B6-C63FB465EAB0}" srcOrd="0" destOrd="0" presId="urn:microsoft.com/office/officeart/2005/8/layout/vList2"/>
    <dgm:cxn modelId="{5CF61EEE-1500-4B5F-8A8E-4EF5A21E8236}" srcId="{BEFC0DA9-4447-4CC8-A7AB-292E137A5C1C}" destId="{5944A251-14D4-409D-8304-543756C03D4A}" srcOrd="0" destOrd="0" parTransId="{64811F48-F21D-420C-AB11-62D63877DE0A}" sibTransId="{A84E5F7E-0E15-467A-8C36-3483A6A85812}"/>
    <dgm:cxn modelId="{B90D2BF3-C529-48D3-A364-C382F939E963}" srcId="{E54704BA-D961-4AD5-9681-DA460B525539}" destId="{BDAB5089-9F0C-4FB8-86F7-B2DF2564CB2A}" srcOrd="0" destOrd="0" parTransId="{737E0317-523A-441C-93E1-301CD3899F5B}" sibTransId="{622E0F41-4E9B-442A-8B5B-53936A9FDD10}"/>
    <dgm:cxn modelId="{1AADD9F4-0323-4346-8C14-6A41EE0798EF}" srcId="{EDFD23CC-7B37-47EE-B11C-68D30AE6EF5C}" destId="{1F156E63-A332-4DE9-9392-3B2C48F4D674}" srcOrd="0" destOrd="0" parTransId="{BA37689F-C412-4092-BE24-16C82F48DADD}" sibTransId="{F2BC047A-2514-4BEA-998D-8C8003CB5511}"/>
    <dgm:cxn modelId="{281310F5-8470-4F12-BB2B-90BA894BDAE1}" srcId="{4A09B67E-40AE-49BC-9DF1-C864707C3670}" destId="{5AA56080-B82F-4B6B-80B8-BF56D387FDDC}" srcOrd="0" destOrd="0" parTransId="{89C15141-2E57-4B8A-A0A9-8A67D74EE8E1}" sibTransId="{34B67F16-403D-4606-A1FF-8825540071A1}"/>
    <dgm:cxn modelId="{EA1DA7FD-B0B9-4DC6-A7D0-8110884CC383}" srcId="{E54704BA-D961-4AD5-9681-DA460B525539}" destId="{EDFD23CC-7B37-47EE-B11C-68D30AE6EF5C}" srcOrd="1" destOrd="0" parTransId="{3A512F23-4408-459C-91FA-6D8EC2DD9808}" sibTransId="{90D5C416-FA12-4022-ADB6-87639DDCE8C1}"/>
    <dgm:cxn modelId="{596967FE-6D7A-4DCE-BCE9-5332028B100E}" type="presOf" srcId="{5AA56080-B82F-4B6B-80B8-BF56D387FDDC}" destId="{4D5D2C57-204D-48C5-8A3E-C0B43E87F9EA}" srcOrd="0" destOrd="0" presId="urn:microsoft.com/office/officeart/2005/8/layout/vList2"/>
    <dgm:cxn modelId="{A7C3845F-510D-4DB3-BBDD-E8EE5E1F2390}" type="presParOf" srcId="{5AE36F61-5B7E-4B2C-8DD8-AAD512601BC6}" destId="{3F0B77FC-E613-45AB-AEAB-DD25D7BDC5D3}" srcOrd="0" destOrd="0" presId="urn:microsoft.com/office/officeart/2005/8/layout/vList2"/>
    <dgm:cxn modelId="{B57C2A58-C846-4188-9D94-00F3BAE758A7}" type="presParOf" srcId="{5AE36F61-5B7E-4B2C-8DD8-AAD512601BC6}" destId="{A3B0063B-7A81-4F2B-AED6-77F702B3795F}" srcOrd="1" destOrd="0" presId="urn:microsoft.com/office/officeart/2005/8/layout/vList2"/>
    <dgm:cxn modelId="{33E27F82-625D-4AF4-8D79-235D5FDAF402}" type="presParOf" srcId="{5AE36F61-5B7E-4B2C-8DD8-AAD512601BC6}" destId="{0BD70EA0-2C4D-4617-895A-45AA43B8AD3B}" srcOrd="2" destOrd="0" presId="urn:microsoft.com/office/officeart/2005/8/layout/vList2"/>
    <dgm:cxn modelId="{5ABE9AF3-5F02-4903-857C-CBBAB22BB828}" type="presParOf" srcId="{5AE36F61-5B7E-4B2C-8DD8-AAD512601BC6}" destId="{E00A991D-0FE7-49BC-9DEF-22655A13A410}" srcOrd="3" destOrd="0" presId="urn:microsoft.com/office/officeart/2005/8/layout/vList2"/>
    <dgm:cxn modelId="{D7468DFE-204F-4DE7-B562-5C087B4F6334}" type="presParOf" srcId="{5AE36F61-5B7E-4B2C-8DD8-AAD512601BC6}" destId="{5DA5CE8C-58D7-41F6-A5B6-C63FB465EAB0}" srcOrd="4" destOrd="0" presId="urn:microsoft.com/office/officeart/2005/8/layout/vList2"/>
    <dgm:cxn modelId="{84739B91-7CC0-4759-AE87-594C16E74110}" type="presParOf" srcId="{5AE36F61-5B7E-4B2C-8DD8-AAD512601BC6}" destId="{4D29A0E1-1002-4908-A64C-B7A0169982E8}" srcOrd="5" destOrd="0" presId="urn:microsoft.com/office/officeart/2005/8/layout/vList2"/>
    <dgm:cxn modelId="{84203026-82C9-49A4-9CC6-6950870A925D}" type="presParOf" srcId="{5AE36F61-5B7E-4B2C-8DD8-AAD512601BC6}" destId="{E3962524-6B4D-4C46-ACC2-98A1D3DF4C42}" srcOrd="6" destOrd="0" presId="urn:microsoft.com/office/officeart/2005/8/layout/vList2"/>
    <dgm:cxn modelId="{2E045F87-DB00-4762-AE6A-0760084E2FB0}" type="presParOf" srcId="{5AE36F61-5B7E-4B2C-8DD8-AAD512601BC6}" destId="{2BF41BE5-2075-4143-BB45-266F97041A78}" srcOrd="7" destOrd="0" presId="urn:microsoft.com/office/officeart/2005/8/layout/vList2"/>
    <dgm:cxn modelId="{9A73BE28-5DAF-4224-A1B2-4F4DC01622B4}" type="presParOf" srcId="{5AE36F61-5B7E-4B2C-8DD8-AAD512601BC6}" destId="{5F5BEB9D-7402-46A5-A659-58D48FCD1517}" srcOrd="8" destOrd="0" presId="urn:microsoft.com/office/officeart/2005/8/layout/vList2"/>
    <dgm:cxn modelId="{60281883-EDD7-415F-93EE-60FD2AC0F372}" type="presParOf" srcId="{5AE36F61-5B7E-4B2C-8DD8-AAD512601BC6}" destId="{545858E6-230E-41CB-9756-52327EE699F8}" srcOrd="9" destOrd="0" presId="urn:microsoft.com/office/officeart/2005/8/layout/vList2"/>
    <dgm:cxn modelId="{2FD7043A-E311-473E-A36B-2FF36054857D}" type="presParOf" srcId="{5AE36F61-5B7E-4B2C-8DD8-AAD512601BC6}" destId="{B263EDCB-5D1C-4537-AB06-4EB378BCFD54}" srcOrd="10" destOrd="0" presId="urn:microsoft.com/office/officeart/2005/8/layout/vList2"/>
    <dgm:cxn modelId="{D496C7E2-967F-4B59-BC00-63320F20063A}" type="presParOf" srcId="{5AE36F61-5B7E-4B2C-8DD8-AAD512601BC6}" destId="{4D5D2C57-204D-48C5-8A3E-C0B43E87F9EA}" srcOrd="11" destOrd="0" presId="urn:microsoft.com/office/officeart/2005/8/layout/vList2"/>
    <dgm:cxn modelId="{5D90068C-DADC-41B1-8889-6F1BA80CD380}" type="presParOf" srcId="{5AE36F61-5B7E-4B2C-8DD8-AAD512601BC6}" destId="{E5D1E23B-CABD-4474-83B0-6D28DE963285}" srcOrd="12" destOrd="0" presId="urn:microsoft.com/office/officeart/2005/8/layout/vList2"/>
    <dgm:cxn modelId="{7D7B01F3-C8E7-4736-991F-C9B7BA209DAF}" type="presParOf" srcId="{5AE36F61-5B7E-4B2C-8DD8-AAD512601BC6}" destId="{4E741AE3-157D-476D-92C4-FDD1475638B1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DCB44F-2E53-4947-B258-4B8F4AD1620F}">
      <dsp:nvSpPr>
        <dsp:cNvPr id="0" name=""/>
        <dsp:cNvSpPr/>
      </dsp:nvSpPr>
      <dsp:spPr>
        <a:xfrm>
          <a:off x="0" y="190227"/>
          <a:ext cx="5548544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Georgia" panose="02040502050405020303" pitchFamily="18" charset="0"/>
            </a:rPr>
            <a:t>„ABC poszukującego pracy”</a:t>
          </a:r>
          <a:endParaRPr lang="pl-PL" sz="2300" kern="1200" dirty="0"/>
        </a:p>
      </dsp:txBody>
      <dsp:txXfrm>
        <a:off x="26930" y="217157"/>
        <a:ext cx="5494684" cy="497795"/>
      </dsp:txXfrm>
    </dsp:sp>
    <dsp:sp modelId="{5B634E4D-99B5-49A7-879B-7696EF61D7C3}">
      <dsp:nvSpPr>
        <dsp:cNvPr id="0" name=""/>
        <dsp:cNvSpPr/>
      </dsp:nvSpPr>
      <dsp:spPr>
        <a:xfrm>
          <a:off x="0" y="808122"/>
          <a:ext cx="5548544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Georgia" panose="02040502050405020303" pitchFamily="18" charset="0"/>
            </a:rPr>
            <a:t>„Mój kapitał zawodowy</a:t>
          </a:r>
          <a:r>
            <a:rPr lang="pl-PL" sz="2300" kern="1200" dirty="0"/>
            <a:t>”</a:t>
          </a:r>
        </a:p>
      </dsp:txBody>
      <dsp:txXfrm>
        <a:off x="26930" y="835052"/>
        <a:ext cx="5494684" cy="497795"/>
      </dsp:txXfrm>
    </dsp:sp>
    <dsp:sp modelId="{F36A97D9-FC44-424A-8FC4-81BED5635983}">
      <dsp:nvSpPr>
        <dsp:cNvPr id="0" name=""/>
        <dsp:cNvSpPr/>
      </dsp:nvSpPr>
      <dsp:spPr>
        <a:xfrm>
          <a:off x="0" y="1426017"/>
          <a:ext cx="5548544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Georgia" panose="02040502050405020303" pitchFamily="18" charset="0"/>
            </a:rPr>
            <a:t>„Rozmowa kwalifikacyjna z pracodawcą”</a:t>
          </a:r>
          <a:endParaRPr lang="pl-PL" sz="2300" kern="1200" dirty="0"/>
        </a:p>
      </dsp:txBody>
      <dsp:txXfrm>
        <a:off x="26930" y="1452947"/>
        <a:ext cx="5494684" cy="497795"/>
      </dsp:txXfrm>
    </dsp:sp>
    <dsp:sp modelId="{64584133-7FE3-45A0-B3FC-B6FCE5E1BB5E}">
      <dsp:nvSpPr>
        <dsp:cNvPr id="0" name=""/>
        <dsp:cNvSpPr/>
      </dsp:nvSpPr>
      <dsp:spPr>
        <a:xfrm>
          <a:off x="0" y="2043912"/>
          <a:ext cx="5548544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Georgia" panose="02040502050405020303" pitchFamily="18" charset="0"/>
            </a:rPr>
            <a:t>„Dokumenty aplikacyjne”</a:t>
          </a:r>
          <a:endParaRPr lang="pl-PL" sz="2300" kern="1200" dirty="0"/>
        </a:p>
      </dsp:txBody>
      <dsp:txXfrm>
        <a:off x="26930" y="2070842"/>
        <a:ext cx="5494684" cy="497795"/>
      </dsp:txXfrm>
    </dsp:sp>
    <dsp:sp modelId="{36966BC6-478A-46D1-8F62-C2D17385A6FA}">
      <dsp:nvSpPr>
        <dsp:cNvPr id="0" name=""/>
        <dsp:cNvSpPr/>
      </dsp:nvSpPr>
      <dsp:spPr>
        <a:xfrm>
          <a:off x="0" y="2661807"/>
          <a:ext cx="5548544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Georgia" panose="02040502050405020303" pitchFamily="18" charset="0"/>
            </a:rPr>
            <a:t>„Kompetencje miękkie” </a:t>
          </a:r>
          <a:endParaRPr lang="pl-PL" sz="2300" kern="1200" dirty="0"/>
        </a:p>
      </dsp:txBody>
      <dsp:txXfrm>
        <a:off x="26930" y="2688737"/>
        <a:ext cx="5494684" cy="497795"/>
      </dsp:txXfrm>
    </dsp:sp>
    <dsp:sp modelId="{802644CE-FE4B-47F7-AEA3-29993F022E9C}">
      <dsp:nvSpPr>
        <dsp:cNvPr id="0" name=""/>
        <dsp:cNvSpPr/>
      </dsp:nvSpPr>
      <dsp:spPr>
        <a:xfrm>
          <a:off x="0" y="3279702"/>
          <a:ext cx="5548544" cy="55165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 dirty="0">
              <a:latin typeface="Georgia" panose="02040502050405020303" pitchFamily="18" charset="0"/>
            </a:rPr>
            <a:t>„Sekret skutecznej prezentacji” </a:t>
          </a:r>
          <a:endParaRPr lang="pl-PL" sz="2300" kern="1200" dirty="0"/>
        </a:p>
      </dsp:txBody>
      <dsp:txXfrm>
        <a:off x="26930" y="3306632"/>
        <a:ext cx="5494684" cy="497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153BF-8507-4267-AE31-CDAB7836AE0F}">
      <dsp:nvSpPr>
        <dsp:cNvPr id="0" name=""/>
        <dsp:cNvSpPr/>
      </dsp:nvSpPr>
      <dsp:spPr>
        <a:xfrm>
          <a:off x="0" y="2913"/>
          <a:ext cx="41857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A440DF-EA99-40DE-B2E1-5C876D6FFBC7}">
      <dsp:nvSpPr>
        <dsp:cNvPr id="0" name=""/>
        <dsp:cNvSpPr/>
      </dsp:nvSpPr>
      <dsp:spPr>
        <a:xfrm>
          <a:off x="0" y="2913"/>
          <a:ext cx="4185753" cy="54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>
              <a:latin typeface="Georgia" panose="02040502050405020303" pitchFamily="18" charset="0"/>
            </a:rPr>
            <a:t>Artystyczna</a:t>
          </a:r>
        </a:p>
      </dsp:txBody>
      <dsp:txXfrm>
        <a:off x="0" y="2913"/>
        <a:ext cx="4185753" cy="541893"/>
      </dsp:txXfrm>
    </dsp:sp>
    <dsp:sp modelId="{B063B26D-9B94-4EEC-B742-556CC9B8B0C9}">
      <dsp:nvSpPr>
        <dsp:cNvPr id="0" name=""/>
        <dsp:cNvSpPr/>
      </dsp:nvSpPr>
      <dsp:spPr>
        <a:xfrm>
          <a:off x="0" y="544806"/>
          <a:ext cx="418575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B9065D-7EB5-4962-8849-2AB7242782B0}">
      <dsp:nvSpPr>
        <dsp:cNvPr id="0" name=""/>
        <dsp:cNvSpPr/>
      </dsp:nvSpPr>
      <dsp:spPr>
        <a:xfrm>
          <a:off x="0" y="544806"/>
          <a:ext cx="4185753" cy="54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>
              <a:latin typeface="Georgia" panose="02040502050405020303" pitchFamily="18" charset="0"/>
            </a:rPr>
            <a:t>Badawcza </a:t>
          </a:r>
        </a:p>
      </dsp:txBody>
      <dsp:txXfrm>
        <a:off x="0" y="544806"/>
        <a:ext cx="4185753" cy="541893"/>
      </dsp:txXfrm>
    </dsp:sp>
    <dsp:sp modelId="{142002BB-291B-40C5-AA85-5F0B900F23A4}">
      <dsp:nvSpPr>
        <dsp:cNvPr id="0" name=""/>
        <dsp:cNvSpPr/>
      </dsp:nvSpPr>
      <dsp:spPr>
        <a:xfrm>
          <a:off x="0" y="1086699"/>
          <a:ext cx="418575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049409-7C98-48B5-8B20-63A76AFF8304}">
      <dsp:nvSpPr>
        <dsp:cNvPr id="0" name=""/>
        <dsp:cNvSpPr/>
      </dsp:nvSpPr>
      <dsp:spPr>
        <a:xfrm>
          <a:off x="0" y="1086699"/>
          <a:ext cx="4185753" cy="54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>
              <a:latin typeface="Georgia" panose="02040502050405020303" pitchFamily="18" charset="0"/>
            </a:rPr>
            <a:t>Handlowa</a:t>
          </a:r>
        </a:p>
      </dsp:txBody>
      <dsp:txXfrm>
        <a:off x="0" y="1086699"/>
        <a:ext cx="4185753" cy="541893"/>
      </dsp:txXfrm>
    </dsp:sp>
    <dsp:sp modelId="{5F2ADCD7-9EF5-45D5-BBFF-D7E429962193}">
      <dsp:nvSpPr>
        <dsp:cNvPr id="0" name=""/>
        <dsp:cNvSpPr/>
      </dsp:nvSpPr>
      <dsp:spPr>
        <a:xfrm>
          <a:off x="0" y="1628592"/>
          <a:ext cx="418575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1C3446-77E7-459E-AF3C-63D0349596AF}">
      <dsp:nvSpPr>
        <dsp:cNvPr id="0" name=""/>
        <dsp:cNvSpPr/>
      </dsp:nvSpPr>
      <dsp:spPr>
        <a:xfrm>
          <a:off x="0" y="1628592"/>
          <a:ext cx="4185753" cy="54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>
              <a:latin typeface="Georgia" panose="02040502050405020303" pitchFamily="18" charset="0"/>
            </a:rPr>
            <a:t>Komunikacyjna</a:t>
          </a:r>
        </a:p>
      </dsp:txBody>
      <dsp:txXfrm>
        <a:off x="0" y="1628592"/>
        <a:ext cx="4185753" cy="541893"/>
      </dsp:txXfrm>
    </dsp:sp>
    <dsp:sp modelId="{A568F4E9-B9F8-48E6-BC87-FACE28AFE011}">
      <dsp:nvSpPr>
        <dsp:cNvPr id="0" name=""/>
        <dsp:cNvSpPr/>
      </dsp:nvSpPr>
      <dsp:spPr>
        <a:xfrm>
          <a:off x="0" y="2170485"/>
          <a:ext cx="418575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673C3-BE5A-447A-BBD7-D716345FB548}">
      <dsp:nvSpPr>
        <dsp:cNvPr id="0" name=""/>
        <dsp:cNvSpPr/>
      </dsp:nvSpPr>
      <dsp:spPr>
        <a:xfrm>
          <a:off x="0" y="2170485"/>
          <a:ext cx="4185753" cy="54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>
              <a:latin typeface="Georgia" panose="02040502050405020303" pitchFamily="18" charset="0"/>
            </a:rPr>
            <a:t>Konwencjonalna</a:t>
          </a:r>
        </a:p>
      </dsp:txBody>
      <dsp:txXfrm>
        <a:off x="0" y="2170485"/>
        <a:ext cx="4185753" cy="541893"/>
      </dsp:txXfrm>
    </dsp:sp>
    <dsp:sp modelId="{C955C8FD-DE62-44E7-9527-469F81198974}">
      <dsp:nvSpPr>
        <dsp:cNvPr id="0" name=""/>
        <dsp:cNvSpPr/>
      </dsp:nvSpPr>
      <dsp:spPr>
        <a:xfrm>
          <a:off x="0" y="2712378"/>
          <a:ext cx="41857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496C36-E313-4B35-A7B9-E59339BF40A2}">
      <dsp:nvSpPr>
        <dsp:cNvPr id="0" name=""/>
        <dsp:cNvSpPr/>
      </dsp:nvSpPr>
      <dsp:spPr>
        <a:xfrm>
          <a:off x="0" y="2712378"/>
          <a:ext cx="4185753" cy="54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>
              <a:latin typeface="Georgia" panose="02040502050405020303" pitchFamily="18" charset="0"/>
            </a:rPr>
            <a:t>Mechaniczna</a:t>
          </a:r>
        </a:p>
      </dsp:txBody>
      <dsp:txXfrm>
        <a:off x="0" y="2712378"/>
        <a:ext cx="4185753" cy="541893"/>
      </dsp:txXfrm>
    </dsp:sp>
    <dsp:sp modelId="{1D502926-2F96-48E4-8D0E-6D8033F8EA48}">
      <dsp:nvSpPr>
        <dsp:cNvPr id="0" name=""/>
        <dsp:cNvSpPr/>
      </dsp:nvSpPr>
      <dsp:spPr>
        <a:xfrm>
          <a:off x="0" y="3254272"/>
          <a:ext cx="4185753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E7143-9028-46AE-ABCC-0FA05BB1D1C8}">
      <dsp:nvSpPr>
        <dsp:cNvPr id="0" name=""/>
        <dsp:cNvSpPr/>
      </dsp:nvSpPr>
      <dsp:spPr>
        <a:xfrm>
          <a:off x="0" y="3254272"/>
          <a:ext cx="4185753" cy="54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>
              <a:latin typeface="Georgia" panose="02040502050405020303" pitchFamily="18" charset="0"/>
            </a:rPr>
            <a:t>Opiekuńcza</a:t>
          </a:r>
        </a:p>
      </dsp:txBody>
      <dsp:txXfrm>
        <a:off x="0" y="3254272"/>
        <a:ext cx="4185753" cy="541893"/>
      </dsp:txXfrm>
    </dsp:sp>
    <dsp:sp modelId="{16A4039F-0385-49B5-AF22-5D25B757A0E5}">
      <dsp:nvSpPr>
        <dsp:cNvPr id="0" name=""/>
        <dsp:cNvSpPr/>
      </dsp:nvSpPr>
      <dsp:spPr>
        <a:xfrm>
          <a:off x="0" y="3796165"/>
          <a:ext cx="4185753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5E3FCA-F24F-4976-A163-9787BEDC4FE8}">
      <dsp:nvSpPr>
        <dsp:cNvPr id="0" name=""/>
        <dsp:cNvSpPr/>
      </dsp:nvSpPr>
      <dsp:spPr>
        <a:xfrm>
          <a:off x="0" y="3796165"/>
          <a:ext cx="4185753" cy="54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>
              <a:latin typeface="Georgia" panose="02040502050405020303" pitchFamily="18" charset="0"/>
            </a:rPr>
            <a:t>Perswazyjna</a:t>
          </a:r>
        </a:p>
      </dsp:txBody>
      <dsp:txXfrm>
        <a:off x="0" y="3796165"/>
        <a:ext cx="4185753" cy="541893"/>
      </dsp:txXfrm>
    </dsp:sp>
    <dsp:sp modelId="{64B46E30-CF15-4BA3-B403-08D978B5FC4E}">
      <dsp:nvSpPr>
        <dsp:cNvPr id="0" name=""/>
        <dsp:cNvSpPr/>
      </dsp:nvSpPr>
      <dsp:spPr>
        <a:xfrm>
          <a:off x="0" y="4338058"/>
          <a:ext cx="418575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160A7-17BC-4DDC-911A-ED47E1E7D8F6}">
      <dsp:nvSpPr>
        <dsp:cNvPr id="0" name=""/>
        <dsp:cNvSpPr/>
      </dsp:nvSpPr>
      <dsp:spPr>
        <a:xfrm>
          <a:off x="0" y="4338058"/>
          <a:ext cx="4185753" cy="54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>
              <a:latin typeface="Georgia" panose="02040502050405020303" pitchFamily="18" charset="0"/>
            </a:rPr>
            <a:t>Przedsiębiorcza</a:t>
          </a:r>
        </a:p>
      </dsp:txBody>
      <dsp:txXfrm>
        <a:off x="0" y="4338058"/>
        <a:ext cx="4185753" cy="541893"/>
      </dsp:txXfrm>
    </dsp:sp>
    <dsp:sp modelId="{39937A83-1E99-44EE-8B8E-E72D02D1E30D}">
      <dsp:nvSpPr>
        <dsp:cNvPr id="0" name=""/>
        <dsp:cNvSpPr/>
      </dsp:nvSpPr>
      <dsp:spPr>
        <a:xfrm>
          <a:off x="0" y="4879951"/>
          <a:ext cx="4185753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D14CC-B949-4131-AB80-AF91BE7657D1}">
      <dsp:nvSpPr>
        <dsp:cNvPr id="0" name=""/>
        <dsp:cNvSpPr/>
      </dsp:nvSpPr>
      <dsp:spPr>
        <a:xfrm>
          <a:off x="0" y="4879951"/>
          <a:ext cx="4185753" cy="54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>
              <a:latin typeface="Georgia" panose="02040502050405020303" pitchFamily="18" charset="0"/>
            </a:rPr>
            <a:t>Realistyczna</a:t>
          </a:r>
        </a:p>
      </dsp:txBody>
      <dsp:txXfrm>
        <a:off x="0" y="4879951"/>
        <a:ext cx="4185753" cy="541893"/>
      </dsp:txXfrm>
    </dsp:sp>
    <dsp:sp modelId="{DB7472A1-9467-4492-A61B-2C70E3B96F3B}">
      <dsp:nvSpPr>
        <dsp:cNvPr id="0" name=""/>
        <dsp:cNvSpPr/>
      </dsp:nvSpPr>
      <dsp:spPr>
        <a:xfrm>
          <a:off x="0" y="5421844"/>
          <a:ext cx="418575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3A3DB2-E748-4FAC-A721-7F613FBB7E6B}">
      <dsp:nvSpPr>
        <dsp:cNvPr id="0" name=""/>
        <dsp:cNvSpPr/>
      </dsp:nvSpPr>
      <dsp:spPr>
        <a:xfrm>
          <a:off x="0" y="5421844"/>
          <a:ext cx="4185753" cy="5418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>
              <a:latin typeface="Georgia" panose="02040502050405020303" pitchFamily="18" charset="0"/>
            </a:rPr>
            <a:t>Społeczna</a:t>
          </a:r>
        </a:p>
      </dsp:txBody>
      <dsp:txXfrm>
        <a:off x="0" y="5421844"/>
        <a:ext cx="4185753" cy="5418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0B77FC-E613-45AB-AEAB-DD25D7BDC5D3}">
      <dsp:nvSpPr>
        <dsp:cNvPr id="0" name=""/>
        <dsp:cNvSpPr/>
      </dsp:nvSpPr>
      <dsp:spPr>
        <a:xfrm>
          <a:off x="0" y="86872"/>
          <a:ext cx="6696744" cy="468860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kern="1200">
              <a:solidFill>
                <a:schemeClr val="tx1"/>
              </a:solidFill>
              <a:latin typeface="Georgia" panose="02040502050405020303" pitchFamily="18" charset="0"/>
            </a:rPr>
            <a:t>Zainteresowania językowe </a:t>
          </a:r>
          <a:endParaRPr lang="pl-PL" sz="1200" i="0" kern="1200"/>
        </a:p>
      </dsp:txBody>
      <dsp:txXfrm>
        <a:off x="22888" y="109760"/>
        <a:ext cx="6650968" cy="423084"/>
      </dsp:txXfrm>
    </dsp:sp>
    <dsp:sp modelId="{A3B0063B-7A81-4F2B-AED6-77F702B3795F}">
      <dsp:nvSpPr>
        <dsp:cNvPr id="0" name=""/>
        <dsp:cNvSpPr/>
      </dsp:nvSpPr>
      <dsp:spPr>
        <a:xfrm>
          <a:off x="0" y="555732"/>
          <a:ext cx="6696744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400" kern="1200"/>
        </a:p>
      </dsp:txBody>
      <dsp:txXfrm>
        <a:off x="0" y="555732"/>
        <a:ext cx="6696744" cy="215280"/>
      </dsp:txXfrm>
    </dsp:sp>
    <dsp:sp modelId="{0BD70EA0-2C4D-4617-895A-45AA43B8AD3B}">
      <dsp:nvSpPr>
        <dsp:cNvPr id="0" name=""/>
        <dsp:cNvSpPr/>
      </dsp:nvSpPr>
      <dsp:spPr>
        <a:xfrm>
          <a:off x="0" y="771012"/>
          <a:ext cx="6696744" cy="443111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kern="1200">
              <a:solidFill>
                <a:schemeClr val="tx1"/>
              </a:solidFill>
              <a:latin typeface="Georgia" panose="02040502050405020303" pitchFamily="18" charset="0"/>
            </a:rPr>
            <a:t>Zainteresowania matematyczno-logiczne </a:t>
          </a:r>
          <a:endParaRPr lang="pl-PL" sz="1200" i="0" kern="1200"/>
        </a:p>
      </dsp:txBody>
      <dsp:txXfrm>
        <a:off x="21631" y="792643"/>
        <a:ext cx="6653482" cy="399849"/>
      </dsp:txXfrm>
    </dsp:sp>
    <dsp:sp modelId="{E00A991D-0FE7-49BC-9DEF-22655A13A410}">
      <dsp:nvSpPr>
        <dsp:cNvPr id="0" name=""/>
        <dsp:cNvSpPr/>
      </dsp:nvSpPr>
      <dsp:spPr>
        <a:xfrm>
          <a:off x="0" y="1214124"/>
          <a:ext cx="6696744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400" kern="1200"/>
        </a:p>
      </dsp:txBody>
      <dsp:txXfrm>
        <a:off x="0" y="1214124"/>
        <a:ext cx="6696744" cy="215280"/>
      </dsp:txXfrm>
    </dsp:sp>
    <dsp:sp modelId="{5DA5CE8C-58D7-41F6-A5B6-C63FB465EAB0}">
      <dsp:nvSpPr>
        <dsp:cNvPr id="0" name=""/>
        <dsp:cNvSpPr/>
      </dsp:nvSpPr>
      <dsp:spPr>
        <a:xfrm>
          <a:off x="0" y="1429404"/>
          <a:ext cx="6696744" cy="45774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kern="1200">
              <a:solidFill>
                <a:schemeClr val="tx1"/>
              </a:solidFill>
              <a:latin typeface="Georgia" panose="02040502050405020303" pitchFamily="18" charset="0"/>
            </a:rPr>
            <a:t>Zainteresowania praktyczno-techniczne </a:t>
          </a:r>
          <a:endParaRPr lang="pl-PL" sz="1200" i="0" kern="1200"/>
        </a:p>
      </dsp:txBody>
      <dsp:txXfrm>
        <a:off x="22345" y="1451749"/>
        <a:ext cx="6652054" cy="413055"/>
      </dsp:txXfrm>
    </dsp:sp>
    <dsp:sp modelId="{4D29A0E1-1002-4908-A64C-B7A0169982E8}">
      <dsp:nvSpPr>
        <dsp:cNvPr id="0" name=""/>
        <dsp:cNvSpPr/>
      </dsp:nvSpPr>
      <dsp:spPr>
        <a:xfrm>
          <a:off x="21764" y="1887149"/>
          <a:ext cx="6653215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400" kern="1200"/>
        </a:p>
      </dsp:txBody>
      <dsp:txXfrm>
        <a:off x="21764" y="1887149"/>
        <a:ext cx="6653215" cy="215280"/>
      </dsp:txXfrm>
    </dsp:sp>
    <dsp:sp modelId="{E3962524-6B4D-4C46-ACC2-98A1D3DF4C42}">
      <dsp:nvSpPr>
        <dsp:cNvPr id="0" name=""/>
        <dsp:cNvSpPr/>
      </dsp:nvSpPr>
      <dsp:spPr>
        <a:xfrm>
          <a:off x="0" y="2102429"/>
          <a:ext cx="6696744" cy="47497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kern="1200">
              <a:solidFill>
                <a:schemeClr val="tx1"/>
              </a:solidFill>
              <a:latin typeface="Georgia" panose="02040502050405020303" pitchFamily="18" charset="0"/>
            </a:rPr>
            <a:t>Zainteresowania praktyczno-estetyczne </a:t>
          </a:r>
          <a:endParaRPr lang="pl-PL" sz="1200" i="0" kern="1200"/>
        </a:p>
      </dsp:txBody>
      <dsp:txXfrm>
        <a:off x="23186" y="2125615"/>
        <a:ext cx="6650372" cy="428600"/>
      </dsp:txXfrm>
    </dsp:sp>
    <dsp:sp modelId="{2BF41BE5-2075-4143-BB45-266F97041A78}">
      <dsp:nvSpPr>
        <dsp:cNvPr id="0" name=""/>
        <dsp:cNvSpPr/>
      </dsp:nvSpPr>
      <dsp:spPr>
        <a:xfrm>
          <a:off x="0" y="2577402"/>
          <a:ext cx="6696744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400" kern="1200"/>
        </a:p>
      </dsp:txBody>
      <dsp:txXfrm>
        <a:off x="0" y="2577402"/>
        <a:ext cx="6696744" cy="215280"/>
      </dsp:txXfrm>
    </dsp:sp>
    <dsp:sp modelId="{5F5BEB9D-7402-46A5-A659-58D48FCD1517}">
      <dsp:nvSpPr>
        <dsp:cNvPr id="0" name=""/>
        <dsp:cNvSpPr/>
      </dsp:nvSpPr>
      <dsp:spPr>
        <a:xfrm>
          <a:off x="0" y="2792682"/>
          <a:ext cx="6696744" cy="507512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kern="1200">
              <a:solidFill>
                <a:schemeClr val="tx1"/>
              </a:solidFill>
              <a:latin typeface="Georgia" panose="02040502050405020303" pitchFamily="18" charset="0"/>
            </a:rPr>
            <a:t>Zainteresowania opiekuńczo-usługowe </a:t>
          </a:r>
          <a:endParaRPr lang="pl-PL" sz="1200" i="0" kern="1200"/>
        </a:p>
      </dsp:txBody>
      <dsp:txXfrm>
        <a:off x="24775" y="2817457"/>
        <a:ext cx="6647194" cy="457962"/>
      </dsp:txXfrm>
    </dsp:sp>
    <dsp:sp modelId="{545858E6-230E-41CB-9756-52327EE699F8}">
      <dsp:nvSpPr>
        <dsp:cNvPr id="0" name=""/>
        <dsp:cNvSpPr/>
      </dsp:nvSpPr>
      <dsp:spPr>
        <a:xfrm>
          <a:off x="0" y="3300194"/>
          <a:ext cx="6696744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400" kern="1200"/>
        </a:p>
      </dsp:txBody>
      <dsp:txXfrm>
        <a:off x="0" y="3300194"/>
        <a:ext cx="6696744" cy="215280"/>
      </dsp:txXfrm>
    </dsp:sp>
    <dsp:sp modelId="{B263EDCB-5D1C-4537-AB06-4EB378BCFD54}">
      <dsp:nvSpPr>
        <dsp:cNvPr id="0" name=""/>
        <dsp:cNvSpPr/>
      </dsp:nvSpPr>
      <dsp:spPr>
        <a:xfrm>
          <a:off x="0" y="3521095"/>
          <a:ext cx="6696744" cy="424858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kern="1200">
              <a:solidFill>
                <a:schemeClr val="tx1"/>
              </a:solidFill>
              <a:latin typeface="Georgia" panose="02040502050405020303" pitchFamily="18" charset="0"/>
            </a:rPr>
            <a:t>Zainteresowania biologiczne </a:t>
          </a:r>
          <a:endParaRPr lang="pl-PL" sz="1200" i="0" kern="1200"/>
        </a:p>
      </dsp:txBody>
      <dsp:txXfrm>
        <a:off x="20740" y="3541835"/>
        <a:ext cx="6655264" cy="383378"/>
      </dsp:txXfrm>
    </dsp:sp>
    <dsp:sp modelId="{4D5D2C57-204D-48C5-8A3E-C0B43E87F9EA}">
      <dsp:nvSpPr>
        <dsp:cNvPr id="0" name=""/>
        <dsp:cNvSpPr/>
      </dsp:nvSpPr>
      <dsp:spPr>
        <a:xfrm>
          <a:off x="0" y="3940333"/>
          <a:ext cx="6696744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400" kern="1200"/>
        </a:p>
      </dsp:txBody>
      <dsp:txXfrm>
        <a:off x="0" y="3940333"/>
        <a:ext cx="6696744" cy="215280"/>
      </dsp:txXfrm>
    </dsp:sp>
    <dsp:sp modelId="{E5D1E23B-CABD-4474-83B0-6D28DE963285}">
      <dsp:nvSpPr>
        <dsp:cNvPr id="0" name=""/>
        <dsp:cNvSpPr/>
      </dsp:nvSpPr>
      <dsp:spPr>
        <a:xfrm>
          <a:off x="0" y="4155613"/>
          <a:ext cx="6696744" cy="513856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200" b="1" i="0" kern="1200">
              <a:solidFill>
                <a:schemeClr val="tx1"/>
              </a:solidFill>
              <a:latin typeface="Georgia" panose="02040502050405020303" pitchFamily="18" charset="0"/>
            </a:rPr>
            <a:t>Zainteresowania kierowniczo-organizacyjne </a:t>
          </a:r>
          <a:endParaRPr lang="pl-PL" sz="1200" i="0" kern="1200"/>
        </a:p>
      </dsp:txBody>
      <dsp:txXfrm>
        <a:off x="25084" y="4180697"/>
        <a:ext cx="6646576" cy="463688"/>
      </dsp:txXfrm>
    </dsp:sp>
    <dsp:sp modelId="{4E741AE3-157D-476D-92C4-FDD1475638B1}">
      <dsp:nvSpPr>
        <dsp:cNvPr id="0" name=""/>
        <dsp:cNvSpPr/>
      </dsp:nvSpPr>
      <dsp:spPr>
        <a:xfrm>
          <a:off x="0" y="4669469"/>
          <a:ext cx="6696744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622" tIns="17780" rIns="99568" bIns="1778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l-PL" sz="1400" kern="1200"/>
        </a:p>
      </dsp:txBody>
      <dsp:txXfrm>
        <a:off x="0" y="4669469"/>
        <a:ext cx="6696744" cy="2152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5CB1140-9C24-41E9-AFCD-CE400AEA354C}" type="datetime1">
              <a:rPr lang="pl-PL" smtClean="0"/>
              <a:t>25.04.2024</a:t>
            </a:fld>
            <a:endParaRPr lang="pl-PL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pl-PL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744BE7-DE5D-4061-AC11-AB2769677C18}" type="datetime1">
              <a:rPr lang="pl-PL" noProof="0" smtClean="0"/>
              <a:t>25.04.2024</a:t>
            </a:fld>
            <a:endParaRPr lang="pl-PL" noProof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9477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715153"/>
            <a:ext cx="548640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wzorca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9428583"/>
            <a:ext cx="29718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pl-PL" noProof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9441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42986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174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4078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10348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662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6F919D-EDEA-4EF0-AEC9-384DAD90874E}" type="slidenum">
              <a:rPr kumimoji="0" lang="pl-PL" altLang="pl-PL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l-PL" altLang="pl-PL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025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2525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E3B36274-F2B9-4C45-BBB4-0EDF4CD651A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678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869229A-FEF3-45D7-9C18-801C16E759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48EF94C8-66FF-4948-9768-C671BEB733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6A3755D3-A780-4051-AF49-AEF7E6874DD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43855" y="6120320"/>
            <a:ext cx="1414395" cy="737680"/>
          </a:xfrm>
          <a:prstGeom prst="rect">
            <a:avLst/>
          </a:prstGeom>
        </p:spPr>
      </p:pic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7FE7A8C-2A1A-4189-8449-83B3229F02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rtl="0"/>
            <a:endParaRPr lang="pl-PL" noProof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5EF7E699-9E4A-4CD7-8DE6-3190487AF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6D76E3E-A7AE-4C16-B808-DD5DF8DD0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noProof="0" smtClean="0"/>
              <a:pPr rtl="0"/>
              <a:t>‹#›</a:t>
            </a:fld>
            <a:endParaRPr lang="pl-PL" noProof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C4DAB183-9B29-4B88-AF44-0F93B50B45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14" y="6197697"/>
            <a:ext cx="596306" cy="582923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11BB773C-1281-4962-A7AD-23F07E9CDC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71649" y="6340890"/>
            <a:ext cx="5600701" cy="29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2747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819771-4D2F-4FF7-961E-3B9766B3B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87A07D92-4043-4D36-8321-AC827A1FC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AC450453-9624-4CFB-A1A3-4E6A0DC7EC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rtl="0"/>
            <a:fld id="{09FD545A-EB0B-4BE0-B4C6-27EDDE6622A0}" type="datetime1">
              <a:rPr lang="pl-PL" noProof="0" smtClean="0"/>
              <a:t>25.04.2024</a:t>
            </a:fld>
            <a:endParaRPr lang="pl-PL" noProof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C59A11A-5202-41B7-BD84-EC69CE2A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CE1F58D-7CDD-429C-8332-5A6945A9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7025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569396B4-241E-4721-BF14-D8E3DD64B4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1470A2D8-7FC2-4C89-BFAC-65F2E06D96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D8DEBBA-7659-4BE1-B011-CA4F746C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rtl="0"/>
            <a:fld id="{021BC450-1850-46D7-B7F9-565C1F15AD9A}" type="datetime1">
              <a:rPr lang="pl-PL" noProof="0" smtClean="0"/>
              <a:t>25.04.2024</a:t>
            </a:fld>
            <a:endParaRPr lang="pl-PL" noProof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DB543BE-CABC-4B31-B961-CFAEEDE5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3339F25-12D5-4F8E-A990-B13F34837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09499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hasCustomPrompt="1"/>
          </p:nvPr>
        </p:nvSpPr>
        <p:spPr>
          <a:xfrm>
            <a:off x="1060697" y="1772815"/>
            <a:ext cx="6941198" cy="3694403"/>
          </a:xfrm>
        </p:spPr>
        <p:txBody>
          <a:bodyPr rtlCol="0">
            <a:noAutofit/>
          </a:bodyPr>
          <a:lstStyle>
            <a:lvl1pPr algn="ctr">
              <a:defRPr sz="405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br>
              <a:rPr lang="pl-PL" noProof="0"/>
            </a:br>
            <a:endParaRPr lang="pl-PL" noProof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rtlCol="0"/>
          <a:lstStyle/>
          <a:p>
            <a:pPr rtl="0"/>
            <a:fld id="{DC9F8FF5-4648-4B22-8A46-A7E05BCFEAEC}" type="datetime1">
              <a:rPr lang="pl-PL" noProof="0" smtClean="0"/>
              <a:t>25.04.2024</a:t>
            </a:fld>
            <a:endParaRPr lang="pl-PL" noProof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0075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rtl="0"/>
            <a:fld id="{1FE4D829-411F-4112-AA89-BF905B82ACCE}" type="datetime1">
              <a:rPr lang="pl-PL" noProof="0" smtClean="0"/>
              <a:t>25.04.2024</a:t>
            </a:fld>
            <a:endParaRPr lang="pl-PL" noProof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18530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4E38875-BEE7-4F85-98C7-07EFC1797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C1A5339-946C-4182-A91F-B7BD96D6A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864" y="1687351"/>
            <a:ext cx="7886700" cy="43513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1372F9A-41B0-4F96-9262-C1FA3B23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FC1A25C-A578-4958-996D-63B7C6EB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noProof="0" smtClean="0"/>
              <a:t>‹#›</a:t>
            </a:fld>
            <a:endParaRPr lang="pl-PL" noProof="0"/>
          </a:p>
        </p:txBody>
      </p:sp>
      <p:grpSp>
        <p:nvGrpSpPr>
          <p:cNvPr id="10" name="Grupa 9">
            <a:extLst>
              <a:ext uri="{FF2B5EF4-FFF2-40B4-BE49-F238E27FC236}">
                <a16:creationId xmlns:a16="http://schemas.microsoft.com/office/drawing/2014/main" id="{C9891D7C-C1AD-DDB7-35D6-7413F9223258}"/>
              </a:ext>
            </a:extLst>
          </p:cNvPr>
          <p:cNvGrpSpPr>
            <a:grpSpLocks/>
          </p:cNvGrpSpPr>
          <p:nvPr userDrawn="1"/>
        </p:nvGrpSpPr>
        <p:grpSpPr>
          <a:xfrm>
            <a:off x="112626" y="6228952"/>
            <a:ext cx="5832648" cy="619922"/>
            <a:chOff x="0" y="0"/>
            <a:chExt cx="5710555" cy="802640"/>
          </a:xfrm>
        </p:grpSpPr>
        <p:pic>
          <p:nvPicPr>
            <p:cNvPr id="11" name="Obraz 10" descr="Obraz zawierający Czcionka, Grafika, projekt graficzny, logo&#10;&#10;Opis wygenerowany automatycznie">
              <a:extLst>
                <a:ext uri="{FF2B5EF4-FFF2-40B4-BE49-F238E27FC236}">
                  <a16:creationId xmlns:a16="http://schemas.microsoft.com/office/drawing/2014/main" id="{E3CCAB6F-511E-8A7C-A39E-6A7E76A19B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1036320" cy="64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Pole tekstowe 2">
              <a:extLst>
                <a:ext uri="{FF2B5EF4-FFF2-40B4-BE49-F238E27FC236}">
                  <a16:creationId xmlns:a16="http://schemas.microsoft.com/office/drawing/2014/main" id="{18C5E7B6-659F-6886-5BEB-5AB263E6AEAA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352550" y="0"/>
              <a:ext cx="2035810" cy="64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l-PL" sz="11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Wojewódzki</a:t>
              </a:r>
              <a:endPara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pl-PL" sz="11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Urząd Pracy </a:t>
              </a:r>
              <a:endPara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pl-PL" sz="11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 Lublinie</a:t>
              </a:r>
              <a:endPara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Obraz 12" descr="Obraz zawierający ssak, tekst, jeleń, koń&#10;&#10;Opis wygenerowany automatycznie">
              <a:extLst>
                <a:ext uri="{FF2B5EF4-FFF2-40B4-BE49-F238E27FC236}">
                  <a16:creationId xmlns:a16="http://schemas.microsoft.com/office/drawing/2014/main" id="{22EC7246-E70D-44E6-BD90-FA0307CB1E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57750" y="0"/>
              <a:ext cx="852805" cy="8026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26336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0C339A-5021-428B-BCF2-E85B05576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A8C29707-A0AB-4885-B9F5-15C7B0A52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3DFE5F3-969F-484D-909D-01DFF4C93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rtl="0"/>
            <a:fld id="{08BD7C8C-7061-4C8F-8A83-54F2D5FBCD32}" type="datetime1">
              <a:rPr lang="pl-PL" noProof="0" smtClean="0"/>
              <a:t>25.04.2024</a:t>
            </a:fld>
            <a:endParaRPr lang="pl-PL" noProof="0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57CA2C4-1AE0-4BE1-87A1-3A5828A6D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111E3C7-7C8A-459F-ABC3-21C9DBAF0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53348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85A877-F83D-4FE2-B00F-F1A413C6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E0CFA9D-3B18-4EF3-9368-F96F20782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A85A093-A53B-4A4E-8A2C-9BCDCF917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AB6E5DE-A208-4EC2-A618-B638080A3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rtl="0"/>
            <a:fld id="{921821C8-270D-400F-93B5-7323F936934D}" type="datetime1">
              <a:rPr lang="pl-PL" noProof="0" smtClean="0"/>
              <a:t>25.04.2024</a:t>
            </a:fld>
            <a:endParaRPr lang="pl-PL" noProof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3EB052F-91D5-4759-A5E9-60BE3E3C2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59770A7-3B27-4FB0-B1EF-9B71DBB83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30409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06EE3E-2B80-4298-9805-39AB8179B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4C12D49-A86D-4F2B-992E-B8EF783A24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600BA4B-6273-4DBF-83F4-38D1CDCBC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565D9A3-3335-400D-8FC1-20EB94CC4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99EC0F0B-B973-4C19-BB83-F6608459F5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75C21AAF-BB84-47EE-B13B-4EEECD2703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rtl="0"/>
            <a:fld id="{4B127F64-17D8-40FE-8B65-B45826A77041}" type="datetime1">
              <a:rPr lang="pl-PL" noProof="0" smtClean="0"/>
              <a:t>25.04.2024</a:t>
            </a:fld>
            <a:endParaRPr lang="pl-PL" noProof="0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5C9082FA-D964-4A51-AC3B-4ADD50C36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A2ADE09-219D-4264-967C-D9229660C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913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CF2E16-5F6E-4253-9416-4AB4AA93E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B7A2721-0C77-4176-B136-D8034B686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rtl="0"/>
            <a:fld id="{84F7407C-0773-49D7-80F9-DEFA94194127}" type="datetime1">
              <a:rPr lang="pl-PL" noProof="0" smtClean="0"/>
              <a:t>25.04.2024</a:t>
            </a:fld>
            <a:endParaRPr lang="pl-PL" noProof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7D576A58-1A46-401A-AF72-38BF38805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8DBCDE7-0511-4957-A779-E842224E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1900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17AE3844-9FC3-441C-A9B6-EE1DB6CD89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rtl="0"/>
            <a:fld id="{34B61C68-F664-4575-BC7E-7474CE6105C6}" type="datetime1">
              <a:rPr lang="pl-PL" noProof="0" smtClean="0"/>
              <a:t>25.04.2024</a:t>
            </a:fld>
            <a:endParaRPr lang="pl-PL" noProof="0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099B87BB-1DFB-4BD7-A9AB-E26BC7122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0961311-8009-4D95-9178-BC09BB0A6F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noProof="0" smtClean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27004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E1D195-7B47-423C-A4F3-113B259C6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D8C3210-9649-4842-8F5F-69C265A27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482C02-C197-4B0A-9101-34B76454A4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8D816A84-A3D5-4764-8BBF-C734D414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pPr rtl="0"/>
            <a:fld id="{FD355680-5912-4EFE-BC3F-C64CD2EA83A1}" type="datetime1">
              <a:rPr lang="pl-PL" noProof="0" smtClean="0"/>
              <a:t>25.04.2024</a:t>
            </a:fld>
            <a:endParaRPr lang="pl-PL" noProof="0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0A9835F8-40F8-4E83-A850-B5A4A523B7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/>
              <a:t>Dodaj stopkę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8460B07F-0C47-41F3-9896-2D91B3BF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5137D0E-4A4F-4307-8994-C1891D747D59}" type="slidenum">
              <a:rPr lang="pl-PL" noProof="0" smtClean="0"/>
              <a:pPr rtl="0"/>
              <a:t>‹#›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2313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28B3A33-F75F-4359-93B6-7F1C60F3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C57E9357-818B-491B-A870-424533BEA6B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178B315-33B4-4332-8F00-1D23148B1D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6C81ABD-C342-4C78-A86A-68E8E9DF77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735ABBB-27C6-4D19-9501-4B8FBC4689B7}" type="datetimeFigureOut">
              <a:rPr lang="pl-PL" smtClean="0"/>
              <a:t>25.04.2024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1E603E-F115-4490-A3A6-74D0E18B0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1043133-21EE-46C9-9B03-708964F4D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02B9D-EF90-46BD-A6E1-6524EB7437D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92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DC365A78-BB21-41AC-A157-59DC59C42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E2D47B3-4919-4C9B-928F-004DB023EE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1120223-52B6-4C3E-86AD-6B603C387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l-PL" noProof="0"/>
              <a:t>Dodaj stopkę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B31BC6-DB84-4823-AA34-8E0F4A34E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5137D0E-4A4F-4307-8994-C1891D747D59}" type="slidenum">
              <a:rPr lang="pl-PL" noProof="0" smtClean="0"/>
              <a:pPr rtl="0"/>
              <a:t>‹#›</a:t>
            </a:fld>
            <a:endParaRPr lang="pl-PL" noProof="0"/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FEDFEBDB-4643-C9CD-E458-01DE9F08CC95}"/>
              </a:ext>
            </a:extLst>
          </p:cNvPr>
          <p:cNvGrpSpPr>
            <a:grpSpLocks/>
          </p:cNvGrpSpPr>
          <p:nvPr userDrawn="1"/>
        </p:nvGrpSpPr>
        <p:grpSpPr>
          <a:xfrm>
            <a:off x="112626" y="6228952"/>
            <a:ext cx="5832648" cy="619922"/>
            <a:chOff x="0" y="0"/>
            <a:chExt cx="5710555" cy="802640"/>
          </a:xfrm>
        </p:grpSpPr>
        <p:pic>
          <p:nvPicPr>
            <p:cNvPr id="8" name="Obraz 7" descr="Obraz zawierający Czcionka, Grafika, projekt graficzny, logo&#10;&#10;Opis wygenerowany automatycznie">
              <a:extLst>
                <a:ext uri="{FF2B5EF4-FFF2-40B4-BE49-F238E27FC236}">
                  <a16:creationId xmlns:a16="http://schemas.microsoft.com/office/drawing/2014/main" id="{AAA2A10D-4C0D-3F5B-1413-BDAD9759E6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0" y="0"/>
              <a:ext cx="1036320" cy="647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Pole tekstowe 2">
              <a:extLst>
                <a:ext uri="{FF2B5EF4-FFF2-40B4-BE49-F238E27FC236}">
                  <a16:creationId xmlns:a16="http://schemas.microsoft.com/office/drawing/2014/main" id="{47F9A4B3-7F6B-3483-8C45-42CFDC8AC016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352550" y="0"/>
              <a:ext cx="2035810" cy="647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pl-PL" sz="11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Wojewódzki</a:t>
              </a:r>
              <a:endPara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pl-PL" sz="11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Urząd Pracy </a:t>
              </a:r>
              <a:endPara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</a:pPr>
              <a:r>
                <a:rPr lang="pl-PL" sz="1100" kern="1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 Lublinie</a:t>
              </a:r>
              <a:endParaRPr lang="pl-PL" sz="11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Obraz 9" descr="Obraz zawierający ssak, tekst, jeleń, koń&#10;&#10;Opis wygenerowany automatycznie">
              <a:extLst>
                <a:ext uri="{FF2B5EF4-FFF2-40B4-BE49-F238E27FC236}">
                  <a16:creationId xmlns:a16="http://schemas.microsoft.com/office/drawing/2014/main" id="{A613472F-B0C5-07F2-D7B7-6DC7F43EB0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4857750" y="0"/>
              <a:ext cx="852805" cy="80264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31772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-108520" y="946332"/>
            <a:ext cx="9252520" cy="36159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Oferta </a:t>
            </a:r>
            <a:b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Centrum Informacji i Planowania Kariery Zawodowej </a:t>
            </a:r>
            <a:b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Wojewódzkiego Urzędu Pracy </a:t>
            </a:r>
            <a:b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w Lublinie</a:t>
            </a:r>
            <a:endParaRPr lang="en-US" sz="2800" kern="1200" dirty="0">
              <a:solidFill>
                <a:schemeClr val="tx1">
                  <a:lumMod val="95000"/>
                  <a:lumOff val="5000"/>
                </a:schemeClr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267744" y="5445224"/>
            <a:ext cx="4608268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pl-PL" sz="135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64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9504" y="0"/>
            <a:ext cx="9145015" cy="833642"/>
          </a:xfrm>
        </p:spPr>
        <p:txBody>
          <a:bodyPr>
            <a:normAutofit/>
          </a:bodyPr>
          <a:lstStyle/>
          <a:p>
            <a:r>
              <a:rPr lang="pl-PL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Wielowymiarowy Kwestionariusz Preferencji Zawodowych (WKP) </a:t>
            </a:r>
            <a:endParaRPr lang="pl-PL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0955774"/>
              </p:ext>
            </p:extLst>
          </p:nvPr>
        </p:nvGraphicFramePr>
        <p:xfrm>
          <a:off x="1259632" y="833642"/>
          <a:ext cx="6696744" cy="49716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008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560" y="-747464"/>
            <a:ext cx="2575198" cy="4930246"/>
          </a:xfrm>
        </p:spPr>
        <p:txBody>
          <a:bodyPr>
            <a:normAutofit/>
          </a:bodyPr>
          <a:lstStyle/>
          <a:p>
            <a:pPr algn="r"/>
            <a:br>
              <a:rPr lang="pl-PL" sz="2800" b="1">
                <a:solidFill>
                  <a:schemeClr val="accent1"/>
                </a:solidFill>
              </a:rPr>
            </a:br>
            <a:br>
              <a:rPr lang="pl-PL" sz="2800" b="1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pl-PL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Narzędzie do Badania Kompetencji</a:t>
            </a:r>
            <a:br>
              <a:rPr lang="pl-PL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NBK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90722" y="963877"/>
            <a:ext cx="5473763" cy="4930246"/>
          </a:xfrm>
        </p:spPr>
        <p:txBody>
          <a:bodyPr anchor="ctr">
            <a:normAutofit/>
          </a:bodyPr>
          <a:lstStyle/>
          <a:p>
            <a:endParaRPr lang="pl-PL"/>
          </a:p>
          <a:p>
            <a:pPr>
              <a:buNone/>
            </a:pP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profesjonalne narzędzie pozwalające na określenie potencjału badanej osoby do wykonywania zadań zawodowych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bada poziom kompetencji osobistych, społecznych i menedżerskich 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dla osób powyżej 16 r. ż.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w wersji papierowej i elektronicznej </a:t>
            </a:r>
          </a:p>
          <a:p>
            <a:endParaRPr lang="pl-PL"/>
          </a:p>
          <a:p>
            <a:pPr>
              <a:buNone/>
            </a:pPr>
            <a:endParaRPr lang="pl-PL"/>
          </a:p>
          <a:p>
            <a:pPr marL="0" indent="0">
              <a:buNone/>
            </a:pP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2845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prstGeom prst="cloudCallout">
            <a:avLst>
              <a:gd name="adj1" fmla="val 32242"/>
              <a:gd name="adj2" fmla="val 96002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>
                <a:solidFill>
                  <a:schemeClr val="tx1"/>
                </a:solidFill>
                <a:latin typeface="Georgia" panose="02040502050405020303" pitchFamily="18" charset="0"/>
              </a:rPr>
              <a:t>Czym jest </a:t>
            </a:r>
            <a:r>
              <a:rPr lang="pl-PL" sz="2400" i="1">
                <a:solidFill>
                  <a:schemeClr val="tx1"/>
                </a:solidFill>
                <a:latin typeface="Georgia" panose="02040502050405020303" pitchFamily="18" charset="0"/>
              </a:rPr>
              <a:t>Barometr zawodów?</a:t>
            </a:r>
            <a:endParaRPr lang="pl-PL" sz="240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743342"/>
            <a:ext cx="5677590" cy="4709994"/>
          </a:xfrm>
        </p:spPr>
        <p:txBody>
          <a:bodyPr/>
          <a:lstStyle/>
          <a:p>
            <a:r>
              <a:rPr lang="pl-PL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Barometr zawodów </a:t>
            </a:r>
            <a:r>
              <a:rPr lang="pl-PL" sz="2400">
                <a:latin typeface="Times New Roman" panose="02020603050405020304" pitchFamily="18" charset="0"/>
                <a:cs typeface="Times New Roman" panose="02020603050405020304" pitchFamily="18" charset="0"/>
              </a:rPr>
              <a:t>to jednoroczna prognoza zapotrzebowania na pracowników w powiatach. Badanie pokazuje jak wygląda popyt i podaż                       w różnych zawodach na rynku pracy. Barometr jest wypracowywany w wyniku przeprowadzonych spotkań ekspertów. 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D781D0EC-E72F-3C8E-28F9-DD6C4A07C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5280" y="1690689"/>
            <a:ext cx="3101894" cy="431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9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4775" y="666752"/>
            <a:ext cx="593407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Georgia" panose="02040502050405020303" pitchFamily="18" charset="0"/>
              </a:rPr>
              <a:t>Zawody deficytowe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</a:rPr>
              <a:t> to takie, w których                                   w najbliższym roku nie powinno być trudności ze znalezieniem pracy, gdyż zapotrzebowanie pracodawców będzie w ich przypadku duże,                       a podaż pracowników chętnych do podjęcia zatrudnienia i mających odpowiednie kwalifikacje – niewielka.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Georgia" panose="02040502050405020303" pitchFamily="18" charset="0"/>
              </a:rPr>
              <a:t>Zawody zrównoważone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</a:rPr>
              <a:t> to takie, w których liczba ofert pracy będzie zbliżona do liczby osób zdolnych i chętnych do podjęcia zatrudnienia                  w danym zawodzie (podaż i popyt zrównoważą się).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l-PL" sz="2000" i="0" u="none" strike="noStrike" kern="1200" cap="none" spc="0" normalizeH="0" baseline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Georgia" panose="02040502050405020303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Georgia" panose="02040502050405020303" pitchFamily="18" charset="0"/>
              </a:rPr>
              <a:t>Zawody nadwyżkowe</a:t>
            </a:r>
            <a:r>
              <a:rPr kumimoji="0" lang="pl-PL" sz="2000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Georgia" panose="02040502050405020303" pitchFamily="18" charset="0"/>
              </a:rPr>
              <a:t>, w których znalezienie pracy może być trudniejsze ze względu na małe zapotrzebowanie oraz wielu kandydatów chętnych do podjęcia pracy i spełniających wymagania pracodawców.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850" y="1441351"/>
            <a:ext cx="3011971" cy="327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903F2B47-F711-C74D-023E-45E21181A5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87" y="1118311"/>
            <a:ext cx="7414519" cy="2310689"/>
          </a:xfrm>
        </p:spPr>
      </p:pic>
    </p:spTree>
    <p:extLst>
      <p:ext uri="{BB962C8B-B14F-4D97-AF65-F5344CB8AC3E}">
        <p14:creationId xmlns:p14="http://schemas.microsoft.com/office/powerpoint/2010/main" val="322330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zrzut ekranu, menu&#10;&#10;Opis wygenerowany automatycznie">
            <a:extLst>
              <a:ext uri="{FF2B5EF4-FFF2-40B4-BE49-F238E27FC236}">
                <a16:creationId xmlns:a16="http://schemas.microsoft.com/office/drawing/2014/main" id="{358B9351-34AE-0D9D-57CD-E619C49899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136" y="1094306"/>
            <a:ext cx="5805996" cy="5763694"/>
          </a:xfrm>
        </p:spPr>
      </p:pic>
      <p:sp>
        <p:nvSpPr>
          <p:cNvPr id="6" name="Tytuł 5">
            <a:extLst>
              <a:ext uri="{FF2B5EF4-FFF2-40B4-BE49-F238E27FC236}">
                <a16:creationId xmlns:a16="http://schemas.microsoft.com/office/drawing/2014/main" id="{8DF7249B-EEC4-C746-BACE-12AD607BCC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91299" y="1094306"/>
            <a:ext cx="2132305" cy="549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Georgia" panose="02040502050405020303" pitchFamily="18" charset="0"/>
              </a:rPr>
              <a:t>Równowaga</a:t>
            </a:r>
            <a:r>
              <a:rPr lang="pl-PL" b="1" dirty="0"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BCA71C4-7D13-9006-9F98-6A8BD7DE4DFC}"/>
              </a:ext>
            </a:extLst>
          </p:cNvPr>
          <p:cNvSpPr txBox="1"/>
          <p:nvPr/>
        </p:nvSpPr>
        <p:spPr>
          <a:xfrm>
            <a:off x="452762" y="263309"/>
            <a:ext cx="86912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BAROMETR ZAWODÓW </a:t>
            </a:r>
          </a:p>
          <a:p>
            <a:r>
              <a:rPr lang="pl-PL" sz="2400" b="1" dirty="0">
                <a:solidFill>
                  <a:srgbClr val="4472C4">
                    <a:lumMod val="50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                                   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województwo lubelskie 2024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1850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E4C1CE5E-3E77-B515-86BC-00E4BFB018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663" y="2868519"/>
            <a:ext cx="6940674" cy="303971"/>
          </a:xfr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06E4C0B-8B9B-8C37-0C92-D5E74C31CC2A}"/>
              </a:ext>
            </a:extLst>
          </p:cNvPr>
          <p:cNvSpPr txBox="1"/>
          <p:nvPr/>
        </p:nvSpPr>
        <p:spPr>
          <a:xfrm>
            <a:off x="672717" y="1997720"/>
            <a:ext cx="3082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Nadwyżka</a:t>
            </a:r>
            <a:r>
              <a:rPr lang="pl-PL" dirty="0"/>
              <a:t> </a:t>
            </a:r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09732E8D-71EF-1D99-56AF-E15AB2437C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2717" y="324578"/>
            <a:ext cx="7886700" cy="1325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BAROMETR ZAWODÓW </a:t>
            </a:r>
          </a:p>
          <a:p>
            <a:r>
              <a:rPr lang="pl-PL" sz="2400" b="1" dirty="0">
                <a:solidFill>
                  <a:srgbClr val="4472C4">
                    <a:lumMod val="50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                                   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województwo lubelskie 2024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0054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Obraz zawierający tekst, menu, zrzut ekranu, Czcionka&#10;&#10;Opis wygenerowany automatycznie">
            <a:extLst>
              <a:ext uri="{FF2B5EF4-FFF2-40B4-BE49-F238E27FC236}">
                <a16:creationId xmlns:a16="http://schemas.microsoft.com/office/drawing/2014/main" id="{98EE2E0C-5CB9-B604-417F-489F756CD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80" y="2237364"/>
            <a:ext cx="7600039" cy="193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C49080FA-FF1F-6C57-C8BA-BFE741FE4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39" y="534941"/>
            <a:ext cx="8850761" cy="977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09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braz zawierający tekst, zrzut ekranu, menu, dokument&#10;&#10;Opis wygenerowany automatycznie">
            <a:extLst>
              <a:ext uri="{FF2B5EF4-FFF2-40B4-BE49-F238E27FC236}">
                <a16:creationId xmlns:a16="http://schemas.microsoft.com/office/drawing/2014/main" id="{361153E7-1999-8AD0-B97B-99BE52DBA6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b="581"/>
          <a:stretch/>
        </p:blipFill>
        <p:spPr bwMode="auto">
          <a:xfrm>
            <a:off x="102096" y="1110572"/>
            <a:ext cx="7585966" cy="57474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9B24B565-2428-B4AD-6137-F547AFC855D3}"/>
              </a:ext>
            </a:extLst>
          </p:cNvPr>
          <p:cNvSpPr txBox="1"/>
          <p:nvPr/>
        </p:nvSpPr>
        <p:spPr>
          <a:xfrm>
            <a:off x="275209" y="0"/>
            <a:ext cx="8868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BAROMETR ZAWODÓW </a:t>
            </a:r>
          </a:p>
          <a:p>
            <a:r>
              <a:rPr lang="pl-PL" sz="2400" b="1" dirty="0">
                <a:solidFill>
                  <a:srgbClr val="4472C4">
                    <a:lumMod val="50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                                   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powiat chełmski i Miasto Chełm 2024 </a:t>
            </a:r>
            <a:endParaRPr lang="pl-PL" sz="12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7A5AC6A7-9371-E348-7DB7-6B7622B51E0A}"/>
              </a:ext>
            </a:extLst>
          </p:cNvPr>
          <p:cNvSpPr txBox="1"/>
          <p:nvPr/>
        </p:nvSpPr>
        <p:spPr>
          <a:xfrm>
            <a:off x="275209" y="786119"/>
            <a:ext cx="3160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Georgia" panose="02040502050405020303" pitchFamily="18" charset="0"/>
              </a:rPr>
              <a:t>Równowaga </a:t>
            </a:r>
          </a:p>
        </p:txBody>
      </p:sp>
    </p:spTree>
    <p:extLst>
      <p:ext uri="{BB962C8B-B14F-4D97-AF65-F5344CB8AC3E}">
        <p14:creationId xmlns:p14="http://schemas.microsoft.com/office/powerpoint/2010/main" val="30794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:a16="http://schemas.microsoft.com/office/drawing/2014/main" id="{46C8A21E-68C8-4CAA-A163-A14CD5B63F37}"/>
              </a:ext>
            </a:extLst>
          </p:cNvPr>
          <p:cNvSpPr txBox="1"/>
          <p:nvPr/>
        </p:nvSpPr>
        <p:spPr>
          <a:xfrm>
            <a:off x="672717" y="1997720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/>
              <a:t>Nadwyżka</a:t>
            </a:r>
            <a:r>
              <a:rPr lang="pl-PL" dirty="0"/>
              <a:t>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96068C88-F8C1-4CA9-A817-50AEF7457D6E}"/>
              </a:ext>
            </a:extLst>
          </p:cNvPr>
          <p:cNvSpPr txBox="1"/>
          <p:nvPr/>
        </p:nvSpPr>
        <p:spPr>
          <a:xfrm>
            <a:off x="275208" y="719092"/>
            <a:ext cx="88687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BAROMETR ZAWODÓW </a:t>
            </a:r>
          </a:p>
          <a:p>
            <a:r>
              <a:rPr lang="pl-PL" sz="2400" b="1" dirty="0">
                <a:solidFill>
                  <a:srgbClr val="4472C4">
                    <a:lumMod val="50000"/>
                  </a:srgbClr>
                </a:solidFill>
                <a:latin typeface="Georgia" panose="02040502050405020303" pitchFamily="18" charset="0"/>
                <a:ea typeface="+mj-ea"/>
                <a:cs typeface="+mj-cs"/>
              </a:rPr>
              <a:t>                                    </a:t>
            </a:r>
            <a:r>
              <a:rPr kumimoji="0" lang="pl-PL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Georgia" panose="02040502050405020303" pitchFamily="18" charset="0"/>
                <a:ea typeface="+mj-ea"/>
                <a:cs typeface="+mj-cs"/>
              </a:rPr>
              <a:t>powiat chełmski i Miasto Chełm 2024 </a:t>
            </a:r>
            <a:endParaRPr lang="pl-PL" sz="1200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BE4AA843-651E-CF04-B21A-90748B6EBC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17" y="2968571"/>
            <a:ext cx="7530250" cy="497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30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l-PL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 jesteśmy?</a:t>
            </a:r>
          </a:p>
        </p:txBody>
      </p:sp>
      <p:sp>
        <p:nvSpPr>
          <p:cNvPr id="70" name="Symbol zastępczy zawartości 3"/>
          <p:cNvSpPr>
            <a:spLocks noGrp="1"/>
          </p:cNvSpPr>
          <p:nvPr>
            <p:ph idx="1"/>
          </p:nvPr>
        </p:nvSpPr>
        <p:spPr>
          <a:xfrm>
            <a:off x="3578755" y="692696"/>
            <a:ext cx="5273776" cy="520142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Jesteśmy placówką WUP w Lublinie otwartą dla wszystkich, którzy poruszają się po rynku pracy oraz dla </a:t>
            </a:r>
            <a:r>
              <a:rPr lang="pl-PL" b="1">
                <a:latin typeface="Times New Roman" panose="02020603050405020304" pitchFamily="18" charset="0"/>
                <a:cs typeface="Times New Roman" panose="02020603050405020304" pitchFamily="18" charset="0"/>
              </a:rPr>
              <a:t>młodzieży, </a:t>
            </a: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która dopiero stoi przed wyborem zawodu. </a:t>
            </a:r>
          </a:p>
          <a:p>
            <a:pPr marL="0" indent="0">
              <a:buNone/>
            </a:pPr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Zapraszamy do nas osoby planujące karierę zawodową, pragnące zmienić pracę lub zawód, bezrobotne i poszukujące pracy.</a:t>
            </a:r>
          </a:p>
          <a:p>
            <a:endParaRPr lang="pl-PL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Prowadzimy działalność w zakresie: </a:t>
            </a:r>
          </a:p>
          <a:p>
            <a:pPr marL="0" indent="0">
              <a:buNone/>
            </a:pPr>
            <a:r>
              <a:rPr lang="pl-PL">
                <a:latin typeface="Times New Roman" panose="02020603050405020304" pitchFamily="18" charset="0"/>
                <a:cs typeface="Times New Roman" panose="02020603050405020304" pitchFamily="18" charset="0"/>
              </a:rPr>
              <a:t>informacji i poradnictwa zawodowego.</a:t>
            </a:r>
          </a:p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048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5ABB3E-32E0-1214-8F52-764CAC946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Publikacje Wojewódzkiego Urzędu Pracy </a:t>
            </a:r>
            <a:b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Lublinie</a:t>
            </a:r>
          </a:p>
        </p:txBody>
      </p:sp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EC1AD836-8802-731C-F473-53A25867C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343" y="1907510"/>
            <a:ext cx="1916007" cy="2777608"/>
          </a:xfrm>
        </p:spPr>
      </p:pic>
      <p:pic>
        <p:nvPicPr>
          <p:cNvPr id="4" name="Obraz 3" descr="Obraz zawierający Ludzka twarz, tekst, zrzut ekranu, kobieta&#10;&#10;Opis wygenerowany automatycznie">
            <a:extLst>
              <a:ext uri="{FF2B5EF4-FFF2-40B4-BE49-F238E27FC236}">
                <a16:creationId xmlns:a16="http://schemas.microsoft.com/office/drawing/2014/main" id="{EE448A50-7AEB-F849-3B8F-C2208BEAB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907510"/>
            <a:ext cx="1916007" cy="2788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az 4" descr="Obraz zawierający ubrania, tekst, osoba, uśmiech&#10;&#10;Opis wygenerowany automatycznie">
            <a:extLst>
              <a:ext uri="{FF2B5EF4-FFF2-40B4-BE49-F238E27FC236}">
                <a16:creationId xmlns:a16="http://schemas.microsoft.com/office/drawing/2014/main" id="{13D3543F-CC74-5475-58F5-834AFDD43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377" y="1828800"/>
            <a:ext cx="2028631" cy="286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74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1656" y="278404"/>
            <a:ext cx="8902344" cy="4464496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35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35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200" b="1" dirty="0">
                <a:latin typeface="Georgia" panose="02040502050405020303" pitchFamily="18" charset="0"/>
              </a:rPr>
              <a:t>Dziękuję za uwagę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35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35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350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Wojewódzki Urząd Pracy w Lublinie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ul. Obywatelska 4, 20-092 Lublin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Sekretariat tel. 81 463 53 00, fax 81 463 53 05,</a:t>
            </a:r>
            <a:b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 kom. 605 90 34 76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 sekretariat@wup.lublin.pl; luwu@praca.gov.pl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Filia Centrum Informacji i Planowania Kariery Zawodowej w Chełmie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ul. Mickiewicza 37, 22-100 Chełm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tel. 82 563 05 82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chelm-filia@wup.lublin.pl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pl-PL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DEFA9AFA-7A41-48F5-8123-531F3891E422}"/>
              </a:ext>
            </a:extLst>
          </p:cNvPr>
          <p:cNvSpPr/>
          <p:nvPr/>
        </p:nvSpPr>
        <p:spPr>
          <a:xfrm>
            <a:off x="2123728" y="4867186"/>
            <a:ext cx="489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pl-PL" sz="2800" b="1" dirty="0">
                <a:latin typeface="Georgia" panose="02040502050405020303" pitchFamily="18" charset="0"/>
              </a:rPr>
              <a:t>wuplublin.praca.gov.pl</a:t>
            </a:r>
          </a:p>
        </p:txBody>
      </p:sp>
    </p:spTree>
    <p:extLst>
      <p:ext uri="{BB962C8B-B14F-4D97-AF65-F5344CB8AC3E}">
        <p14:creationId xmlns:p14="http://schemas.microsoft.com/office/powerpoint/2010/main" val="28923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639726" y="-27384"/>
            <a:ext cx="2503189" cy="3456384"/>
          </a:xfrm>
        </p:spPr>
        <p:txBody>
          <a:bodyPr rtlCol="0">
            <a:normAutofit fontScale="90000"/>
          </a:bodyPr>
          <a:lstStyle/>
          <a:p>
            <a:pPr algn="r">
              <a:spcBef>
                <a:spcPts val="750"/>
              </a:spcBef>
            </a:pPr>
            <a:br>
              <a:rPr lang="pl-PL" ker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  <a:sym typeface="Helvetica Neue Medium"/>
              </a:rPr>
            </a:br>
            <a:br>
              <a:rPr lang="pl-PL" b="1">
                <a:solidFill>
                  <a:schemeClr val="accent1"/>
                </a:solidFill>
                <a:latin typeface="Georgia" panose="02040502050405020303" pitchFamily="18" charset="0"/>
              </a:rPr>
            </a:br>
            <a:br>
              <a:rPr lang="pl-PL" ker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  <a:sym typeface="Helvetica Neue Medium"/>
              </a:rPr>
            </a:br>
            <a:br>
              <a:rPr lang="pl-PL" kern="0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  <a:sym typeface="Helvetica Neue Medium"/>
              </a:rPr>
            </a:br>
            <a:br>
              <a:rPr lang="pl-PL">
                <a:solidFill>
                  <a:schemeClr val="accent1"/>
                </a:solidFill>
                <a:latin typeface="Georgia" panose="02040502050405020303" pitchFamily="18" charset="0"/>
                <a:ea typeface="+mn-ea"/>
                <a:cs typeface="+mn-cs"/>
              </a:rPr>
            </a:br>
            <a:r>
              <a:rPr lang="pl-PL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kogo pomoc doradcy?</a:t>
            </a:r>
            <a:br>
              <a:rPr lang="pl-PL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Symbol zastępczy zawartości 1"/>
          <p:cNvSpPr>
            <a:spLocks noGrp="1"/>
          </p:cNvSpPr>
          <p:nvPr>
            <p:ph idx="1"/>
          </p:nvPr>
        </p:nvSpPr>
        <p:spPr>
          <a:xfrm>
            <a:off x="3586579" y="963877"/>
            <a:ext cx="5317724" cy="4930246"/>
          </a:xfrm>
        </p:spPr>
        <p:txBody>
          <a:bodyPr anchor="ctr">
            <a:normAutofit/>
          </a:bodyPr>
          <a:lstStyle/>
          <a:p>
            <a:pPr lvl="0"/>
            <a:endParaRPr lang="pl-PL" dirty="0">
              <a:latin typeface="Georgia" panose="02040502050405020303" pitchFamily="18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osoby bezrobotne i poszukujące pracy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młodzież po 18 roku życia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pracujący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nauczyciele i rodzice uczniów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studenci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osoby niepełnosprawne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podopieczni Ośrodków Pomocy Społecznej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pl-P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pracodawcy</a:t>
            </a:r>
          </a:p>
          <a:p>
            <a:pPr marL="0" indent="0">
              <a:buNone/>
            </a:pPr>
            <a:endParaRPr lang="pl-PL" kern="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99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 rtlCol="0">
            <a:normAutofit/>
          </a:bodyPr>
          <a:lstStyle/>
          <a:p>
            <a:pPr algn="r"/>
            <a:r>
              <a:rPr lang="pl-PL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czym pomagamy?</a:t>
            </a:r>
            <a:br>
              <a:rPr lang="pl-PL" sz="32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32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06680" y="963877"/>
            <a:ext cx="5415377" cy="4930246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Doradzamy jak i gdzie szukać pracy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Przygotowujemy do radzenia sobie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poszukiwaniu i podejmowaniu pracy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Udzielamy pomocy przy sporządzaniu dokumentów aplikacyjnych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Przygotowujemy do rozmowy z pracodawcą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Badamy predyspozycje i preferencje zawodowe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Udzielamy informacji o szkoleniach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Pomagamy przygotować się do rozpoczęcia własnej działalności gospodarczej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Udostępniamy stanowiska komputerowe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dostępem do Internetu</a:t>
            </a:r>
          </a:p>
          <a:p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96561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31903" y="186528"/>
            <a:ext cx="7446249" cy="497644"/>
          </a:xfrm>
        </p:spPr>
        <p:txBody>
          <a:bodyPr>
            <a:normAutofit/>
          </a:bodyPr>
          <a:lstStyle/>
          <a:p>
            <a:pPr algn="ctr"/>
            <a:r>
              <a:rPr lang="pl-PL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Zajęcia i warsztaty</a:t>
            </a:r>
          </a:p>
        </p:txBody>
      </p:sp>
      <p:graphicFrame>
        <p:nvGraphicFramePr>
          <p:cNvPr id="14" name="Symbol zastępczy zawartości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82538643"/>
              </p:ext>
            </p:extLst>
          </p:nvPr>
        </p:nvGraphicFramePr>
        <p:xfrm>
          <a:off x="1580225" y="1196265"/>
          <a:ext cx="5548544" cy="4021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080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5FAA4D3-4414-F21C-ADDA-6476ADAB8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309" y="1007569"/>
            <a:ext cx="3744546" cy="5850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1FBC8EC7-C353-279F-6BDA-BF02A31B8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9716"/>
            <a:ext cx="7886700" cy="646930"/>
          </a:xfrm>
        </p:spPr>
        <p:txBody>
          <a:bodyPr>
            <a:normAutofit/>
          </a:bodyPr>
          <a:lstStyle/>
          <a:p>
            <a:pPr algn="ctr"/>
            <a:r>
              <a:rPr lang="pl-PL" sz="27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Webinaria on-line</a:t>
            </a:r>
          </a:p>
        </p:txBody>
      </p:sp>
      <p:pic>
        <p:nvPicPr>
          <p:cNvPr id="6" name="Symbol zastępczy zawartości 5" descr="Obraz zawierający tekst, zrzut ekranu, osoba, Ludzka twarz&#10;&#10;Opis wygenerowany automatycznie">
            <a:extLst>
              <a:ext uri="{FF2B5EF4-FFF2-40B4-BE49-F238E27FC236}">
                <a16:creationId xmlns:a16="http://schemas.microsoft.com/office/drawing/2014/main" id="{9FA38E81-61BC-2287-2E0D-2B74AC8264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45" y="1253332"/>
            <a:ext cx="5312377" cy="425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7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31905" y="1093157"/>
            <a:ext cx="4572000" cy="3265777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defTabSz="91440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KZZ to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narzędzie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diagnostyczne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służące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badania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en-US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zainteresowań</a:t>
            </a:r>
            <a:r>
              <a:rPr lang="en-US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zawodowych</a:t>
            </a:r>
            <a:endParaRPr lang="pl-PL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buFont typeface="Wingdings" panose="05000000000000000000" pitchFamily="2" charset="2"/>
              <a:buChar char="§"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dwie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wersje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młodzieży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dla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dorosłych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28600" defTabSz="914400"/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dostępny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formie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papierowej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komputerowej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28600" defTabSz="914400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skal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zainteresowań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-228600" defTabSz="914400"/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az 6" descr="Obraz zawierający tekst, zrzut ekranu, Czcionka, Drukowanie&#10;&#10;Opis wygenerowany automatycznie">
            <a:extLst>
              <a:ext uri="{FF2B5EF4-FFF2-40B4-BE49-F238E27FC236}">
                <a16:creationId xmlns:a16="http://schemas.microsoft.com/office/drawing/2014/main" id="{C6B180C2-A611-74FE-E294-940D510E3F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5" y="967667"/>
            <a:ext cx="4034755" cy="5890334"/>
          </a:xfrm>
          <a:prstGeom prst="rect">
            <a:avLst/>
          </a:prstGeom>
        </p:spPr>
      </p:pic>
      <p:sp>
        <p:nvSpPr>
          <p:cNvPr id="9" name="Tytuł 8">
            <a:extLst>
              <a:ext uri="{FF2B5EF4-FFF2-40B4-BE49-F238E27FC236}">
                <a16:creationId xmlns:a16="http://schemas.microsoft.com/office/drawing/2014/main" id="{43590921-04C2-0E5B-0D6C-192F1F7A6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559" y="187574"/>
            <a:ext cx="8177999" cy="646928"/>
          </a:xfrm>
        </p:spPr>
        <p:txBody>
          <a:bodyPr>
            <a:noAutofit/>
          </a:bodyPr>
          <a:lstStyle/>
          <a:p>
            <a:r>
              <a:rPr lang="pl-PL" sz="2000" b="1" dirty="0">
                <a:latin typeface="Georgia" panose="02040502050405020303" pitchFamily="18" charset="0"/>
              </a:rPr>
              <a:t>KWESTIONARIUSZ ZAINTERESOWAŃ ZAWODOWYCH</a:t>
            </a:r>
          </a:p>
        </p:txBody>
      </p:sp>
    </p:spTree>
    <p:extLst>
      <p:ext uri="{BB962C8B-B14F-4D97-AF65-F5344CB8AC3E}">
        <p14:creationId xmlns:p14="http://schemas.microsoft.com/office/powerpoint/2010/main" val="335386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48640" y="1170431"/>
            <a:ext cx="3656928" cy="5138923"/>
          </a:xfrm>
        </p:spPr>
        <p:txBody>
          <a:bodyPr anchor="ctr">
            <a:normAutofit/>
          </a:bodyPr>
          <a:lstStyle/>
          <a:p>
            <a:pPr algn="r"/>
            <a:br>
              <a:rPr lang="pl-PL">
                <a:solidFill>
                  <a:schemeClr val="tx2"/>
                </a:solidFill>
              </a:rPr>
            </a:br>
            <a:r>
              <a:rPr lang="pl-PL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Kwestionariusz Zainteresowań Zawodowych</a:t>
            </a:r>
            <a:br>
              <a:rPr lang="pl-PL" b="1">
                <a:solidFill>
                  <a:schemeClr val="tx2"/>
                </a:solidFill>
                <a:latin typeface="Georgia" panose="02040502050405020303" pitchFamily="18" charset="0"/>
              </a:rPr>
            </a:br>
            <a:r>
              <a:rPr lang="pl-PL" b="1">
                <a:solidFill>
                  <a:schemeClr val="tx2"/>
                </a:solidFill>
                <a:latin typeface="Georgia" panose="02040502050405020303" pitchFamily="18" charset="0"/>
              </a:rPr>
              <a:t> </a:t>
            </a:r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31272"/>
              </p:ext>
            </p:extLst>
          </p:nvPr>
        </p:nvGraphicFramePr>
        <p:xfrm>
          <a:off x="4572000" y="260648"/>
          <a:ext cx="4185753" cy="5966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7853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620771" cy="4930246"/>
          </a:xfrm>
        </p:spPr>
        <p:txBody>
          <a:bodyPr>
            <a:normAutofit/>
          </a:bodyPr>
          <a:lstStyle/>
          <a:p>
            <a:pPr algn="r"/>
            <a:r>
              <a:rPr lang="pl-PL" sz="2400" b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Wielowymiarowy Kwestionariusz Preferencji Zawodowych (WKP)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02917" y="1340768"/>
            <a:ext cx="5245543" cy="49302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l-PL" sz="1900">
                <a:latin typeface="Times New Roman" panose="02020603050405020304" pitchFamily="18" charset="0"/>
                <a:cs typeface="Times New Roman" panose="02020603050405020304" pitchFamily="18" charset="0"/>
              </a:rPr>
              <a:t>WKP jest narzędziem pomocniczym w określeniu profilu zainteresowań zawodowych osoby badanej</a:t>
            </a:r>
          </a:p>
          <a:p>
            <a:endParaRPr lang="pl-PL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900">
                <a:latin typeface="Times New Roman" panose="02020603050405020304" pitchFamily="18" charset="0"/>
                <a:cs typeface="Times New Roman" panose="02020603050405020304" pitchFamily="18" charset="0"/>
              </a:rPr>
              <a:t>może być prowadzone grupowo i indywidualnie; bez ograniczenia czasu, przeciętnie - 20 minut</a:t>
            </a:r>
          </a:p>
          <a:p>
            <a:pPr marL="0" indent="0">
              <a:buNone/>
            </a:pPr>
            <a:endParaRPr lang="pl-PL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900">
                <a:latin typeface="Times New Roman" panose="02020603050405020304" pitchFamily="18" charset="0"/>
                <a:cs typeface="Times New Roman" panose="02020603050405020304" pitchFamily="18" charset="0"/>
              </a:rPr>
              <a:t>kwestionariusz składa się ze 133 stwierdzeń dotyczących </a:t>
            </a:r>
            <a:r>
              <a:rPr lang="pl-PL" sz="19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siedmiu grup zainteresowań </a:t>
            </a:r>
            <a:r>
              <a:rPr lang="pl-PL" sz="1900">
                <a:latin typeface="Times New Roman" panose="02020603050405020304" pitchFamily="18" charset="0"/>
                <a:cs typeface="Times New Roman" panose="02020603050405020304" pitchFamily="18" charset="0"/>
              </a:rPr>
              <a:t>odnoszących się do typów wykonywanych czynności</a:t>
            </a:r>
          </a:p>
          <a:p>
            <a:endParaRPr lang="pl-PL" sz="19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l-PL" sz="1900">
                <a:latin typeface="Times New Roman" panose="02020603050405020304" pitchFamily="18" charset="0"/>
                <a:cs typeface="Times New Roman" panose="02020603050405020304" pitchFamily="18" charset="0"/>
              </a:rPr>
              <a:t>umożliwia wygenerowanie listy preferowanych zawodów - raport ten można wydrukować</a:t>
            </a:r>
          </a:p>
          <a:p>
            <a:pPr>
              <a:buFont typeface="Wingdings" panose="05000000000000000000" pitchFamily="2" charset="2"/>
              <a:buChar char="q"/>
            </a:pPr>
            <a:endParaRPr lang="pl-PL" sz="190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sz="190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sz="190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pl-PL" sz="1900"/>
          </a:p>
        </p:txBody>
      </p:sp>
    </p:spTree>
    <p:extLst>
      <p:ext uri="{BB962C8B-B14F-4D97-AF65-F5344CB8AC3E}">
        <p14:creationId xmlns:p14="http://schemas.microsoft.com/office/powerpoint/2010/main" val="294852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645</Words>
  <Application>Microsoft Office PowerPoint</Application>
  <PresentationFormat>Pokaz na ekranie (4:3)</PresentationFormat>
  <Paragraphs>121</Paragraphs>
  <Slides>21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Georgia</vt:lpstr>
      <vt:lpstr>Times New Roman</vt:lpstr>
      <vt:lpstr>Wingdings</vt:lpstr>
      <vt:lpstr>Motyw pakietu Office</vt:lpstr>
      <vt:lpstr>Oferta  Centrum Informacji i Planowania Kariery Zawodowej  Wojewódzkiego Urzędu Pracy  w Lublinie</vt:lpstr>
      <vt:lpstr>Kim jesteśmy?</vt:lpstr>
      <vt:lpstr>     Dla kogo pomoc doradcy? </vt:lpstr>
      <vt:lpstr>W czym pomagamy? </vt:lpstr>
      <vt:lpstr>Zajęcia i warsztaty</vt:lpstr>
      <vt:lpstr>Webinaria on-line</vt:lpstr>
      <vt:lpstr>KWESTIONARIUSZ ZAINTERESOWAŃ ZAWODOWYCH</vt:lpstr>
      <vt:lpstr> Kwestionariusz Zainteresowań Zawodowych  </vt:lpstr>
      <vt:lpstr>Wielowymiarowy Kwestionariusz Preferencji Zawodowych (WKP) </vt:lpstr>
      <vt:lpstr>Wielowymiarowy Kwestionariusz Preferencji Zawodowych (WKP) </vt:lpstr>
      <vt:lpstr>  Narzędzie do Badania Kompetencji NBK </vt:lpstr>
      <vt:lpstr>Czym jest Barometr zawodów?</vt:lpstr>
      <vt:lpstr>Prezentacja programu PowerPoint</vt:lpstr>
      <vt:lpstr>Prezentacja programu PowerPoint</vt:lpstr>
      <vt:lpstr>Równowaga </vt:lpstr>
      <vt:lpstr>BAROMETR ZAWODÓW                                      województwo lubelskie 2024 </vt:lpstr>
      <vt:lpstr>Prezentacja programu PowerPoint</vt:lpstr>
      <vt:lpstr>Prezentacja programu PowerPoint</vt:lpstr>
      <vt:lpstr>Prezentacja programu PowerPoint</vt:lpstr>
      <vt:lpstr>Publikacje Wojewódzkiego Urzędu Pracy  w Lublinie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poszukującego pracy</dc:title>
  <dc:creator>Dorota Mech</dc:creator>
  <cp:lastModifiedBy>Jolanta Kosowska</cp:lastModifiedBy>
  <cp:revision>2</cp:revision>
  <cp:lastPrinted>2021-01-21T06:46:36Z</cp:lastPrinted>
  <dcterms:created xsi:type="dcterms:W3CDTF">2020-10-26T06:58:13Z</dcterms:created>
  <dcterms:modified xsi:type="dcterms:W3CDTF">2024-04-25T10:58:54Z</dcterms:modified>
</cp:coreProperties>
</file>