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937" r:id="rId23"/>
    <p:sldId id="938" r:id="rId24"/>
    <p:sldId id="880" r:id="rId25"/>
    <p:sldId id="881" r:id="rId26"/>
    <p:sldId id="887" r:id="rId27"/>
    <p:sldId id="885" r:id="rId28"/>
    <p:sldId id="889" r:id="rId29"/>
    <p:sldId id="892" r:id="rId30"/>
    <p:sldId id="844" r:id="rId31"/>
    <p:sldId id="900" r:id="rId32"/>
    <p:sldId id="908" r:id="rId33"/>
    <p:sldId id="870" r:id="rId34"/>
    <p:sldId id="325" r:id="rId35"/>
    <p:sldId id="837" r:id="rId36"/>
    <p:sldId id="935" r:id="rId37"/>
    <p:sldId id="936" r:id="rId38"/>
    <p:sldId id="273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3CE41-7E16-4F0C-ABEC-99D9ABC87774}" v="123" dt="2024-04-26T07:30:22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385" autoAdjust="0"/>
  </p:normalViewPr>
  <p:slideViewPr>
    <p:cSldViewPr snapToGrid="0">
      <p:cViewPr varScale="1">
        <p:scale>
          <a:sx n="79" d="100"/>
          <a:sy n="79" d="100"/>
        </p:scale>
        <p:origin x="132" y="9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8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microsoft.com/office/2015/10/relationships/revisionInfo" Target="revisionInfo.xml"/><Relationship Id="rId20" Type="http://schemas.openxmlformats.org/officeDocument/2006/relationships/slide" Target="slides/slide18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arszalec" userId="ff4a3be3-419b-4aec-9b2b-cbe81b7668ac" providerId="ADAL" clId="{CF97117A-4A60-4547-8CFA-66C78B140B22}"/>
    <pc:docChg chg="undo custSel addSld delSld modSld">
      <pc:chgData name="Joanna Marszalec" userId="ff4a3be3-419b-4aec-9b2b-cbe81b7668ac" providerId="ADAL" clId="{CF97117A-4A60-4547-8CFA-66C78B140B22}" dt="2024-04-03T10:26:09.720" v="250" actId="2696"/>
      <pc:docMkLst>
        <pc:docMk/>
      </pc:docMkLst>
      <pc:sldChg chg="addSp delSp modSp new del mod modNotesTx">
        <pc:chgData name="Joanna Marszalec" userId="ff4a3be3-419b-4aec-9b2b-cbe81b7668ac" providerId="ADAL" clId="{CF97117A-4A60-4547-8CFA-66C78B140B22}" dt="2024-04-03T10:26:09.720" v="250" actId="2696"/>
        <pc:sldMkLst>
          <pc:docMk/>
          <pc:sldMk cId="3883027489" sldId="937"/>
        </pc:sldMkLst>
        <pc:spChg chg="del">
          <ac:chgData name="Joanna Marszalec" userId="ff4a3be3-419b-4aec-9b2b-cbe81b7668ac" providerId="ADAL" clId="{CF97117A-4A60-4547-8CFA-66C78B140B22}" dt="2024-04-03T10:18:00.326" v="1" actId="21"/>
          <ac:spMkLst>
            <pc:docMk/>
            <pc:sldMk cId="3883027489" sldId="937"/>
            <ac:spMk id="2" creationId="{5BE2B0B0-3ECB-2EB8-1028-2AAEB81D9702}"/>
          </ac:spMkLst>
        </pc:spChg>
        <pc:spChg chg="del">
          <ac:chgData name="Joanna Marszalec" userId="ff4a3be3-419b-4aec-9b2b-cbe81b7668ac" providerId="ADAL" clId="{CF97117A-4A60-4547-8CFA-66C78B140B22}" dt="2024-04-03T10:18:02.227" v="2" actId="21"/>
          <ac:spMkLst>
            <pc:docMk/>
            <pc:sldMk cId="3883027489" sldId="937"/>
            <ac:spMk id="3" creationId="{67DC7690-974D-6F0D-7CBD-B837F30400B8}"/>
          </ac:spMkLst>
        </pc:spChg>
        <pc:spChg chg="add mod">
          <ac:chgData name="Joanna Marszalec" userId="ff4a3be3-419b-4aec-9b2b-cbe81b7668ac" providerId="ADAL" clId="{CF97117A-4A60-4547-8CFA-66C78B140B22}" dt="2024-04-03T10:19:25.145" v="30" actId="1076"/>
          <ac:spMkLst>
            <pc:docMk/>
            <pc:sldMk cId="3883027489" sldId="937"/>
            <ac:spMk id="5" creationId="{9D6DD57C-0A1B-12FB-AD75-5AFFE7A26A0E}"/>
          </ac:spMkLst>
        </pc:spChg>
        <pc:spChg chg="add mod">
          <ac:chgData name="Joanna Marszalec" userId="ff4a3be3-419b-4aec-9b2b-cbe81b7668ac" providerId="ADAL" clId="{CF97117A-4A60-4547-8CFA-66C78B140B22}" dt="2024-04-03T10:19:59.363" v="67" actId="13822"/>
          <ac:spMkLst>
            <pc:docMk/>
            <pc:sldMk cId="3883027489" sldId="937"/>
            <ac:spMk id="8" creationId="{99164C14-84E9-8EC5-0A06-FC14153B9E40}"/>
          </ac:spMkLst>
        </pc:spChg>
        <pc:spChg chg="add mod">
          <ac:chgData name="Joanna Marszalec" userId="ff4a3be3-419b-4aec-9b2b-cbe81b7668ac" providerId="ADAL" clId="{CF97117A-4A60-4547-8CFA-66C78B140B22}" dt="2024-04-03T10:20:55.324" v="151" actId="20577"/>
          <ac:spMkLst>
            <pc:docMk/>
            <pc:sldMk cId="3883027489" sldId="937"/>
            <ac:spMk id="11" creationId="{9CE46448-3E56-CA96-D253-3A8410682D4A}"/>
          </ac:spMkLst>
        </pc:spChg>
        <pc:cxnChg chg="add">
          <ac:chgData name="Joanna Marszalec" userId="ff4a3be3-419b-4aec-9b2b-cbe81b7668ac" providerId="ADAL" clId="{CF97117A-4A60-4547-8CFA-66C78B140B22}" dt="2024-04-03T10:19:30.170" v="31" actId="11529"/>
          <ac:cxnSpMkLst>
            <pc:docMk/>
            <pc:sldMk cId="3883027489" sldId="937"/>
            <ac:cxnSpMk id="7" creationId="{A2E1E4A8-7946-35A9-13E9-69CE94BA98CE}"/>
          </ac:cxnSpMkLst>
        </pc:cxnChg>
        <pc:cxnChg chg="add">
          <ac:chgData name="Joanna Marszalec" userId="ff4a3be3-419b-4aec-9b2b-cbe81b7668ac" providerId="ADAL" clId="{CF97117A-4A60-4547-8CFA-66C78B140B22}" dt="2024-04-03T10:20:05.794" v="68" actId="11529"/>
          <ac:cxnSpMkLst>
            <pc:docMk/>
            <pc:sldMk cId="3883027489" sldId="937"/>
            <ac:cxnSpMk id="10" creationId="{9513AE2E-61C3-4C0D-9F74-08B71722FCA8}"/>
          </ac:cxnSpMkLst>
        </pc:cxnChg>
      </pc:sldChg>
    </pc:docChg>
  </pc:docChgLst>
  <pc:docChgLst>
    <pc:chgData name="Joanna Marszalec" userId="ff4a3be3-419b-4aec-9b2b-cbe81b7668ac" providerId="ADAL" clId="{5203CE41-7E16-4F0C-ABEC-99D9ABC87774}"/>
    <pc:docChg chg="undo redo custSel addSld modSld">
      <pc:chgData name="Joanna Marszalec" userId="ff4a3be3-419b-4aec-9b2b-cbe81b7668ac" providerId="ADAL" clId="{5203CE41-7E16-4F0C-ABEC-99D9ABC87774}" dt="2024-04-26T07:30:22.035" v="984" actId="962"/>
      <pc:docMkLst>
        <pc:docMk/>
      </pc:docMkLst>
      <pc:sldChg chg="addSp delSp modSp mod">
        <pc:chgData name="Joanna Marszalec" userId="ff4a3be3-419b-4aec-9b2b-cbe81b7668ac" providerId="ADAL" clId="{5203CE41-7E16-4F0C-ABEC-99D9ABC87774}" dt="2024-04-26T07:30:22.035" v="984" actId="962"/>
        <pc:sldMkLst>
          <pc:docMk/>
          <pc:sldMk cId="980189636" sldId="273"/>
        </pc:sldMkLst>
        <pc:spChg chg="mod">
          <ac:chgData name="Joanna Marszalec" userId="ff4a3be3-419b-4aec-9b2b-cbe81b7668ac" providerId="ADAL" clId="{5203CE41-7E16-4F0C-ABEC-99D9ABC87774}" dt="2024-04-18T09:15:32.034" v="53" actId="1076"/>
          <ac:spMkLst>
            <pc:docMk/>
            <pc:sldMk cId="980189636" sldId="273"/>
            <ac:spMk id="2" creationId="{1FCDACC8-06CC-17E7-0965-98FA6EBD11A4}"/>
          </ac:spMkLst>
        </pc:spChg>
        <pc:spChg chg="mod">
          <ac:chgData name="Joanna Marszalec" userId="ff4a3be3-419b-4aec-9b2b-cbe81b7668ac" providerId="ADAL" clId="{5203CE41-7E16-4F0C-ABEC-99D9ABC87774}" dt="2024-04-18T09:15:37.502" v="54" actId="1076"/>
          <ac:spMkLst>
            <pc:docMk/>
            <pc:sldMk cId="980189636" sldId="273"/>
            <ac:spMk id="3" creationId="{E6D9BFC7-D772-F2FD-43D3-ADB411EDDEAD}"/>
          </ac:spMkLst>
        </pc:spChg>
        <pc:spChg chg="add del">
          <ac:chgData name="Joanna Marszalec" userId="ff4a3be3-419b-4aec-9b2b-cbe81b7668ac" providerId="ADAL" clId="{5203CE41-7E16-4F0C-ABEC-99D9ABC87774}" dt="2024-04-18T09:15:17.818" v="46" actId="478"/>
          <ac:spMkLst>
            <pc:docMk/>
            <pc:sldMk cId="980189636" sldId="273"/>
            <ac:spMk id="4" creationId="{D35F7253-29C0-6707-7E20-0B3303FAD51F}"/>
          </ac:spMkLst>
        </pc:spChg>
        <pc:spChg chg="mod">
          <ac:chgData name="Joanna Marszalec" userId="ff4a3be3-419b-4aec-9b2b-cbe81b7668ac" providerId="ADAL" clId="{5203CE41-7E16-4F0C-ABEC-99D9ABC87774}" dt="2024-04-18T09:15:45.094" v="56" actId="1076"/>
          <ac:spMkLst>
            <pc:docMk/>
            <pc:sldMk cId="980189636" sldId="273"/>
            <ac:spMk id="6" creationId="{44C57BAA-8E55-0569-4860-AB7E0A69E3E9}"/>
          </ac:spMkLst>
        </pc:spChg>
        <pc:spChg chg="mod">
          <ac:chgData name="Joanna Marszalec" userId="ff4a3be3-419b-4aec-9b2b-cbe81b7668ac" providerId="ADAL" clId="{5203CE41-7E16-4F0C-ABEC-99D9ABC87774}" dt="2024-04-18T09:15:40.735" v="55" actId="1076"/>
          <ac:spMkLst>
            <pc:docMk/>
            <pc:sldMk cId="980189636" sldId="273"/>
            <ac:spMk id="7" creationId="{615EC660-AC2A-1DD6-CAD1-D29BD08A74AF}"/>
          </ac:spMkLst>
        </pc:spChg>
        <pc:picChg chg="add del">
          <ac:chgData name="Joanna Marszalec" userId="ff4a3be3-419b-4aec-9b2b-cbe81b7668ac" providerId="ADAL" clId="{5203CE41-7E16-4F0C-ABEC-99D9ABC87774}" dt="2024-04-18T08:24:15.787" v="30" actId="478"/>
          <ac:picMkLst>
            <pc:docMk/>
            <pc:sldMk cId="980189636" sldId="273"/>
            <ac:picMk id="8" creationId="{6CE62E79-8BF6-7D2B-DED5-DE206B47CBD8}"/>
          </ac:picMkLst>
        </pc:picChg>
        <pc:picChg chg="add mod">
          <ac:chgData name="Joanna Marszalec" userId="ff4a3be3-419b-4aec-9b2b-cbe81b7668ac" providerId="ADAL" clId="{5203CE41-7E16-4F0C-ABEC-99D9ABC87774}" dt="2024-04-18T09:15:17.271" v="44" actId="931"/>
          <ac:picMkLst>
            <pc:docMk/>
            <pc:sldMk cId="980189636" sldId="273"/>
            <ac:picMk id="10" creationId="{78332AAA-91F2-4E03-14C9-36AF4A9C6E00}"/>
          </ac:picMkLst>
        </pc:picChg>
        <pc:picChg chg="add del">
          <ac:chgData name="Joanna Marszalec" userId="ff4a3be3-419b-4aec-9b2b-cbe81b7668ac" providerId="ADAL" clId="{5203CE41-7E16-4F0C-ABEC-99D9ABC87774}" dt="2024-04-18T08:24:16.974" v="31" actId="478"/>
          <ac:picMkLst>
            <pc:docMk/>
            <pc:sldMk cId="980189636" sldId="273"/>
            <ac:picMk id="11" creationId="{7A564037-B62D-C8D4-3919-BD2842C0AB19}"/>
          </ac:picMkLst>
        </pc:picChg>
        <pc:picChg chg="add mod">
          <ac:chgData name="Joanna Marszalec" userId="ff4a3be3-419b-4aec-9b2b-cbe81b7668ac" providerId="ADAL" clId="{5203CE41-7E16-4F0C-ABEC-99D9ABC87774}" dt="2024-04-18T09:15:27.566" v="52" actId="1076"/>
          <ac:picMkLst>
            <pc:docMk/>
            <pc:sldMk cId="980189636" sldId="273"/>
            <ac:picMk id="12" creationId="{222EFFF7-57E2-B581-9D23-4C5CBE298256}"/>
          </ac:picMkLst>
        </pc:picChg>
        <pc:picChg chg="add mod">
          <ac:chgData name="Joanna Marszalec" userId="ff4a3be3-419b-4aec-9b2b-cbe81b7668ac" providerId="ADAL" clId="{5203CE41-7E16-4F0C-ABEC-99D9ABC87774}" dt="2024-04-18T09:17:26.603" v="65" actId="1076"/>
          <ac:picMkLst>
            <pc:docMk/>
            <pc:sldMk cId="980189636" sldId="273"/>
            <ac:picMk id="13" creationId="{25A407A7-F8EE-33A3-F918-0EFD79E78FB4}"/>
          </ac:picMkLst>
        </pc:picChg>
        <pc:picChg chg="add mod">
          <ac:chgData name="Joanna Marszalec" userId="ff4a3be3-419b-4aec-9b2b-cbe81b7668ac" providerId="ADAL" clId="{5203CE41-7E16-4F0C-ABEC-99D9ABC87774}" dt="2024-04-26T07:30:22.035" v="984" actId="962"/>
          <ac:picMkLst>
            <pc:docMk/>
            <pc:sldMk cId="980189636" sldId="273"/>
            <ac:picMk id="15" creationId="{081BCF75-5628-AAFC-6BFA-8E967BAE30E4}"/>
          </ac:picMkLst>
        </pc:picChg>
        <pc:picChg chg="add del mod">
          <ac:chgData name="Joanna Marszalec" userId="ff4a3be3-419b-4aec-9b2b-cbe81b7668ac" providerId="ADAL" clId="{5203CE41-7E16-4F0C-ABEC-99D9ABC87774}" dt="2024-04-18T08:24:02.696" v="27" actId="1076"/>
          <ac:picMkLst>
            <pc:docMk/>
            <pc:sldMk cId="980189636" sldId="273"/>
            <ac:picMk id="1026" creationId="{D9C3302A-B76A-D0A6-6D74-F8FDFC30C818}"/>
          </ac:picMkLst>
        </pc:picChg>
        <pc:picChg chg="add del mod">
          <ac:chgData name="Joanna Marszalec" userId="ff4a3be3-419b-4aec-9b2b-cbe81b7668ac" providerId="ADAL" clId="{5203CE41-7E16-4F0C-ABEC-99D9ABC87774}" dt="2024-04-18T08:23:59.556" v="21" actId="1076"/>
          <ac:picMkLst>
            <pc:docMk/>
            <pc:sldMk cId="980189636" sldId="273"/>
            <ac:picMk id="1027" creationId="{50F5D76D-D550-4F3A-E438-CF1DD95E8453}"/>
          </ac:picMkLst>
        </pc:picChg>
      </pc:sldChg>
      <pc:sldChg chg="modSp mod">
        <pc:chgData name="Joanna Marszalec" userId="ff4a3be3-419b-4aec-9b2b-cbe81b7668ac" providerId="ADAL" clId="{5203CE41-7E16-4F0C-ABEC-99D9ABC87774}" dt="2024-04-26T07:14:13.711" v="93" actId="404"/>
        <pc:sldMkLst>
          <pc:docMk/>
          <pc:sldMk cId="26093143" sldId="854"/>
        </pc:sldMkLst>
        <pc:spChg chg="mod">
          <ac:chgData name="Joanna Marszalec" userId="ff4a3be3-419b-4aec-9b2b-cbe81b7668ac" providerId="ADAL" clId="{5203CE41-7E16-4F0C-ABEC-99D9ABC87774}" dt="2024-04-26T07:14:13.711" v="93" actId="404"/>
          <ac:spMkLst>
            <pc:docMk/>
            <pc:sldMk cId="26093143" sldId="854"/>
            <ac:spMk id="4" creationId="{EC6C09CA-6801-66DA-4F52-8B4FE666DDAA}"/>
          </ac:spMkLst>
        </pc:spChg>
      </pc:sldChg>
      <pc:sldChg chg="modSp mod">
        <pc:chgData name="Joanna Marszalec" userId="ff4a3be3-419b-4aec-9b2b-cbe81b7668ac" providerId="ADAL" clId="{5203CE41-7E16-4F0C-ABEC-99D9ABC87774}" dt="2024-04-26T07:14:31.379" v="94" actId="20577"/>
        <pc:sldMkLst>
          <pc:docMk/>
          <pc:sldMk cId="1155838229" sldId="856"/>
        </pc:sldMkLst>
        <pc:spChg chg="mod">
          <ac:chgData name="Joanna Marszalec" userId="ff4a3be3-419b-4aec-9b2b-cbe81b7668ac" providerId="ADAL" clId="{5203CE41-7E16-4F0C-ABEC-99D9ABC87774}" dt="2024-04-26T07:14:31.379" v="94" actId="20577"/>
          <ac:spMkLst>
            <pc:docMk/>
            <pc:sldMk cId="1155838229" sldId="856"/>
            <ac:spMk id="15" creationId="{00000000-0000-0000-0000-000000000000}"/>
          </ac:spMkLst>
        </pc:spChg>
      </pc:sldChg>
      <pc:sldChg chg="delSp modSp mod">
        <pc:chgData name="Joanna Marszalec" userId="ff4a3be3-419b-4aec-9b2b-cbe81b7668ac" providerId="ADAL" clId="{5203CE41-7E16-4F0C-ABEC-99D9ABC87774}" dt="2024-04-26T07:15:27.415" v="102" actId="1076"/>
        <pc:sldMkLst>
          <pc:docMk/>
          <pc:sldMk cId="1918240706" sldId="874"/>
        </pc:sldMkLst>
        <pc:spChg chg="del">
          <ac:chgData name="Joanna Marszalec" userId="ff4a3be3-419b-4aec-9b2b-cbe81b7668ac" providerId="ADAL" clId="{5203CE41-7E16-4F0C-ABEC-99D9ABC87774}" dt="2024-04-26T07:15:13.856" v="98" actId="478"/>
          <ac:spMkLst>
            <pc:docMk/>
            <pc:sldMk cId="1918240706" sldId="874"/>
            <ac:spMk id="9" creationId="{A1FF83F7-C691-B525-FA02-D5F4AAAA30FD}"/>
          </ac:spMkLst>
        </pc:spChg>
        <pc:spChg chg="del mod">
          <ac:chgData name="Joanna Marszalec" userId="ff4a3be3-419b-4aec-9b2b-cbe81b7668ac" providerId="ADAL" clId="{5203CE41-7E16-4F0C-ABEC-99D9ABC87774}" dt="2024-04-26T07:15:21.557" v="100" actId="21"/>
          <ac:spMkLst>
            <pc:docMk/>
            <pc:sldMk cId="1918240706" sldId="874"/>
            <ac:spMk id="11" creationId="{64BBAB71-5F8E-F022-33E9-BCF9F183AC39}"/>
          </ac:spMkLst>
        </pc:spChg>
        <pc:spChg chg="mod">
          <ac:chgData name="Joanna Marszalec" userId="ff4a3be3-419b-4aec-9b2b-cbe81b7668ac" providerId="ADAL" clId="{5203CE41-7E16-4F0C-ABEC-99D9ABC87774}" dt="2024-04-26T07:15:24.525" v="101" actId="1076"/>
          <ac:spMkLst>
            <pc:docMk/>
            <pc:sldMk cId="1918240706" sldId="874"/>
            <ac:spMk id="14" creationId="{4601BCD5-29D2-7C7A-BD8D-B9243A5F4E53}"/>
          </ac:spMkLst>
        </pc:spChg>
        <pc:spChg chg="mod">
          <ac:chgData name="Joanna Marszalec" userId="ff4a3be3-419b-4aec-9b2b-cbe81b7668ac" providerId="ADAL" clId="{5203CE41-7E16-4F0C-ABEC-99D9ABC87774}" dt="2024-04-26T07:15:27.415" v="102" actId="1076"/>
          <ac:spMkLst>
            <pc:docMk/>
            <pc:sldMk cId="1918240706" sldId="874"/>
            <ac:spMk id="17" creationId="{ED99B391-30EE-395C-D697-D058ED39EF35}"/>
          </ac:spMkLst>
        </pc:spChg>
      </pc:sldChg>
      <pc:sldChg chg="modSp mod">
        <pc:chgData name="Joanna Marszalec" userId="ff4a3be3-419b-4aec-9b2b-cbe81b7668ac" providerId="ADAL" clId="{5203CE41-7E16-4F0C-ABEC-99D9ABC87774}" dt="2024-04-26T07:26:01.720" v="866" actId="1076"/>
        <pc:sldMkLst>
          <pc:docMk/>
          <pc:sldMk cId="3300324551" sldId="887"/>
        </pc:sldMkLst>
        <pc:spChg chg="mod">
          <ac:chgData name="Joanna Marszalec" userId="ff4a3be3-419b-4aec-9b2b-cbe81b7668ac" providerId="ADAL" clId="{5203CE41-7E16-4F0C-ABEC-99D9ABC87774}" dt="2024-04-26T07:26:01.720" v="866" actId="1076"/>
          <ac:spMkLst>
            <pc:docMk/>
            <pc:sldMk cId="3300324551" sldId="887"/>
            <ac:spMk id="5" creationId="{BDB8B5CC-535F-9FCF-CA64-DE48DEE4F169}"/>
          </ac:spMkLst>
        </pc:spChg>
      </pc:sldChg>
      <pc:sldChg chg="modSp mod">
        <pc:chgData name="Joanna Marszalec" userId="ff4a3be3-419b-4aec-9b2b-cbe81b7668ac" providerId="ADAL" clId="{5203CE41-7E16-4F0C-ABEC-99D9ABC87774}" dt="2024-04-26T07:28:09.034" v="892" actId="20577"/>
        <pc:sldMkLst>
          <pc:docMk/>
          <pc:sldMk cId="1745858306" sldId="908"/>
        </pc:sldMkLst>
        <pc:spChg chg="mod">
          <ac:chgData name="Joanna Marszalec" userId="ff4a3be3-419b-4aec-9b2b-cbe81b7668ac" providerId="ADAL" clId="{5203CE41-7E16-4F0C-ABEC-99D9ABC87774}" dt="2024-04-26T07:28:09.034" v="892" actId="20577"/>
          <ac:spMkLst>
            <pc:docMk/>
            <pc:sldMk cId="1745858306" sldId="908"/>
            <ac:spMk id="13" creationId="{A33682A7-278C-8AEE-BA7D-14DAE79BD32D}"/>
          </ac:spMkLst>
        </pc:spChg>
        <pc:spChg chg="mod">
          <ac:chgData name="Joanna Marszalec" userId="ff4a3be3-419b-4aec-9b2b-cbe81b7668ac" providerId="ADAL" clId="{5203CE41-7E16-4F0C-ABEC-99D9ABC87774}" dt="2024-04-26T07:27:04.815" v="871" actId="1076"/>
          <ac:spMkLst>
            <pc:docMk/>
            <pc:sldMk cId="1745858306" sldId="908"/>
            <ac:spMk id="17" creationId="{6F9D8D9B-3696-658E-8E30-B7681F2DAC8A}"/>
          </ac:spMkLst>
        </pc:spChg>
        <pc:spChg chg="mod">
          <ac:chgData name="Joanna Marszalec" userId="ff4a3be3-419b-4aec-9b2b-cbe81b7668ac" providerId="ADAL" clId="{5203CE41-7E16-4F0C-ABEC-99D9ABC87774}" dt="2024-04-26T07:27:13.125" v="873" actId="1076"/>
          <ac:spMkLst>
            <pc:docMk/>
            <pc:sldMk cId="1745858306" sldId="908"/>
            <ac:spMk id="18" creationId="{88F8DCF3-C281-8724-D850-085C9DCDA413}"/>
          </ac:spMkLst>
        </pc:spChg>
        <pc:spChg chg="mod">
          <ac:chgData name="Joanna Marszalec" userId="ff4a3be3-419b-4aec-9b2b-cbe81b7668ac" providerId="ADAL" clId="{5203CE41-7E16-4F0C-ABEC-99D9ABC87774}" dt="2024-04-26T07:27:17.655" v="874" actId="1076"/>
          <ac:spMkLst>
            <pc:docMk/>
            <pc:sldMk cId="1745858306" sldId="908"/>
            <ac:spMk id="20" creationId="{A2BFF714-697B-876C-0061-A1B88F6E9F19}"/>
          </ac:spMkLst>
        </pc:spChg>
        <pc:spChg chg="mod">
          <ac:chgData name="Joanna Marszalec" userId="ff4a3be3-419b-4aec-9b2b-cbe81b7668ac" providerId="ADAL" clId="{5203CE41-7E16-4F0C-ABEC-99D9ABC87774}" dt="2024-04-26T07:27:08.829" v="872" actId="1076"/>
          <ac:spMkLst>
            <pc:docMk/>
            <pc:sldMk cId="1745858306" sldId="908"/>
            <ac:spMk id="22" creationId="{CA812091-F53C-8235-236D-055C26C4EAA1}"/>
          </ac:spMkLst>
        </pc:spChg>
      </pc:sldChg>
      <pc:sldChg chg="addSp delSp modSp new mod">
        <pc:chgData name="Joanna Marszalec" userId="ff4a3be3-419b-4aec-9b2b-cbe81b7668ac" providerId="ADAL" clId="{5203CE41-7E16-4F0C-ABEC-99D9ABC87774}" dt="2024-04-26T07:29:55.697" v="955" actId="20577"/>
        <pc:sldMkLst>
          <pc:docMk/>
          <pc:sldMk cId="3709513991" sldId="937"/>
        </pc:sldMkLst>
        <pc:spChg chg="del">
          <ac:chgData name="Joanna Marszalec" userId="ff4a3be3-419b-4aec-9b2b-cbe81b7668ac" providerId="ADAL" clId="{5203CE41-7E16-4F0C-ABEC-99D9ABC87774}" dt="2024-04-26T07:14:58.921" v="96" actId="21"/>
          <ac:spMkLst>
            <pc:docMk/>
            <pc:sldMk cId="3709513991" sldId="937"/>
            <ac:spMk id="2" creationId="{3687E417-CA55-3FC0-E74C-05D7CF30FBA8}"/>
          </ac:spMkLst>
        </pc:spChg>
        <pc:spChg chg="add mod">
          <ac:chgData name="Joanna Marszalec" userId="ff4a3be3-419b-4aec-9b2b-cbe81b7668ac" providerId="ADAL" clId="{5203CE41-7E16-4F0C-ABEC-99D9ABC87774}" dt="2024-04-26T07:29:55.697" v="955" actId="20577"/>
          <ac:spMkLst>
            <pc:docMk/>
            <pc:sldMk cId="3709513991" sldId="937"/>
            <ac:spMk id="2" creationId="{54040389-CD7A-4CE4-EDD2-4FA004659195}"/>
          </ac:spMkLst>
        </pc:spChg>
        <pc:spChg chg="del">
          <ac:chgData name="Joanna Marszalec" userId="ff4a3be3-419b-4aec-9b2b-cbe81b7668ac" providerId="ADAL" clId="{5203CE41-7E16-4F0C-ABEC-99D9ABC87774}" dt="2024-04-26T07:15:01.467" v="97" actId="21"/>
          <ac:spMkLst>
            <pc:docMk/>
            <pc:sldMk cId="3709513991" sldId="937"/>
            <ac:spMk id="3" creationId="{C85B50E5-3A27-2B20-41F9-87D38DAD3568}"/>
          </ac:spMkLst>
        </pc:spChg>
        <pc:spChg chg="add mod">
          <ac:chgData name="Joanna Marszalec" userId="ff4a3be3-419b-4aec-9b2b-cbe81b7668ac" providerId="ADAL" clId="{5203CE41-7E16-4F0C-ABEC-99D9ABC87774}" dt="2024-04-26T07:17:01.757" v="158" actId="113"/>
          <ac:spMkLst>
            <pc:docMk/>
            <pc:sldMk cId="3709513991" sldId="937"/>
            <ac:spMk id="5" creationId="{18C27719-D6FD-9BDB-4695-EB520AF4CE7C}"/>
          </ac:spMkLst>
        </pc:spChg>
        <pc:spChg chg="add mod">
          <ac:chgData name="Joanna Marszalec" userId="ff4a3be3-419b-4aec-9b2b-cbe81b7668ac" providerId="ADAL" clId="{5203CE41-7E16-4F0C-ABEC-99D9ABC87774}" dt="2024-04-26T07:17:31.376" v="187" actId="1076"/>
          <ac:spMkLst>
            <pc:docMk/>
            <pc:sldMk cId="3709513991" sldId="937"/>
            <ac:spMk id="6" creationId="{92319A62-D6AA-C0D3-4CFC-D3A3BA74125E}"/>
          </ac:spMkLst>
        </pc:spChg>
        <pc:spChg chg="add mod">
          <ac:chgData name="Joanna Marszalec" userId="ff4a3be3-419b-4aec-9b2b-cbe81b7668ac" providerId="ADAL" clId="{5203CE41-7E16-4F0C-ABEC-99D9ABC87774}" dt="2024-04-26T07:20:45.352" v="502" actId="1076"/>
          <ac:spMkLst>
            <pc:docMk/>
            <pc:sldMk cId="3709513991" sldId="937"/>
            <ac:spMk id="7" creationId="{094FC1B7-496F-0D1F-EBFD-54C581D326BF}"/>
          </ac:spMkLst>
        </pc:spChg>
        <pc:spChg chg="add mod">
          <ac:chgData name="Joanna Marszalec" userId="ff4a3be3-419b-4aec-9b2b-cbe81b7668ac" providerId="ADAL" clId="{5203CE41-7E16-4F0C-ABEC-99D9ABC87774}" dt="2024-04-26T07:18:42.143" v="327" actId="1076"/>
          <ac:spMkLst>
            <pc:docMk/>
            <pc:sldMk cId="3709513991" sldId="937"/>
            <ac:spMk id="8" creationId="{2D3E6B57-3833-F2CB-E5C0-D07734BE6E05}"/>
          </ac:spMkLst>
        </pc:spChg>
        <pc:spChg chg="add mod">
          <ac:chgData name="Joanna Marszalec" userId="ff4a3be3-419b-4aec-9b2b-cbe81b7668ac" providerId="ADAL" clId="{5203CE41-7E16-4F0C-ABEC-99D9ABC87774}" dt="2024-04-26T07:20:49.163" v="503" actId="1076"/>
          <ac:spMkLst>
            <pc:docMk/>
            <pc:sldMk cId="3709513991" sldId="937"/>
            <ac:spMk id="9" creationId="{9E77D7AC-1195-3F8E-5C63-2B013021716E}"/>
          </ac:spMkLst>
        </pc:spChg>
        <pc:spChg chg="add mod">
          <ac:chgData name="Joanna Marszalec" userId="ff4a3be3-419b-4aec-9b2b-cbe81b7668ac" providerId="ADAL" clId="{5203CE41-7E16-4F0C-ABEC-99D9ABC87774}" dt="2024-04-26T07:19:13.872" v="364" actId="1076"/>
          <ac:spMkLst>
            <pc:docMk/>
            <pc:sldMk cId="3709513991" sldId="937"/>
            <ac:spMk id="10" creationId="{1E374423-90E7-4030-CA17-3EEBA4077B2D}"/>
          </ac:spMkLst>
        </pc:spChg>
        <pc:spChg chg="add mod">
          <ac:chgData name="Joanna Marszalec" userId="ff4a3be3-419b-4aec-9b2b-cbe81b7668ac" providerId="ADAL" clId="{5203CE41-7E16-4F0C-ABEC-99D9ABC87774}" dt="2024-04-26T07:20:43.384" v="501" actId="1076"/>
          <ac:spMkLst>
            <pc:docMk/>
            <pc:sldMk cId="3709513991" sldId="937"/>
            <ac:spMk id="11" creationId="{A7A41544-9608-C163-0A75-8E3653E401EB}"/>
          </ac:spMkLst>
        </pc:spChg>
        <pc:spChg chg="add mod">
          <ac:chgData name="Joanna Marszalec" userId="ff4a3be3-419b-4aec-9b2b-cbe81b7668ac" providerId="ADAL" clId="{5203CE41-7E16-4F0C-ABEC-99D9ABC87774}" dt="2024-04-26T07:20:00.783" v="479" actId="20577"/>
          <ac:spMkLst>
            <pc:docMk/>
            <pc:sldMk cId="3709513991" sldId="937"/>
            <ac:spMk id="12" creationId="{832EBE76-2DA3-DE0A-0A4A-5C25F849ABE0}"/>
          </ac:spMkLst>
        </pc:spChg>
        <pc:spChg chg="add mod">
          <ac:chgData name="Joanna Marszalec" userId="ff4a3be3-419b-4aec-9b2b-cbe81b7668ac" providerId="ADAL" clId="{5203CE41-7E16-4F0C-ABEC-99D9ABC87774}" dt="2024-04-26T07:20:24.216" v="496" actId="1076"/>
          <ac:spMkLst>
            <pc:docMk/>
            <pc:sldMk cId="3709513991" sldId="937"/>
            <ac:spMk id="13" creationId="{0EE2638F-C919-FAE6-7F68-679C6A22A6B5}"/>
          </ac:spMkLst>
        </pc:spChg>
      </pc:sldChg>
      <pc:sldChg chg="addSp delSp modSp new mod">
        <pc:chgData name="Joanna Marszalec" userId="ff4a3be3-419b-4aec-9b2b-cbe81b7668ac" providerId="ADAL" clId="{5203CE41-7E16-4F0C-ABEC-99D9ABC87774}" dt="2024-04-26T07:30:07.148" v="981" actId="20577"/>
        <pc:sldMkLst>
          <pc:docMk/>
          <pc:sldMk cId="3459003248" sldId="938"/>
        </pc:sldMkLst>
        <pc:spChg chg="del">
          <ac:chgData name="Joanna Marszalec" userId="ff4a3be3-419b-4aec-9b2b-cbe81b7668ac" providerId="ADAL" clId="{5203CE41-7E16-4F0C-ABEC-99D9ABC87774}" dt="2024-04-26T07:20:38.541" v="499" actId="21"/>
          <ac:spMkLst>
            <pc:docMk/>
            <pc:sldMk cId="3459003248" sldId="938"/>
            <ac:spMk id="2" creationId="{1437806F-E719-4D65-76C1-FCC8D6724C11}"/>
          </ac:spMkLst>
        </pc:spChg>
        <pc:spChg chg="add mod">
          <ac:chgData name="Joanna Marszalec" userId="ff4a3be3-419b-4aec-9b2b-cbe81b7668ac" providerId="ADAL" clId="{5203CE41-7E16-4F0C-ABEC-99D9ABC87774}" dt="2024-04-26T07:30:07.148" v="981" actId="20577"/>
          <ac:spMkLst>
            <pc:docMk/>
            <pc:sldMk cId="3459003248" sldId="938"/>
            <ac:spMk id="2" creationId="{8D0B44C2-D59C-3CB0-9B4F-7721F121AE25}"/>
          </ac:spMkLst>
        </pc:spChg>
        <pc:spChg chg="del">
          <ac:chgData name="Joanna Marszalec" userId="ff4a3be3-419b-4aec-9b2b-cbe81b7668ac" providerId="ADAL" clId="{5203CE41-7E16-4F0C-ABEC-99D9ABC87774}" dt="2024-04-26T07:20:40.197" v="500" actId="21"/>
          <ac:spMkLst>
            <pc:docMk/>
            <pc:sldMk cId="3459003248" sldId="938"/>
            <ac:spMk id="3" creationId="{1DB85B40-72BC-3EDB-25F4-4308D6500D91}"/>
          </ac:spMkLst>
        </pc:spChg>
        <pc:spChg chg="add mod">
          <ac:chgData name="Joanna Marszalec" userId="ff4a3be3-419b-4aec-9b2b-cbe81b7668ac" providerId="ADAL" clId="{5203CE41-7E16-4F0C-ABEC-99D9ABC87774}" dt="2024-04-26T07:21:22.047" v="532" actId="1076"/>
          <ac:spMkLst>
            <pc:docMk/>
            <pc:sldMk cId="3459003248" sldId="938"/>
            <ac:spMk id="5" creationId="{3E42BE08-37D6-8CE4-72FE-EACED24C5E97}"/>
          </ac:spMkLst>
        </pc:spChg>
        <pc:spChg chg="add mod">
          <ac:chgData name="Joanna Marszalec" userId="ff4a3be3-419b-4aec-9b2b-cbe81b7668ac" providerId="ADAL" clId="{5203CE41-7E16-4F0C-ABEC-99D9ABC87774}" dt="2024-04-26T07:29:09.349" v="893" actId="962"/>
          <ac:spMkLst>
            <pc:docMk/>
            <pc:sldMk cId="3459003248" sldId="938"/>
            <ac:spMk id="6" creationId="{7848C7A3-A9B6-3CAD-1ACE-106709E1DA1E}"/>
          </ac:spMkLst>
        </pc:spChg>
        <pc:spChg chg="add mod">
          <ac:chgData name="Joanna Marszalec" userId="ff4a3be3-419b-4aec-9b2b-cbe81b7668ac" providerId="ADAL" clId="{5203CE41-7E16-4F0C-ABEC-99D9ABC87774}" dt="2024-04-26T07:22:43.154" v="583" actId="1076"/>
          <ac:spMkLst>
            <pc:docMk/>
            <pc:sldMk cId="3459003248" sldId="938"/>
            <ac:spMk id="7" creationId="{C7E6816D-9CD1-97C4-A8F7-0D226606048F}"/>
          </ac:spMkLst>
        </pc:spChg>
        <pc:spChg chg="add mod">
          <ac:chgData name="Joanna Marszalec" userId="ff4a3be3-419b-4aec-9b2b-cbe81b7668ac" providerId="ADAL" clId="{5203CE41-7E16-4F0C-ABEC-99D9ABC87774}" dt="2024-04-26T07:29:10.724" v="894" actId="962"/>
          <ac:spMkLst>
            <pc:docMk/>
            <pc:sldMk cId="3459003248" sldId="938"/>
            <ac:spMk id="8" creationId="{E41CDEF5-BF80-A1C7-B6B9-FE752C4B5E50}"/>
          </ac:spMkLst>
        </pc:spChg>
        <pc:spChg chg="add mod">
          <ac:chgData name="Joanna Marszalec" userId="ff4a3be3-419b-4aec-9b2b-cbe81b7668ac" providerId="ADAL" clId="{5203CE41-7E16-4F0C-ABEC-99D9ABC87774}" dt="2024-04-26T07:29:11.989" v="895" actId="962"/>
          <ac:spMkLst>
            <pc:docMk/>
            <pc:sldMk cId="3459003248" sldId="938"/>
            <ac:spMk id="9" creationId="{B96588D8-5D1A-8666-461C-2650258CE253}"/>
          </ac:spMkLst>
        </pc:spChg>
        <pc:spChg chg="add mod">
          <ac:chgData name="Joanna Marszalec" userId="ff4a3be3-419b-4aec-9b2b-cbe81b7668ac" providerId="ADAL" clId="{5203CE41-7E16-4F0C-ABEC-99D9ABC87774}" dt="2024-04-26T07:29:13.270" v="896" actId="962"/>
          <ac:spMkLst>
            <pc:docMk/>
            <pc:sldMk cId="3459003248" sldId="938"/>
            <ac:spMk id="10" creationId="{5F4A656E-873F-6D9C-113C-C5C5914F942E}"/>
          </ac:spMkLst>
        </pc:spChg>
        <pc:spChg chg="add mod">
          <ac:chgData name="Joanna Marszalec" userId="ff4a3be3-419b-4aec-9b2b-cbe81b7668ac" providerId="ADAL" clId="{5203CE41-7E16-4F0C-ABEC-99D9ABC87774}" dt="2024-04-26T07:29:14.473" v="897" actId="962"/>
          <ac:spMkLst>
            <pc:docMk/>
            <pc:sldMk cId="3459003248" sldId="938"/>
            <ac:spMk id="11" creationId="{97D369AE-9313-6063-8F25-C8E028079F5D}"/>
          </ac:spMkLst>
        </pc:spChg>
        <pc:spChg chg="add mod">
          <ac:chgData name="Joanna Marszalec" userId="ff4a3be3-419b-4aec-9b2b-cbe81b7668ac" providerId="ADAL" clId="{5203CE41-7E16-4F0C-ABEC-99D9ABC87774}" dt="2024-04-26T07:29:16.363" v="898" actId="962"/>
          <ac:spMkLst>
            <pc:docMk/>
            <pc:sldMk cId="3459003248" sldId="938"/>
            <ac:spMk id="12" creationId="{23A395B8-1F64-793B-1EE6-14663C0A5D22}"/>
          </ac:spMkLst>
        </pc:spChg>
        <pc:spChg chg="add mod">
          <ac:chgData name="Joanna Marszalec" userId="ff4a3be3-419b-4aec-9b2b-cbe81b7668ac" providerId="ADAL" clId="{5203CE41-7E16-4F0C-ABEC-99D9ABC87774}" dt="2024-04-26T07:25:20.151" v="844" actId="1076"/>
          <ac:spMkLst>
            <pc:docMk/>
            <pc:sldMk cId="3459003248" sldId="938"/>
            <ac:spMk id="13" creationId="{03DC9F5B-B355-C2D0-4388-3DB830972EB4}"/>
          </ac:spMkLst>
        </pc:spChg>
        <pc:spChg chg="add del mod">
          <ac:chgData name="Joanna Marszalec" userId="ff4a3be3-419b-4aec-9b2b-cbe81b7668ac" providerId="ADAL" clId="{5203CE41-7E16-4F0C-ABEC-99D9ABC87774}" dt="2024-04-26T07:23:33.206" v="677" actId="21"/>
          <ac:spMkLst>
            <pc:docMk/>
            <pc:sldMk cId="3459003248" sldId="938"/>
            <ac:spMk id="14" creationId="{0F9D3E15-C1DC-7448-E111-4CD3E28B0411}"/>
          </ac:spMkLst>
        </pc:spChg>
        <pc:spChg chg="add mod">
          <ac:chgData name="Joanna Marszalec" userId="ff4a3be3-419b-4aec-9b2b-cbe81b7668ac" providerId="ADAL" clId="{5203CE41-7E16-4F0C-ABEC-99D9ABC87774}" dt="2024-04-26T07:24:01.325" v="720" actId="1076"/>
          <ac:spMkLst>
            <pc:docMk/>
            <pc:sldMk cId="3459003248" sldId="938"/>
            <ac:spMk id="15" creationId="{53E94C83-47DC-A9AD-E382-5BD39AD0AECB}"/>
          </ac:spMkLst>
        </pc:spChg>
        <pc:spChg chg="add mod">
          <ac:chgData name="Joanna Marszalec" userId="ff4a3be3-419b-4aec-9b2b-cbe81b7668ac" providerId="ADAL" clId="{5203CE41-7E16-4F0C-ABEC-99D9ABC87774}" dt="2024-04-26T07:24:24.132" v="771" actId="14100"/>
          <ac:spMkLst>
            <pc:docMk/>
            <pc:sldMk cId="3459003248" sldId="938"/>
            <ac:spMk id="16" creationId="{745D6A94-16CC-829F-C6F8-06D4FF697200}"/>
          </ac:spMkLst>
        </pc:spChg>
        <pc:spChg chg="add mod">
          <ac:chgData name="Joanna Marszalec" userId="ff4a3be3-419b-4aec-9b2b-cbe81b7668ac" providerId="ADAL" clId="{5203CE41-7E16-4F0C-ABEC-99D9ABC87774}" dt="2024-04-26T07:25:09.809" v="842" actId="14100"/>
          <ac:spMkLst>
            <pc:docMk/>
            <pc:sldMk cId="3459003248" sldId="938"/>
            <ac:spMk id="17" creationId="{75696694-78A0-6A9D-962A-6A036E9A06FF}"/>
          </ac:spMkLst>
        </pc:spChg>
        <pc:spChg chg="add mod">
          <ac:chgData name="Joanna Marszalec" userId="ff4a3be3-419b-4aec-9b2b-cbe81b7668ac" providerId="ADAL" clId="{5203CE41-7E16-4F0C-ABEC-99D9ABC87774}" dt="2024-04-26T07:25:33.101" v="863" actId="1076"/>
          <ac:spMkLst>
            <pc:docMk/>
            <pc:sldMk cId="3459003248" sldId="938"/>
            <ac:spMk id="18" creationId="{87ECA977-A985-6432-B80B-E0E0EA3AF6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219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26.04.2024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26.04.2024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26.04.2024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26.04.2024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i="0" u="none" strike="noStrike" baseline="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wydatków w ramach cross-financingu na poziomie projektu, grupy projektów lub działania określa IZ w SZOP – zgodnie z programem.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1400" dirty="0">
              <a:latin typeface="Open Sans"/>
              <a:ea typeface="Open Sans"/>
              <a:cs typeface="Open Sans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05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cross-financingu to suma kosztów bezpośrednich zaliczonych do tego limitu, powiększona o naliczone od nich, zgodnie z obowiązującą stawką ryczałtową kosztów pośrednich</a:t>
            </a: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 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2944283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230406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4B77DA-3D74-9EEC-072B-9BC618AFC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8C27719-D6FD-9BDB-4695-EB520AF4CE7C}"/>
              </a:ext>
            </a:extLst>
          </p:cNvPr>
          <p:cNvSpPr/>
          <p:nvPr/>
        </p:nvSpPr>
        <p:spPr>
          <a:xfrm>
            <a:off x="4224528" y="268224"/>
            <a:ext cx="3742944" cy="10728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WYJĄTKI OD REGUŁY FAKTYCZNIE PONIESIONEGO KOSZTU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319A62-D6AA-C0D3-4CFC-D3A3BA74125E}"/>
              </a:ext>
            </a:extLst>
          </p:cNvPr>
          <p:cNvSpPr/>
          <p:nvPr/>
        </p:nvSpPr>
        <p:spPr>
          <a:xfrm>
            <a:off x="1085088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WKŁAD NIEPIENIĘŻNY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094FC1B7-496F-0D1F-EBFD-54C581D326BF}"/>
              </a:ext>
            </a:extLst>
          </p:cNvPr>
          <p:cNvSpPr/>
          <p:nvPr/>
        </p:nvSpPr>
        <p:spPr>
          <a:xfrm>
            <a:off x="3846349" y="2557273"/>
            <a:ext cx="5029200" cy="13594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DODATKI I WYNAGRODZENIA WYPŁACANE UP PROJEKTU PRZEZ STRONĘ TRZECIĄ I POŚWIADCZONE BENEFICJENTOWI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2D3E6B57-3833-F2CB-E5C0-D07734BE6E05}"/>
              </a:ext>
            </a:extLst>
          </p:cNvPr>
          <p:cNvSpPr/>
          <p:nvPr/>
        </p:nvSpPr>
        <p:spPr>
          <a:xfrm>
            <a:off x="1085088" y="3236977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AMORTYZACJI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9E77D7AC-1195-3F8E-5C63-2B013021716E}"/>
              </a:ext>
            </a:extLst>
          </p:cNvPr>
          <p:cNvSpPr/>
          <p:nvPr/>
        </p:nvSpPr>
        <p:spPr>
          <a:xfrm>
            <a:off x="9332676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NOTA KSIĘGOWA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374423-90E7-4030-CA17-3EEBA4077B2D}"/>
              </a:ext>
            </a:extLst>
          </p:cNvPr>
          <p:cNvSpPr/>
          <p:nvPr/>
        </p:nvSpPr>
        <p:spPr>
          <a:xfrm>
            <a:off x="9332676" y="342900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POTRĄCENIA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A7A41544-9608-C163-0A75-8E3653E401EB}"/>
              </a:ext>
            </a:extLst>
          </p:cNvPr>
          <p:cNvSpPr/>
          <p:nvPr/>
        </p:nvSpPr>
        <p:spPr>
          <a:xfrm>
            <a:off x="3770377" y="4465320"/>
            <a:ext cx="3834384" cy="14935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SKUTECZNE ZŁOŻENIE DEPOZYTU SĄDOWEGO W ZWIĄZKU Z REALIZACJĄ PROJEKTU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832EBE76-2DA3-DE0A-0A4A-5C25F849ABE0}"/>
              </a:ext>
            </a:extLst>
          </p:cNvPr>
          <p:cNvSpPr/>
          <p:nvPr/>
        </p:nvSpPr>
        <p:spPr>
          <a:xfrm>
            <a:off x="1085088" y="492557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GWARANCJA/PORĘCZENIE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0EE2638F-C919-FAE6-7F68-679C6A22A6B5}"/>
              </a:ext>
            </a:extLst>
          </p:cNvPr>
          <p:cNvSpPr/>
          <p:nvPr/>
        </p:nvSpPr>
        <p:spPr>
          <a:xfrm>
            <a:off x="8144258" y="5084065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ODPISY NA ZFŚS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40389-CD7A-4CE4-EDD2-4FA004659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Wyjątki od reguły faktycznie poniesionego kosztu</a:t>
            </a:r>
          </a:p>
        </p:txBody>
      </p:sp>
    </p:spTree>
    <p:extLst>
      <p:ext uri="{BB962C8B-B14F-4D97-AF65-F5344CB8AC3E}">
        <p14:creationId xmlns:p14="http://schemas.microsoft.com/office/powerpoint/2010/main" val="370951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253746-7F10-07B8-4730-F13E88849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E42BE08-37D6-8CE4-72FE-EACED24C5E97}"/>
              </a:ext>
            </a:extLst>
          </p:cNvPr>
          <p:cNvSpPr/>
          <p:nvPr/>
        </p:nvSpPr>
        <p:spPr>
          <a:xfrm>
            <a:off x="4681728" y="560832"/>
            <a:ext cx="2828544" cy="1060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DATA PONIESIENIA WYDATKU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7848C7A3-A9B6-3CAD-1ACE-106709E1D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01168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E6816D-9CD1-97C4-A8F7-0D226606048F}"/>
              </a:ext>
            </a:extLst>
          </p:cNvPr>
          <p:cNvSpPr txBox="1"/>
          <p:nvPr/>
        </p:nvSpPr>
        <p:spPr>
          <a:xfrm>
            <a:off x="2499360" y="207264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księgowania operacji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E41CDEF5-BF80-A1C7-B6B9-FE752C4B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700528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B96588D8-5D1A-8666-461C-2650258CE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342900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5F4A656E-873F-6D9C-113C-C5C5914F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157472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7D369AE-9313-6063-8F25-C8E02807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885944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23A395B8-1F64-793B-1EE6-14663C0A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5614416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3DC9F5B-B355-C2D0-4388-3DB830972EB4}"/>
              </a:ext>
            </a:extLst>
          </p:cNvPr>
          <p:cNvSpPr txBox="1"/>
          <p:nvPr/>
        </p:nvSpPr>
        <p:spPr>
          <a:xfrm>
            <a:off x="2499360" y="2782826"/>
            <a:ext cx="91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transakcji skutkującej obciążeniem rachunku karty kredytowej lub podobnego instrumentu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3E94C83-47DC-A9AD-E382-5BD39AD0AECB}"/>
              </a:ext>
            </a:extLst>
          </p:cNvPr>
          <p:cNvSpPr txBox="1"/>
          <p:nvPr/>
        </p:nvSpPr>
        <p:spPr>
          <a:xfrm>
            <a:off x="2499360" y="3517393"/>
            <a:ext cx="501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dokonania płatności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5D6A94-16CC-829F-C6F8-06D4FF697200}"/>
              </a:ext>
            </a:extLst>
          </p:cNvPr>
          <p:cNvSpPr txBox="1"/>
          <p:nvPr/>
        </p:nvSpPr>
        <p:spPr>
          <a:xfrm>
            <a:off x="2523744" y="4251960"/>
            <a:ext cx="48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wniesienia wkłady własnego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5696694-78A0-6A9D-962A-6A036E9A06FF}"/>
              </a:ext>
            </a:extLst>
          </p:cNvPr>
          <p:cNvSpPr txBox="1"/>
          <p:nvPr/>
        </p:nvSpPr>
        <p:spPr>
          <a:xfrm>
            <a:off x="2523744" y="4986527"/>
            <a:ext cx="726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dokonania odpisu amortyzacyjnego, potrącenia, wniesienia depozytu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7ECA977-A985-6432-B80B-E0E0EA3AF69A}"/>
              </a:ext>
            </a:extLst>
          </p:cNvPr>
          <p:cNvSpPr txBox="1"/>
          <p:nvPr/>
        </p:nvSpPr>
        <p:spPr>
          <a:xfrm>
            <a:off x="2523744" y="5736336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zaksięgowania noty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0B44C2-D59C-3CB0-9B4F-7721F121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Data poniesienia wydatku</a:t>
            </a:r>
          </a:p>
        </p:txBody>
      </p:sp>
    </p:spTree>
    <p:extLst>
      <p:ext uri="{BB962C8B-B14F-4D97-AF65-F5344CB8AC3E}">
        <p14:creationId xmlns:p14="http://schemas.microsoft.com/office/powerpoint/2010/main" val="3459003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911367" y="2661804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80"/>
            <a:ext cx="7551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 cross-financingu to suma kosztów bezpośrednich zaliczonych do tego 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limitu, powiększona o naliczone od nich, zgodnie z obowiązującą stawką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ryczałtową kosztów pośrednich.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600497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4" y="3604312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655327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600497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1E9A1-8357-6293-E367-DAD5B5FDE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855" y="-1468437"/>
            <a:ext cx="8728364" cy="1177492"/>
          </a:xfrm>
        </p:spPr>
        <p:txBody>
          <a:bodyPr>
            <a:normAutofit/>
          </a:bodyPr>
          <a:lstStyle/>
          <a:p>
            <a:r>
              <a:rPr lang="pl-PL" sz="1800" dirty="0"/>
              <a:t>Kryteria</a:t>
            </a:r>
            <a:r>
              <a:rPr lang="pl-PL" sz="1800" baseline="0" dirty="0"/>
              <a:t> wyboru projektów dla Działania 10.3, 10.6</a:t>
            </a:r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44CF8B1A-47E1-5D3B-8025-7B056477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73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2084252" y="2602514"/>
            <a:ext cx="822960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NAJCZĘSTSZE </a:t>
            </a:r>
            <a:b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</a:b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BŁĘDY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6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E07E-A6F1-70DF-8C4F-F4A9988225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9DCFF67-AD67-F686-80C7-4250D3A9F101}"/>
              </a:ext>
            </a:extLst>
          </p:cNvPr>
          <p:cNvSpPr/>
          <p:nvPr/>
        </p:nvSpPr>
        <p:spPr>
          <a:xfrm>
            <a:off x="1016949" y="6922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ZAZNACZANIE WNIOSKU O REFUNDACJE WE WNIOSKU INNYMI NIŻ KOŃCOWY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4085F80-B3ED-3707-CDD0-36D08A669A45}"/>
              </a:ext>
            </a:extLst>
          </p:cNvPr>
          <p:cNvSpPr/>
          <p:nvPr/>
        </p:nvSpPr>
        <p:spPr>
          <a:xfrm>
            <a:off x="1511181" y="2160661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SZCZEGÓŁOWEGO OPISU DZIAŁAŃ Z ZAKRESU POLITYK HORYZONTALNYCH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882AE2B-7502-8C25-12B1-9BBEA380D068}"/>
              </a:ext>
            </a:extLst>
          </p:cNvPr>
          <p:cNvSpPr/>
          <p:nvPr/>
        </p:nvSpPr>
        <p:spPr>
          <a:xfrm>
            <a:off x="1044011" y="3851303"/>
            <a:ext cx="3312920" cy="1429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WSKAŹNIKI PRODUKTU I REZULTATU SĄ ROZBIEŻNE Z FORMULARZEM MONITOROWANIA UCZESTNIKÓW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A3B0122-062B-9295-2136-BEF467771B54}"/>
              </a:ext>
            </a:extLst>
          </p:cNvPr>
          <p:cNvSpPr/>
          <p:nvPr/>
        </p:nvSpPr>
        <p:spPr>
          <a:xfrm>
            <a:off x="4945167" y="666571"/>
            <a:ext cx="3589236" cy="1273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NIEUZUPEŁNIONA BĄDŹ CZĘŚCIOWO UZUPEŁNIONA ZAKŁADKA PROBLEMY NAPOTKANE W TRAKCIE REALIZACJI PROJEKTU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6D5EC9B-A44C-9A78-CB86-F3C3312E0E27}"/>
              </a:ext>
            </a:extLst>
          </p:cNvPr>
          <p:cNvSpPr/>
          <p:nvPr/>
        </p:nvSpPr>
        <p:spPr>
          <a:xfrm>
            <a:off x="8895103" y="1336704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WYKAZYWANIE WYDATKÓW PONIESIONYCH POZA OKRESEM, ZA JAKI SKŁADANY JEST WNIOSEK O PŁATNOŚĆ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80E5207-5667-50B2-591C-4BD95BD2B583}"/>
              </a:ext>
            </a:extLst>
          </p:cNvPr>
          <p:cNvSpPr/>
          <p:nvPr/>
        </p:nvSpPr>
        <p:spPr>
          <a:xfrm>
            <a:off x="5318333" y="2459764"/>
            <a:ext cx="2845750" cy="95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ZBYT OGÓLNA INFORMACJA W WIERSZU NAZWA TOWARU LUB USŁUGI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C524CCE-C098-371A-D2FB-FA8D357D100D}"/>
              </a:ext>
            </a:extLst>
          </p:cNvPr>
          <p:cNvSpPr/>
          <p:nvPr/>
        </p:nvSpPr>
        <p:spPr>
          <a:xfrm>
            <a:off x="8599917" y="3359919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OZNACZENIA KATEGORII PODLEGAJĄCEJ LIMITOM WRAZ Z KWOTĄ LIMITU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3EC232D-0650-6F44-66C3-F5965BF08414}"/>
              </a:ext>
            </a:extLst>
          </p:cNvPr>
          <p:cNvSpPr/>
          <p:nvPr/>
        </p:nvSpPr>
        <p:spPr>
          <a:xfrm>
            <a:off x="5220770" y="4438827"/>
            <a:ext cx="2845750" cy="11244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UZUPEŁNIONEGO NUMERU KONTRAKTU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62B9CC8E-A748-F5C6-3138-9040A164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455280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DBAB42-8F7D-8629-EF53-FA212D4B2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2B1DCDE-A6D5-232E-7DA4-B25F3F9C5DF6}"/>
              </a:ext>
            </a:extLst>
          </p:cNvPr>
          <p:cNvSpPr/>
          <p:nvPr/>
        </p:nvSpPr>
        <p:spPr>
          <a:xfrm>
            <a:off x="948583" y="52983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WSZYSTKICH DAT ZAPŁATY W ZESTAWIENIU DOKUMENTÓW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274CB32-E29F-8A84-992C-AF402818F301}"/>
              </a:ext>
            </a:extLst>
          </p:cNvPr>
          <p:cNvSpPr/>
          <p:nvPr/>
        </p:nvSpPr>
        <p:spPr>
          <a:xfrm>
            <a:off x="1519728" y="2194844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ZAZNACZONEGO CHECK-BOXA „FAKTURA KORYGUJĄCA”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2DE988A-0AFA-0FE8-67C6-AF25EAF45BE5}"/>
              </a:ext>
            </a:extLst>
          </p:cNvPr>
          <p:cNvSpPr/>
          <p:nvPr/>
        </p:nvSpPr>
        <p:spPr>
          <a:xfrm>
            <a:off x="4919530" y="757725"/>
            <a:ext cx="3395528" cy="11907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BŁĘDNE WYKAZYWANIE WYDATKÓW W TABELI ZWROTY/KOREKTY I W ZESTAWIENIU DOKUMENTÓW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D6CC2DB-E6D1-605C-6047-FC9BADC05849}"/>
              </a:ext>
            </a:extLst>
          </p:cNvPr>
          <p:cNvSpPr/>
          <p:nvPr/>
        </p:nvSpPr>
        <p:spPr>
          <a:xfrm>
            <a:off x="5365334" y="263922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WSKAZYWANA KWOTA KOSZTÓW POŚREDNICH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AB66863-17DD-5575-1C47-64292536EE6B}"/>
              </a:ext>
            </a:extLst>
          </p:cNvPr>
          <p:cNvSpPr/>
          <p:nvPr/>
        </p:nvSpPr>
        <p:spPr>
          <a:xfrm>
            <a:off x="1793192" y="398091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BŁĘDNY MONTAŻ FINANSOWY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0D29D68-ECD3-4B51-006B-293D09839010}"/>
              </a:ext>
            </a:extLst>
          </p:cNvPr>
          <p:cNvSpPr/>
          <p:nvPr/>
        </p:nvSpPr>
        <p:spPr>
          <a:xfrm>
            <a:off x="5600344" y="4362630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NIEPOPRAWNIE WSKAZYWANY WKŁAD WŁASNY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FD958129-56D3-3E70-F032-DF897B93B714}"/>
              </a:ext>
            </a:extLst>
          </p:cNvPr>
          <p:cNvSpPr/>
          <p:nvPr/>
        </p:nvSpPr>
        <p:spPr>
          <a:xfrm>
            <a:off x="8786145" y="1401509"/>
            <a:ext cx="3041236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 ZESTAWIENIU DOKUMENTÓW INFORMACJI DLACZEGO JEST KORYGOWANY WYDATEK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CE0D797-1A0D-D265-3383-8DB5F8FD9871}"/>
              </a:ext>
            </a:extLst>
          </p:cNvPr>
          <p:cNvSpPr/>
          <p:nvPr/>
        </p:nvSpPr>
        <p:spPr>
          <a:xfrm>
            <a:off x="8786145" y="35408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WYBRANA KATEGORIA KOSZTÓW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9D8CCD05-C327-4CDC-88F1-4AAE1AA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853396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258562" y="277430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949052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1" y="2116873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35121" y="2242433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  <p:pic>
        <p:nvPicPr>
          <p:cNvPr id="12" name="Obraz 11" descr="Logotypy">
            <a:extLst>
              <a:ext uri="{FF2B5EF4-FFF2-40B4-BE49-F238E27FC236}">
                <a16:creationId xmlns:a16="http://schemas.microsoft.com/office/drawing/2014/main" id="{222EFFF7-57E2-B581-9D23-4C5CBE298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99"/>
            <a:ext cx="5760720" cy="1852930"/>
          </a:xfrm>
          <a:prstGeom prst="rect">
            <a:avLst/>
          </a:prstGeom>
          <a:noFill/>
        </p:spPr>
      </p:pic>
      <p:pic>
        <p:nvPicPr>
          <p:cNvPr id="13" name="Obraz 12" descr="Obraz zawierający loga">
            <a:extLst>
              <a:ext uri="{FF2B5EF4-FFF2-40B4-BE49-F238E27FC236}">
                <a16:creationId xmlns:a16="http://schemas.microsoft.com/office/drawing/2014/main" id="{25A407A7-F8EE-33A3-F918-0EFD79E78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59" y="4707054"/>
            <a:ext cx="5753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81BCF75-5628-AAFC-6BFA-8E967BAE3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024" y="5823722"/>
            <a:ext cx="3465583" cy="5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6911</TotalTime>
  <Words>4820</Words>
  <Application>Microsoft Office PowerPoint</Application>
  <PresentationFormat>Panoramiczny</PresentationFormat>
  <Paragraphs>419</Paragraphs>
  <Slides>37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15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37</vt:i4>
      </vt:variant>
    </vt:vector>
  </HeadingPairs>
  <TitlesOfParts>
    <vt:vector size="54" baseType="lpstr"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Wyjątki od reguły faktycznie poniesionego kosztu</vt:lpstr>
      <vt:lpstr>Data poniesienia wydatku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11</vt:lpstr>
      <vt:lpstr>26</vt:lpstr>
      <vt:lpstr>27</vt:lpstr>
      <vt:lpstr>22</vt:lpstr>
      <vt:lpstr>21</vt:lpstr>
      <vt:lpstr>Kryteria wyboru projektów dla Działania 10.3, 10.6</vt:lpstr>
      <vt:lpstr>28</vt:lpstr>
      <vt:lpstr>29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Joanna Marszalec</cp:lastModifiedBy>
  <cp:revision>5765</cp:revision>
  <dcterms:created xsi:type="dcterms:W3CDTF">2022-11-15T13:19:44Z</dcterms:created>
  <dcterms:modified xsi:type="dcterms:W3CDTF">2024-04-26T07:30:29Z</dcterms:modified>
</cp:coreProperties>
</file>