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56"/>
  </p:notesMasterIdLst>
  <p:sldIdLst>
    <p:sldId id="257" r:id="rId3"/>
    <p:sldId id="256" r:id="rId4"/>
    <p:sldId id="1021" r:id="rId5"/>
    <p:sldId id="1009" r:id="rId6"/>
    <p:sldId id="1010" r:id="rId7"/>
    <p:sldId id="1011" r:id="rId8"/>
    <p:sldId id="1015" r:id="rId9"/>
    <p:sldId id="1016" r:id="rId10"/>
    <p:sldId id="1017" r:id="rId11"/>
    <p:sldId id="1023" r:id="rId12"/>
    <p:sldId id="970" r:id="rId13"/>
    <p:sldId id="991" r:id="rId14"/>
    <p:sldId id="992" r:id="rId15"/>
    <p:sldId id="1022" r:id="rId16"/>
    <p:sldId id="990" r:id="rId17"/>
    <p:sldId id="1030" r:id="rId18"/>
    <p:sldId id="1024" r:id="rId19"/>
    <p:sldId id="1025" r:id="rId20"/>
    <p:sldId id="1026" r:id="rId21"/>
    <p:sldId id="1027" r:id="rId22"/>
    <p:sldId id="1028" r:id="rId23"/>
    <p:sldId id="1029" r:id="rId24"/>
    <p:sldId id="1031" r:id="rId25"/>
    <p:sldId id="1032" r:id="rId26"/>
    <p:sldId id="1033" r:id="rId27"/>
    <p:sldId id="1034" r:id="rId28"/>
    <p:sldId id="1036" r:id="rId29"/>
    <p:sldId id="1037" r:id="rId30"/>
    <p:sldId id="1038" r:id="rId31"/>
    <p:sldId id="1039" r:id="rId32"/>
    <p:sldId id="1040" r:id="rId33"/>
    <p:sldId id="999" r:id="rId34"/>
    <p:sldId id="1041" r:id="rId35"/>
    <p:sldId id="996" r:id="rId36"/>
    <p:sldId id="997" r:id="rId37"/>
    <p:sldId id="998" r:id="rId38"/>
    <p:sldId id="1000" r:id="rId39"/>
    <p:sldId id="1042" r:id="rId40"/>
    <p:sldId id="993" r:id="rId41"/>
    <p:sldId id="994" r:id="rId42"/>
    <p:sldId id="995" r:id="rId43"/>
    <p:sldId id="1043" r:id="rId44"/>
    <p:sldId id="1045" r:id="rId45"/>
    <p:sldId id="1004" r:id="rId46"/>
    <p:sldId id="1046" r:id="rId47"/>
    <p:sldId id="1047" r:id="rId48"/>
    <p:sldId id="1049" r:id="rId49"/>
    <p:sldId id="1050" r:id="rId50"/>
    <p:sldId id="1051" r:id="rId51"/>
    <p:sldId id="1052" r:id="rId52"/>
    <p:sldId id="1053" r:id="rId53"/>
    <p:sldId id="1054" r:id="rId54"/>
    <p:sldId id="273" r:id="rId55"/>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DB644-7B94-4E89-86CF-4FD45BC44E51}" v="9" dt="2024-06-10T06:19:51.33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67" autoAdjust="0"/>
  </p:normalViewPr>
  <p:slideViewPr>
    <p:cSldViewPr snapToGrid="0">
      <p:cViewPr varScale="1">
        <p:scale>
          <a:sx n="93" d="100"/>
          <a:sy n="93" d="100"/>
        </p:scale>
        <p:origin x="390" y="78"/>
      </p:cViewPr>
      <p:guideLst/>
    </p:cSldViewPr>
  </p:slideViewPr>
  <p:outlineViewPr>
    <p:cViewPr>
      <p:scale>
        <a:sx n="33" d="100"/>
        <a:sy n="33" d="100"/>
      </p:scale>
      <p:origin x="0" y="-3054"/>
    </p:cViewPr>
  </p:outlineViewPr>
  <p:notesTextViewPr>
    <p:cViewPr>
      <p:scale>
        <a:sx n="1" d="1"/>
        <a:sy n="1" d="1"/>
      </p:scale>
      <p:origin x="0" y="0"/>
    </p:cViewPr>
  </p:notesTextViewPr>
  <p:sorterViewPr>
    <p:cViewPr>
      <p:scale>
        <a:sx n="100" d="100"/>
        <a:sy n="100" d="100"/>
      </p:scale>
      <p:origin x="0" y="-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yta Zwierz" userId="3ba4509f-2984-4134-b467-9e73701979f2" providerId="ADAL" clId="{B1CE01B8-35B2-430D-804E-18BD40343CE2}"/>
    <pc:docChg chg="undo custSel modSld">
      <pc:chgData name="Edyta Zwierz" userId="3ba4509f-2984-4134-b467-9e73701979f2" providerId="ADAL" clId="{B1CE01B8-35B2-430D-804E-18BD40343CE2}" dt="2024-06-11T05:04:00.547" v="364" actId="20577"/>
      <pc:docMkLst>
        <pc:docMk/>
      </pc:docMkLst>
      <pc:sldChg chg="modSp mod">
        <pc:chgData name="Edyta Zwierz" userId="3ba4509f-2984-4134-b467-9e73701979f2" providerId="ADAL" clId="{B1CE01B8-35B2-430D-804E-18BD40343CE2}" dt="2024-06-11T05:04:00.547" v="364" actId="20577"/>
        <pc:sldMkLst>
          <pc:docMk/>
          <pc:sldMk cId="2631805993" sldId="1009"/>
        </pc:sldMkLst>
        <pc:graphicFrameChg chg="modGraphic">
          <ac:chgData name="Edyta Zwierz" userId="3ba4509f-2984-4134-b467-9e73701979f2" providerId="ADAL" clId="{B1CE01B8-35B2-430D-804E-18BD40343CE2}" dt="2024-06-11T05:04:00.547" v="364" actId="20577"/>
          <ac:graphicFrameMkLst>
            <pc:docMk/>
            <pc:sldMk cId="2631805993" sldId="1009"/>
            <ac:graphicFrameMk id="7" creationId="{5B756176-C2AA-8D02-EC20-B4141D64CB64}"/>
          </ac:graphicFrameMkLst>
        </pc:graphicFrameChg>
      </pc:sldChg>
      <pc:sldChg chg="modSp mod">
        <pc:chgData name="Edyta Zwierz" userId="3ba4509f-2984-4134-b467-9e73701979f2" providerId="ADAL" clId="{B1CE01B8-35B2-430D-804E-18BD40343CE2}" dt="2024-06-10T07:55:55.243" v="81" actId="20577"/>
        <pc:sldMkLst>
          <pc:docMk/>
          <pc:sldMk cId="2813078174" sldId="1047"/>
        </pc:sldMkLst>
        <pc:spChg chg="mod">
          <ac:chgData name="Edyta Zwierz" userId="3ba4509f-2984-4134-b467-9e73701979f2" providerId="ADAL" clId="{B1CE01B8-35B2-430D-804E-18BD40343CE2}" dt="2024-06-10T07:55:55.243" v="81" actId="20577"/>
          <ac:spMkLst>
            <pc:docMk/>
            <pc:sldMk cId="2813078174" sldId="1047"/>
            <ac:spMk id="3" creationId="{9942CE9F-F864-A3DA-FA07-9ECA10B2308B}"/>
          </ac:spMkLst>
        </pc:spChg>
      </pc:sldChg>
      <pc:sldChg chg="modSp mod">
        <pc:chgData name="Edyta Zwierz" userId="3ba4509f-2984-4134-b467-9e73701979f2" providerId="ADAL" clId="{B1CE01B8-35B2-430D-804E-18BD40343CE2}" dt="2024-06-10T08:05:58.873" v="211" actId="113"/>
        <pc:sldMkLst>
          <pc:docMk/>
          <pc:sldMk cId="474735151" sldId="1051"/>
        </pc:sldMkLst>
        <pc:spChg chg="mod">
          <ac:chgData name="Edyta Zwierz" userId="3ba4509f-2984-4134-b467-9e73701979f2" providerId="ADAL" clId="{B1CE01B8-35B2-430D-804E-18BD40343CE2}" dt="2024-06-10T08:05:58.873" v="211" actId="113"/>
          <ac:spMkLst>
            <pc:docMk/>
            <pc:sldMk cId="474735151" sldId="1051"/>
            <ac:spMk id="3" creationId="{310A9239-9F09-DFD3-8D0D-AFD01D251129}"/>
          </ac:spMkLst>
        </pc:spChg>
      </pc:sldChg>
      <pc:sldChg chg="modSp mod">
        <pc:chgData name="Edyta Zwierz" userId="3ba4509f-2984-4134-b467-9e73701979f2" providerId="ADAL" clId="{B1CE01B8-35B2-430D-804E-18BD40343CE2}" dt="2024-06-10T08:38:59.035" v="341" actId="20577"/>
        <pc:sldMkLst>
          <pc:docMk/>
          <pc:sldMk cId="3552004698" sldId="1052"/>
        </pc:sldMkLst>
        <pc:spChg chg="mod">
          <ac:chgData name="Edyta Zwierz" userId="3ba4509f-2984-4134-b467-9e73701979f2" providerId="ADAL" clId="{B1CE01B8-35B2-430D-804E-18BD40343CE2}" dt="2024-06-10T08:38:59.035" v="341" actId="20577"/>
          <ac:spMkLst>
            <pc:docMk/>
            <pc:sldMk cId="3552004698" sldId="1052"/>
            <ac:spMk id="13" creationId="{E42790BC-FC6D-E939-27BE-64C73D482FE0}"/>
          </ac:spMkLst>
        </pc:spChg>
      </pc:sldChg>
      <pc:sldChg chg="modSp mod">
        <pc:chgData name="Edyta Zwierz" userId="3ba4509f-2984-4134-b467-9e73701979f2" providerId="ADAL" clId="{B1CE01B8-35B2-430D-804E-18BD40343CE2}" dt="2024-06-10T08:33:22.418" v="340"/>
        <pc:sldMkLst>
          <pc:docMk/>
          <pc:sldMk cId="2754086551" sldId="1054"/>
        </pc:sldMkLst>
        <pc:spChg chg="mod">
          <ac:chgData name="Edyta Zwierz" userId="3ba4509f-2984-4134-b467-9e73701979f2" providerId="ADAL" clId="{B1CE01B8-35B2-430D-804E-18BD40343CE2}" dt="2024-06-10T08:33:22.418" v="340"/>
          <ac:spMkLst>
            <pc:docMk/>
            <pc:sldMk cId="2754086551" sldId="1054"/>
            <ac:spMk id="3" creationId="{310A9239-9F09-DFD3-8D0D-AFD01D251129}"/>
          </ac:spMkLst>
        </pc:spChg>
      </pc:sldChg>
    </pc:docChg>
  </pc:docChgLst>
  <pc:docChgLst>
    <pc:chgData name="Edyta Zwierz" userId="3ba4509f-2984-4134-b467-9e73701979f2" providerId="ADAL" clId="{E7D95A7E-8EE7-4937-9284-69C49A8ED730}"/>
    <pc:docChg chg="undo custSel modSld">
      <pc:chgData name="Edyta Zwierz" userId="3ba4509f-2984-4134-b467-9e73701979f2" providerId="ADAL" clId="{E7D95A7E-8EE7-4937-9284-69C49A8ED730}" dt="2024-05-20T07:56:30.665" v="2683" actId="20577"/>
      <pc:docMkLst>
        <pc:docMk/>
      </pc:docMkLst>
      <pc:sldChg chg="modSp mod">
        <pc:chgData name="Edyta Zwierz" userId="3ba4509f-2984-4134-b467-9e73701979f2" providerId="ADAL" clId="{E7D95A7E-8EE7-4937-9284-69C49A8ED730}" dt="2024-05-20T07:48:20.769" v="2609" actId="20577"/>
        <pc:sldMkLst>
          <pc:docMk/>
          <pc:sldMk cId="3313282604" sldId="970"/>
        </pc:sldMkLst>
        <pc:spChg chg="mod">
          <ac:chgData name="Edyta Zwierz" userId="3ba4509f-2984-4134-b467-9e73701979f2" providerId="ADAL" clId="{E7D95A7E-8EE7-4937-9284-69C49A8ED730}" dt="2024-05-20T07:48:17.076" v="2608" actId="20577"/>
          <ac:spMkLst>
            <pc:docMk/>
            <pc:sldMk cId="3313282604" sldId="970"/>
            <ac:spMk id="4" creationId="{1E8CC51D-3754-B94C-832B-77B35E045506}"/>
          </ac:spMkLst>
        </pc:spChg>
        <pc:spChg chg="mod">
          <ac:chgData name="Edyta Zwierz" userId="3ba4509f-2984-4134-b467-9e73701979f2" providerId="ADAL" clId="{E7D95A7E-8EE7-4937-9284-69C49A8ED730}" dt="2024-05-20T07:48:20.769" v="2609" actId="20577"/>
          <ac:spMkLst>
            <pc:docMk/>
            <pc:sldMk cId="3313282604" sldId="970"/>
            <ac:spMk id="7" creationId="{82D7218E-EB99-849A-FB26-D84B26DB896F}"/>
          </ac:spMkLst>
        </pc:spChg>
      </pc:sldChg>
      <pc:sldChg chg="modSp mod">
        <pc:chgData name="Edyta Zwierz" userId="3ba4509f-2984-4134-b467-9e73701979f2" providerId="ADAL" clId="{E7D95A7E-8EE7-4937-9284-69C49A8ED730}" dt="2024-05-20T07:48:30.283" v="2627" actId="20577"/>
        <pc:sldMkLst>
          <pc:docMk/>
          <pc:sldMk cId="4263991940" sldId="991"/>
        </pc:sldMkLst>
        <pc:spChg chg="mod">
          <ac:chgData name="Edyta Zwierz" userId="3ba4509f-2984-4134-b467-9e73701979f2" providerId="ADAL" clId="{E7D95A7E-8EE7-4937-9284-69C49A8ED730}" dt="2024-05-20T07:48:30.283" v="2627" actId="20577"/>
          <ac:spMkLst>
            <pc:docMk/>
            <pc:sldMk cId="4263991940" sldId="991"/>
            <ac:spMk id="4" creationId="{1E8CC51D-3754-B94C-832B-77B35E045506}"/>
          </ac:spMkLst>
        </pc:spChg>
        <pc:spChg chg="mod">
          <ac:chgData name="Edyta Zwierz" userId="3ba4509f-2984-4134-b467-9e73701979f2" providerId="ADAL" clId="{E7D95A7E-8EE7-4937-9284-69C49A8ED730}" dt="2024-05-20T06:51:23.863" v="1445" actId="113"/>
          <ac:spMkLst>
            <pc:docMk/>
            <pc:sldMk cId="4263991940" sldId="991"/>
            <ac:spMk id="7" creationId="{82D7218E-EB99-849A-FB26-D84B26DB896F}"/>
          </ac:spMkLst>
        </pc:spChg>
      </pc:sldChg>
      <pc:sldChg chg="modSp mod">
        <pc:chgData name="Edyta Zwierz" userId="3ba4509f-2984-4134-b467-9e73701979f2" providerId="ADAL" clId="{E7D95A7E-8EE7-4937-9284-69C49A8ED730}" dt="2024-05-20T07:48:53.645" v="2649" actId="20577"/>
        <pc:sldMkLst>
          <pc:docMk/>
          <pc:sldMk cId="651188401" sldId="992"/>
        </pc:sldMkLst>
        <pc:spChg chg="mod">
          <ac:chgData name="Edyta Zwierz" userId="3ba4509f-2984-4134-b467-9e73701979f2" providerId="ADAL" clId="{E7D95A7E-8EE7-4937-9284-69C49A8ED730}" dt="2024-05-20T07:48:53.645" v="2649" actId="20577"/>
          <ac:spMkLst>
            <pc:docMk/>
            <pc:sldMk cId="651188401" sldId="992"/>
            <ac:spMk id="4" creationId="{1E8CC51D-3754-B94C-832B-77B35E045506}"/>
          </ac:spMkLst>
        </pc:spChg>
        <pc:spChg chg="mod">
          <ac:chgData name="Edyta Zwierz" userId="3ba4509f-2984-4134-b467-9e73701979f2" providerId="ADAL" clId="{E7D95A7E-8EE7-4937-9284-69C49A8ED730}" dt="2024-05-20T07:00:45.164" v="1548" actId="1076"/>
          <ac:spMkLst>
            <pc:docMk/>
            <pc:sldMk cId="651188401" sldId="992"/>
            <ac:spMk id="7" creationId="{82D7218E-EB99-849A-FB26-D84B26DB896F}"/>
          </ac:spMkLst>
        </pc:spChg>
      </pc:sldChg>
      <pc:sldChg chg="modSp mod">
        <pc:chgData name="Edyta Zwierz" userId="3ba4509f-2984-4134-b467-9e73701979f2" providerId="ADAL" clId="{E7D95A7E-8EE7-4937-9284-69C49A8ED730}" dt="2024-05-20T07:53:36.854" v="2670" actId="115"/>
        <pc:sldMkLst>
          <pc:docMk/>
          <pc:sldMk cId="2147053034" sldId="994"/>
        </pc:sldMkLst>
        <pc:spChg chg="mod">
          <ac:chgData name="Edyta Zwierz" userId="3ba4509f-2984-4134-b467-9e73701979f2" providerId="ADAL" clId="{E7D95A7E-8EE7-4937-9284-69C49A8ED730}" dt="2024-05-20T07:47:48.191" v="2569" actId="20577"/>
          <ac:spMkLst>
            <pc:docMk/>
            <pc:sldMk cId="2147053034" sldId="994"/>
            <ac:spMk id="4" creationId="{1E8CC51D-3754-B94C-832B-77B35E045506}"/>
          </ac:spMkLst>
        </pc:spChg>
        <pc:spChg chg="mod">
          <ac:chgData name="Edyta Zwierz" userId="3ba4509f-2984-4134-b467-9e73701979f2" providerId="ADAL" clId="{E7D95A7E-8EE7-4937-9284-69C49A8ED730}" dt="2024-05-20T07:53:36.854" v="2670" actId="115"/>
          <ac:spMkLst>
            <pc:docMk/>
            <pc:sldMk cId="2147053034" sldId="994"/>
            <ac:spMk id="7" creationId="{82D7218E-EB99-849A-FB26-D84B26DB896F}"/>
          </ac:spMkLst>
        </pc:spChg>
      </pc:sldChg>
      <pc:sldChg chg="modSp mod">
        <pc:chgData name="Edyta Zwierz" userId="3ba4509f-2984-4134-b467-9e73701979f2" providerId="ADAL" clId="{E7D95A7E-8EE7-4937-9284-69C49A8ED730}" dt="2024-05-20T07:48:02.591" v="2590" actId="20577"/>
        <pc:sldMkLst>
          <pc:docMk/>
          <pc:sldMk cId="4250015356" sldId="995"/>
        </pc:sldMkLst>
        <pc:spChg chg="mod">
          <ac:chgData name="Edyta Zwierz" userId="3ba4509f-2984-4134-b467-9e73701979f2" providerId="ADAL" clId="{E7D95A7E-8EE7-4937-9284-69C49A8ED730}" dt="2024-05-20T07:48:02.591" v="2590" actId="20577"/>
          <ac:spMkLst>
            <pc:docMk/>
            <pc:sldMk cId="4250015356" sldId="995"/>
            <ac:spMk id="4" creationId="{1E8CC51D-3754-B94C-832B-77B35E045506}"/>
          </ac:spMkLst>
        </pc:spChg>
        <pc:spChg chg="mod">
          <ac:chgData name="Edyta Zwierz" userId="3ba4509f-2984-4134-b467-9e73701979f2" providerId="ADAL" clId="{E7D95A7E-8EE7-4937-9284-69C49A8ED730}" dt="2024-05-20T06:47:00.143" v="1341" actId="20577"/>
          <ac:spMkLst>
            <pc:docMk/>
            <pc:sldMk cId="4250015356" sldId="995"/>
            <ac:spMk id="7" creationId="{82D7218E-EB99-849A-FB26-D84B26DB896F}"/>
          </ac:spMkLst>
        </pc:spChg>
      </pc:sldChg>
      <pc:sldChg chg="modSp mod">
        <pc:chgData name="Edyta Zwierz" userId="3ba4509f-2984-4134-b467-9e73701979f2" providerId="ADAL" clId="{E7D95A7E-8EE7-4937-9284-69C49A8ED730}" dt="2024-05-20T07:56:30.665" v="2683" actId="20577"/>
        <pc:sldMkLst>
          <pc:docMk/>
          <pc:sldMk cId="4173726536" sldId="997"/>
        </pc:sldMkLst>
        <pc:spChg chg="mod">
          <ac:chgData name="Edyta Zwierz" userId="3ba4509f-2984-4134-b467-9e73701979f2" providerId="ADAL" clId="{E7D95A7E-8EE7-4937-9284-69C49A8ED730}" dt="2024-05-20T07:56:30.665" v="2683" actId="20577"/>
          <ac:spMkLst>
            <pc:docMk/>
            <pc:sldMk cId="4173726536" sldId="997"/>
            <ac:spMk id="4" creationId="{1E8CC51D-3754-B94C-832B-77B35E045506}"/>
          </ac:spMkLst>
        </pc:spChg>
        <pc:spChg chg="mod">
          <ac:chgData name="Edyta Zwierz" userId="3ba4509f-2984-4134-b467-9e73701979f2" providerId="ADAL" clId="{E7D95A7E-8EE7-4937-9284-69C49A8ED730}" dt="2024-05-20T07:53:01.432" v="2666" actId="20577"/>
          <ac:spMkLst>
            <pc:docMk/>
            <pc:sldMk cId="4173726536" sldId="997"/>
            <ac:spMk id="7" creationId="{82D7218E-EB99-849A-FB26-D84B26DB896F}"/>
          </ac:spMkLst>
        </pc:spChg>
      </pc:sldChg>
      <pc:sldChg chg="modSp mod">
        <pc:chgData name="Edyta Zwierz" userId="3ba4509f-2984-4134-b467-9e73701979f2" providerId="ADAL" clId="{E7D95A7E-8EE7-4937-9284-69C49A8ED730}" dt="2024-05-20T07:47:36.666" v="2546" actId="20577"/>
        <pc:sldMkLst>
          <pc:docMk/>
          <pc:sldMk cId="4253012615" sldId="998"/>
        </pc:sldMkLst>
        <pc:spChg chg="mod">
          <ac:chgData name="Edyta Zwierz" userId="3ba4509f-2984-4134-b467-9e73701979f2" providerId="ADAL" clId="{E7D95A7E-8EE7-4937-9284-69C49A8ED730}" dt="2024-05-20T07:47:33.446" v="2545" actId="20577"/>
          <ac:spMkLst>
            <pc:docMk/>
            <pc:sldMk cId="4253012615" sldId="998"/>
            <ac:spMk id="4" creationId="{1E8CC51D-3754-B94C-832B-77B35E045506}"/>
          </ac:spMkLst>
        </pc:spChg>
        <pc:spChg chg="mod">
          <ac:chgData name="Edyta Zwierz" userId="3ba4509f-2984-4134-b467-9e73701979f2" providerId="ADAL" clId="{E7D95A7E-8EE7-4937-9284-69C49A8ED730}" dt="2024-05-20T07:47:36.666" v="2546" actId="20577"/>
          <ac:spMkLst>
            <pc:docMk/>
            <pc:sldMk cId="4253012615" sldId="998"/>
            <ac:spMk id="7" creationId="{82D7218E-EB99-849A-FB26-D84B26DB896F}"/>
          </ac:spMkLst>
        </pc:spChg>
      </pc:sldChg>
      <pc:sldChg chg="modSp mod">
        <pc:chgData name="Edyta Zwierz" userId="3ba4509f-2984-4134-b467-9e73701979f2" providerId="ADAL" clId="{E7D95A7E-8EE7-4937-9284-69C49A8ED730}" dt="2024-05-20T07:44:13.333" v="2274" actId="20577"/>
        <pc:sldMkLst>
          <pc:docMk/>
          <pc:sldMk cId="2530125519" sldId="1001"/>
        </pc:sldMkLst>
        <pc:spChg chg="mod">
          <ac:chgData name="Edyta Zwierz" userId="3ba4509f-2984-4134-b467-9e73701979f2" providerId="ADAL" clId="{E7D95A7E-8EE7-4937-9284-69C49A8ED730}" dt="2024-05-20T07:44:09.775" v="2273" actId="20577"/>
          <ac:spMkLst>
            <pc:docMk/>
            <pc:sldMk cId="2530125519" sldId="1001"/>
            <ac:spMk id="4" creationId="{1E8CC51D-3754-B94C-832B-77B35E045506}"/>
          </ac:spMkLst>
        </pc:spChg>
        <pc:spChg chg="mod">
          <ac:chgData name="Edyta Zwierz" userId="3ba4509f-2984-4134-b467-9e73701979f2" providerId="ADAL" clId="{E7D95A7E-8EE7-4937-9284-69C49A8ED730}" dt="2024-05-20T07:44:13.333" v="2274" actId="20577"/>
          <ac:spMkLst>
            <pc:docMk/>
            <pc:sldMk cId="2530125519" sldId="1001"/>
            <ac:spMk id="7" creationId="{82D7218E-EB99-849A-FB26-D84B26DB896F}"/>
          </ac:spMkLst>
        </pc:spChg>
      </pc:sldChg>
      <pc:sldChg chg="modSp mod">
        <pc:chgData name="Edyta Zwierz" userId="3ba4509f-2984-4134-b467-9e73701979f2" providerId="ADAL" clId="{E7D95A7E-8EE7-4937-9284-69C49A8ED730}" dt="2024-05-20T07:44:26.754" v="2297" actId="20577"/>
        <pc:sldMkLst>
          <pc:docMk/>
          <pc:sldMk cId="1053374930" sldId="1002"/>
        </pc:sldMkLst>
        <pc:spChg chg="mod">
          <ac:chgData name="Edyta Zwierz" userId="3ba4509f-2984-4134-b467-9e73701979f2" providerId="ADAL" clId="{E7D95A7E-8EE7-4937-9284-69C49A8ED730}" dt="2024-05-20T07:44:23.122" v="2296" actId="20577"/>
          <ac:spMkLst>
            <pc:docMk/>
            <pc:sldMk cId="1053374930" sldId="1002"/>
            <ac:spMk id="4" creationId="{1E8CC51D-3754-B94C-832B-77B35E045506}"/>
          </ac:spMkLst>
        </pc:spChg>
        <pc:spChg chg="mod">
          <ac:chgData name="Edyta Zwierz" userId="3ba4509f-2984-4134-b467-9e73701979f2" providerId="ADAL" clId="{E7D95A7E-8EE7-4937-9284-69C49A8ED730}" dt="2024-05-20T07:44:26.754" v="2297" actId="20577"/>
          <ac:spMkLst>
            <pc:docMk/>
            <pc:sldMk cId="1053374930" sldId="1002"/>
            <ac:spMk id="7" creationId="{82D7218E-EB99-849A-FB26-D84B26DB896F}"/>
          </ac:spMkLst>
        </pc:spChg>
      </pc:sldChg>
      <pc:sldChg chg="modSp mod">
        <pc:chgData name="Edyta Zwierz" userId="3ba4509f-2984-4134-b467-9e73701979f2" providerId="ADAL" clId="{E7D95A7E-8EE7-4937-9284-69C49A8ED730}" dt="2024-05-20T07:54:23.910" v="2673" actId="1076"/>
        <pc:sldMkLst>
          <pc:docMk/>
          <pc:sldMk cId="1022784728" sldId="1004"/>
        </pc:sldMkLst>
        <pc:spChg chg="mod">
          <ac:chgData name="Edyta Zwierz" userId="3ba4509f-2984-4134-b467-9e73701979f2" providerId="ADAL" clId="{E7D95A7E-8EE7-4937-9284-69C49A8ED730}" dt="2024-05-20T07:40:26.679" v="2029"/>
          <ac:spMkLst>
            <pc:docMk/>
            <pc:sldMk cId="1022784728" sldId="1004"/>
            <ac:spMk id="4" creationId="{1E8CC51D-3754-B94C-832B-77B35E045506}"/>
          </ac:spMkLst>
        </pc:spChg>
        <pc:spChg chg="mod">
          <ac:chgData name="Edyta Zwierz" userId="3ba4509f-2984-4134-b467-9e73701979f2" providerId="ADAL" clId="{E7D95A7E-8EE7-4937-9284-69C49A8ED730}" dt="2024-05-20T07:54:23.910" v="2673" actId="1076"/>
          <ac:spMkLst>
            <pc:docMk/>
            <pc:sldMk cId="1022784728" sldId="1004"/>
            <ac:spMk id="7" creationId="{82D7218E-EB99-849A-FB26-D84B26DB896F}"/>
          </ac:spMkLst>
        </pc:spChg>
      </pc:sldChg>
      <pc:sldChg chg="modSp mod">
        <pc:chgData name="Edyta Zwierz" userId="3ba4509f-2984-4134-b467-9e73701979f2" providerId="ADAL" clId="{E7D95A7E-8EE7-4937-9284-69C49A8ED730}" dt="2024-05-20T07:41:11.832" v="2032" actId="20577"/>
        <pc:sldMkLst>
          <pc:docMk/>
          <pc:sldMk cId="3606562886" sldId="1005"/>
        </pc:sldMkLst>
        <pc:spChg chg="mod">
          <ac:chgData name="Edyta Zwierz" userId="3ba4509f-2984-4134-b467-9e73701979f2" providerId="ADAL" clId="{E7D95A7E-8EE7-4937-9284-69C49A8ED730}" dt="2024-05-20T07:40:43.687" v="2030"/>
          <ac:spMkLst>
            <pc:docMk/>
            <pc:sldMk cId="3606562886" sldId="1005"/>
            <ac:spMk id="4" creationId="{1E8CC51D-3754-B94C-832B-77B35E045506}"/>
          </ac:spMkLst>
        </pc:spChg>
        <pc:spChg chg="mod">
          <ac:chgData name="Edyta Zwierz" userId="3ba4509f-2984-4134-b467-9e73701979f2" providerId="ADAL" clId="{E7D95A7E-8EE7-4937-9284-69C49A8ED730}" dt="2024-05-20T07:41:11.832" v="2032" actId="20577"/>
          <ac:spMkLst>
            <pc:docMk/>
            <pc:sldMk cId="3606562886" sldId="1005"/>
            <ac:spMk id="7" creationId="{82D7218E-EB99-849A-FB26-D84B26DB896F}"/>
          </ac:spMkLst>
        </pc:spChg>
      </pc:sldChg>
      <pc:sldChg chg="modSp mod">
        <pc:chgData name="Edyta Zwierz" userId="3ba4509f-2984-4134-b467-9e73701979f2" providerId="ADAL" clId="{E7D95A7E-8EE7-4937-9284-69C49A8ED730}" dt="2024-05-20T07:41:32.394" v="2055" actId="20577"/>
        <pc:sldMkLst>
          <pc:docMk/>
          <pc:sldMk cId="4142303770" sldId="1007"/>
        </pc:sldMkLst>
        <pc:spChg chg="mod">
          <ac:chgData name="Edyta Zwierz" userId="3ba4509f-2984-4134-b467-9e73701979f2" providerId="ADAL" clId="{E7D95A7E-8EE7-4937-9284-69C49A8ED730}" dt="2024-05-20T07:41:25.862" v="2054" actId="20577"/>
          <ac:spMkLst>
            <pc:docMk/>
            <pc:sldMk cId="4142303770" sldId="1007"/>
            <ac:spMk id="4" creationId="{1E8CC51D-3754-B94C-832B-77B35E045506}"/>
          </ac:spMkLst>
        </pc:spChg>
        <pc:spChg chg="mod">
          <ac:chgData name="Edyta Zwierz" userId="3ba4509f-2984-4134-b467-9e73701979f2" providerId="ADAL" clId="{E7D95A7E-8EE7-4937-9284-69C49A8ED730}" dt="2024-05-20T07:41:32.394" v="2055" actId="20577"/>
          <ac:spMkLst>
            <pc:docMk/>
            <pc:sldMk cId="4142303770" sldId="1007"/>
            <ac:spMk id="7" creationId="{82D7218E-EB99-849A-FB26-D84B26DB896F}"/>
          </ac:spMkLst>
        </pc:spChg>
      </pc:sldChg>
      <pc:sldChg chg="addSp delSp modSp mod">
        <pc:chgData name="Edyta Zwierz" userId="3ba4509f-2984-4134-b467-9e73701979f2" providerId="ADAL" clId="{E7D95A7E-8EE7-4937-9284-69C49A8ED730}" dt="2024-05-20T07:54:37.844" v="2674" actId="255"/>
        <pc:sldMkLst>
          <pc:docMk/>
          <pc:sldMk cId="555472879" sldId="1008"/>
        </pc:sldMkLst>
        <pc:spChg chg="add del mod">
          <ac:chgData name="Edyta Zwierz" userId="3ba4509f-2984-4134-b467-9e73701979f2" providerId="ADAL" clId="{E7D95A7E-8EE7-4937-9284-69C49A8ED730}" dt="2024-05-20T07:11:15.751" v="2026" actId="478"/>
          <ac:spMkLst>
            <pc:docMk/>
            <pc:sldMk cId="555472879" sldId="1008"/>
            <ac:spMk id="2" creationId="{4C177CBD-3621-2013-05B0-E9CC5684D30E}"/>
          </ac:spMkLst>
        </pc:spChg>
        <pc:spChg chg="del">
          <ac:chgData name="Edyta Zwierz" userId="3ba4509f-2984-4134-b467-9e73701979f2" providerId="ADAL" clId="{E7D95A7E-8EE7-4937-9284-69C49A8ED730}" dt="2024-05-20T05:20:37.949" v="157" actId="478"/>
          <ac:spMkLst>
            <pc:docMk/>
            <pc:sldMk cId="555472879" sldId="1008"/>
            <ac:spMk id="4" creationId="{1E8CC51D-3754-B94C-832B-77B35E045506}"/>
          </ac:spMkLst>
        </pc:spChg>
        <pc:spChg chg="mod">
          <ac:chgData name="Edyta Zwierz" userId="3ba4509f-2984-4134-b467-9e73701979f2" providerId="ADAL" clId="{E7D95A7E-8EE7-4937-9284-69C49A8ED730}" dt="2024-05-20T07:41:53.259" v="2057"/>
          <ac:spMkLst>
            <pc:docMk/>
            <pc:sldMk cId="555472879" sldId="1008"/>
            <ac:spMk id="6" creationId="{6C434CDE-A08E-BB3D-9981-C481A5BF099E}"/>
          </ac:spMkLst>
        </pc:spChg>
        <pc:spChg chg="del mod">
          <ac:chgData name="Edyta Zwierz" userId="3ba4509f-2984-4134-b467-9e73701979f2" providerId="ADAL" clId="{E7D95A7E-8EE7-4937-9284-69C49A8ED730}" dt="2024-05-20T05:19:25.095" v="136"/>
          <ac:spMkLst>
            <pc:docMk/>
            <pc:sldMk cId="555472879" sldId="1008"/>
            <ac:spMk id="7" creationId="{82D7218E-EB99-849A-FB26-D84B26DB896F}"/>
          </ac:spMkLst>
        </pc:spChg>
        <pc:spChg chg="mod">
          <ac:chgData name="Edyta Zwierz" userId="3ba4509f-2984-4134-b467-9e73701979f2" providerId="ADAL" clId="{E7D95A7E-8EE7-4937-9284-69C49A8ED730}" dt="2024-05-20T07:54:37.844" v="2674" actId="255"/>
          <ac:spMkLst>
            <pc:docMk/>
            <pc:sldMk cId="555472879" sldId="1008"/>
            <ac:spMk id="9" creationId="{17DE940F-EBA2-918F-B406-89B84914685C}"/>
          </ac:spMkLst>
        </pc:spChg>
      </pc:sldChg>
      <pc:sldChg chg="modSp mod">
        <pc:chgData name="Edyta Zwierz" userId="3ba4509f-2984-4134-b467-9e73701979f2" providerId="ADAL" clId="{E7D95A7E-8EE7-4937-9284-69C49A8ED730}" dt="2024-05-20T07:42:19.442" v="2081" actId="20577"/>
        <pc:sldMkLst>
          <pc:docMk/>
          <pc:sldMk cId="1135530647" sldId="1010"/>
        </pc:sldMkLst>
        <pc:spChg chg="mod">
          <ac:chgData name="Edyta Zwierz" userId="3ba4509f-2984-4134-b467-9e73701979f2" providerId="ADAL" clId="{E7D95A7E-8EE7-4937-9284-69C49A8ED730}" dt="2024-05-20T07:42:14.810" v="2080" actId="20577"/>
          <ac:spMkLst>
            <pc:docMk/>
            <pc:sldMk cId="1135530647" sldId="1010"/>
            <ac:spMk id="4" creationId="{1E8CC51D-3754-B94C-832B-77B35E045506}"/>
          </ac:spMkLst>
        </pc:spChg>
        <pc:spChg chg="mod">
          <ac:chgData name="Edyta Zwierz" userId="3ba4509f-2984-4134-b467-9e73701979f2" providerId="ADAL" clId="{E7D95A7E-8EE7-4937-9284-69C49A8ED730}" dt="2024-05-20T07:42:19.442" v="2081" actId="20577"/>
          <ac:spMkLst>
            <pc:docMk/>
            <pc:sldMk cId="1135530647" sldId="1010"/>
            <ac:spMk id="7" creationId="{82D7218E-EB99-849A-FB26-D84B26DB896F}"/>
          </ac:spMkLst>
        </pc:spChg>
      </pc:sldChg>
      <pc:sldChg chg="modSp mod">
        <pc:chgData name="Edyta Zwierz" userId="3ba4509f-2984-4134-b467-9e73701979f2" providerId="ADAL" clId="{E7D95A7E-8EE7-4937-9284-69C49A8ED730}" dt="2024-05-20T07:42:33.228" v="2105" actId="20577"/>
        <pc:sldMkLst>
          <pc:docMk/>
          <pc:sldMk cId="2041595569" sldId="1011"/>
        </pc:sldMkLst>
        <pc:spChg chg="mod">
          <ac:chgData name="Edyta Zwierz" userId="3ba4509f-2984-4134-b467-9e73701979f2" providerId="ADAL" clId="{E7D95A7E-8EE7-4937-9284-69C49A8ED730}" dt="2024-05-20T07:42:29.769" v="2104" actId="20577"/>
          <ac:spMkLst>
            <pc:docMk/>
            <pc:sldMk cId="2041595569" sldId="1011"/>
            <ac:spMk id="4" creationId="{1E8CC51D-3754-B94C-832B-77B35E045506}"/>
          </ac:spMkLst>
        </pc:spChg>
        <pc:spChg chg="mod">
          <ac:chgData name="Edyta Zwierz" userId="3ba4509f-2984-4134-b467-9e73701979f2" providerId="ADAL" clId="{E7D95A7E-8EE7-4937-9284-69C49A8ED730}" dt="2024-05-20T07:42:33.228" v="2105" actId="20577"/>
          <ac:spMkLst>
            <pc:docMk/>
            <pc:sldMk cId="2041595569" sldId="1011"/>
            <ac:spMk id="7" creationId="{82D7218E-EB99-849A-FB26-D84B26DB896F}"/>
          </ac:spMkLst>
        </pc:spChg>
      </pc:sldChg>
      <pc:sldChg chg="modSp mod">
        <pc:chgData name="Edyta Zwierz" userId="3ba4509f-2984-4134-b467-9e73701979f2" providerId="ADAL" clId="{E7D95A7E-8EE7-4937-9284-69C49A8ED730}" dt="2024-05-20T07:56:24.032" v="2681" actId="20577"/>
        <pc:sldMkLst>
          <pc:docMk/>
          <pc:sldMk cId="3784754900" sldId="1013"/>
        </pc:sldMkLst>
        <pc:spChg chg="mod">
          <ac:chgData name="Edyta Zwierz" userId="3ba4509f-2984-4134-b467-9e73701979f2" providerId="ADAL" clId="{E7D95A7E-8EE7-4937-9284-69C49A8ED730}" dt="2024-05-20T07:56:24.032" v="2681" actId="20577"/>
          <ac:spMkLst>
            <pc:docMk/>
            <pc:sldMk cId="3784754900" sldId="1013"/>
            <ac:spMk id="4" creationId="{1E8CC51D-3754-B94C-832B-77B35E045506}"/>
          </ac:spMkLst>
        </pc:spChg>
        <pc:spChg chg="mod">
          <ac:chgData name="Edyta Zwierz" userId="3ba4509f-2984-4134-b467-9e73701979f2" providerId="ADAL" clId="{E7D95A7E-8EE7-4937-9284-69C49A8ED730}" dt="2024-05-20T07:55:13.349" v="2678" actId="255"/>
          <ac:spMkLst>
            <pc:docMk/>
            <pc:sldMk cId="3784754900" sldId="1013"/>
            <ac:spMk id="7" creationId="{82D7218E-EB99-849A-FB26-D84B26DB896F}"/>
          </ac:spMkLst>
        </pc:spChg>
      </pc:sldChg>
      <pc:sldChg chg="modSp mod">
        <pc:chgData name="Edyta Zwierz" userId="3ba4509f-2984-4134-b467-9e73701979f2" providerId="ADAL" clId="{E7D95A7E-8EE7-4937-9284-69C49A8ED730}" dt="2024-05-20T07:43:01.947" v="2154" actId="20577"/>
        <pc:sldMkLst>
          <pc:docMk/>
          <pc:sldMk cId="2366222862" sldId="1014"/>
        </pc:sldMkLst>
        <pc:spChg chg="mod">
          <ac:chgData name="Edyta Zwierz" userId="3ba4509f-2984-4134-b467-9e73701979f2" providerId="ADAL" clId="{E7D95A7E-8EE7-4937-9284-69C49A8ED730}" dt="2024-05-20T07:42:58.015" v="2153" actId="20577"/>
          <ac:spMkLst>
            <pc:docMk/>
            <pc:sldMk cId="2366222862" sldId="1014"/>
            <ac:spMk id="4" creationId="{1E8CC51D-3754-B94C-832B-77B35E045506}"/>
          </ac:spMkLst>
        </pc:spChg>
        <pc:spChg chg="mod">
          <ac:chgData name="Edyta Zwierz" userId="3ba4509f-2984-4134-b467-9e73701979f2" providerId="ADAL" clId="{E7D95A7E-8EE7-4937-9284-69C49A8ED730}" dt="2024-05-20T07:43:01.947" v="2154" actId="20577"/>
          <ac:spMkLst>
            <pc:docMk/>
            <pc:sldMk cId="2366222862" sldId="1014"/>
            <ac:spMk id="7" creationId="{82D7218E-EB99-849A-FB26-D84B26DB896F}"/>
          </ac:spMkLst>
        </pc:spChg>
      </pc:sldChg>
      <pc:sldChg chg="modSp mod">
        <pc:chgData name="Edyta Zwierz" userId="3ba4509f-2984-4134-b467-9e73701979f2" providerId="ADAL" clId="{E7D95A7E-8EE7-4937-9284-69C49A8ED730}" dt="2024-05-20T07:43:15.862" v="2174" actId="20577"/>
        <pc:sldMkLst>
          <pc:docMk/>
          <pc:sldMk cId="716777114" sldId="1016"/>
        </pc:sldMkLst>
        <pc:spChg chg="mod">
          <ac:chgData name="Edyta Zwierz" userId="3ba4509f-2984-4134-b467-9e73701979f2" providerId="ADAL" clId="{E7D95A7E-8EE7-4937-9284-69C49A8ED730}" dt="2024-05-20T07:43:12.206" v="2173" actId="20577"/>
          <ac:spMkLst>
            <pc:docMk/>
            <pc:sldMk cId="716777114" sldId="1016"/>
            <ac:spMk id="4" creationId="{1E8CC51D-3754-B94C-832B-77B35E045506}"/>
          </ac:spMkLst>
        </pc:spChg>
        <pc:spChg chg="mod">
          <ac:chgData name="Edyta Zwierz" userId="3ba4509f-2984-4134-b467-9e73701979f2" providerId="ADAL" clId="{E7D95A7E-8EE7-4937-9284-69C49A8ED730}" dt="2024-05-20T07:43:15.862" v="2174" actId="20577"/>
          <ac:spMkLst>
            <pc:docMk/>
            <pc:sldMk cId="716777114" sldId="1016"/>
            <ac:spMk id="7" creationId="{82D7218E-EB99-849A-FB26-D84B26DB896F}"/>
          </ac:spMkLst>
        </pc:spChg>
      </pc:sldChg>
      <pc:sldChg chg="modSp mod">
        <pc:chgData name="Edyta Zwierz" userId="3ba4509f-2984-4134-b467-9e73701979f2" providerId="ADAL" clId="{E7D95A7E-8EE7-4937-9284-69C49A8ED730}" dt="2024-05-20T07:43:28.288" v="2196" actId="20577"/>
        <pc:sldMkLst>
          <pc:docMk/>
          <pc:sldMk cId="2807543329" sldId="1017"/>
        </pc:sldMkLst>
        <pc:spChg chg="mod">
          <ac:chgData name="Edyta Zwierz" userId="3ba4509f-2984-4134-b467-9e73701979f2" providerId="ADAL" clId="{E7D95A7E-8EE7-4937-9284-69C49A8ED730}" dt="2024-05-20T07:43:24.736" v="2195" actId="20577"/>
          <ac:spMkLst>
            <pc:docMk/>
            <pc:sldMk cId="2807543329" sldId="1017"/>
            <ac:spMk id="4" creationId="{1E8CC51D-3754-B94C-832B-77B35E045506}"/>
          </ac:spMkLst>
        </pc:spChg>
        <pc:spChg chg="mod">
          <ac:chgData name="Edyta Zwierz" userId="3ba4509f-2984-4134-b467-9e73701979f2" providerId="ADAL" clId="{E7D95A7E-8EE7-4937-9284-69C49A8ED730}" dt="2024-05-20T07:43:28.288" v="2196" actId="20577"/>
          <ac:spMkLst>
            <pc:docMk/>
            <pc:sldMk cId="2807543329" sldId="1017"/>
            <ac:spMk id="7" creationId="{82D7218E-EB99-849A-FB26-D84B26DB896F}"/>
          </ac:spMkLst>
        </pc:spChg>
      </pc:sldChg>
      <pc:sldChg chg="modSp mod">
        <pc:chgData name="Edyta Zwierz" userId="3ba4509f-2984-4134-b467-9e73701979f2" providerId="ADAL" clId="{E7D95A7E-8EE7-4937-9284-69C49A8ED730}" dt="2024-05-20T07:56:27.457" v="2682" actId="20577"/>
        <pc:sldMkLst>
          <pc:docMk/>
          <pc:sldMk cId="267659580" sldId="1019"/>
        </pc:sldMkLst>
        <pc:spChg chg="mod">
          <ac:chgData name="Edyta Zwierz" userId="3ba4509f-2984-4134-b467-9e73701979f2" providerId="ADAL" clId="{E7D95A7E-8EE7-4937-9284-69C49A8ED730}" dt="2024-05-20T07:56:27.457" v="2682" actId="20577"/>
          <ac:spMkLst>
            <pc:docMk/>
            <pc:sldMk cId="267659580" sldId="1019"/>
            <ac:spMk id="4" creationId="{1E8CC51D-3754-B94C-832B-77B35E045506}"/>
          </ac:spMkLst>
        </pc:spChg>
        <pc:spChg chg="mod">
          <ac:chgData name="Edyta Zwierz" userId="3ba4509f-2984-4134-b467-9e73701979f2" providerId="ADAL" clId="{E7D95A7E-8EE7-4937-9284-69C49A8ED730}" dt="2024-05-20T07:43:44.373" v="2218" actId="20577"/>
          <ac:spMkLst>
            <pc:docMk/>
            <pc:sldMk cId="267659580" sldId="1019"/>
            <ac:spMk id="7" creationId="{82D7218E-EB99-849A-FB26-D84B26DB896F}"/>
          </ac:spMkLst>
        </pc:spChg>
      </pc:sldChg>
      <pc:sldChg chg="modSp mod">
        <pc:chgData name="Edyta Zwierz" userId="3ba4509f-2984-4134-b467-9e73701979f2" providerId="ADAL" clId="{E7D95A7E-8EE7-4937-9284-69C49A8ED730}" dt="2024-05-20T07:43:56.601" v="2242" actId="20577"/>
        <pc:sldMkLst>
          <pc:docMk/>
          <pc:sldMk cId="344341765" sldId="1020"/>
        </pc:sldMkLst>
        <pc:spChg chg="mod">
          <ac:chgData name="Edyta Zwierz" userId="3ba4509f-2984-4134-b467-9e73701979f2" providerId="ADAL" clId="{E7D95A7E-8EE7-4937-9284-69C49A8ED730}" dt="2024-05-20T07:43:53.109" v="2241" actId="20577"/>
          <ac:spMkLst>
            <pc:docMk/>
            <pc:sldMk cId="344341765" sldId="1020"/>
            <ac:spMk id="4" creationId="{1E8CC51D-3754-B94C-832B-77B35E045506}"/>
          </ac:spMkLst>
        </pc:spChg>
        <pc:spChg chg="mod">
          <ac:chgData name="Edyta Zwierz" userId="3ba4509f-2984-4134-b467-9e73701979f2" providerId="ADAL" clId="{E7D95A7E-8EE7-4937-9284-69C49A8ED730}" dt="2024-05-20T07:43:56.601" v="2242" actId="20577"/>
          <ac:spMkLst>
            <pc:docMk/>
            <pc:sldMk cId="344341765" sldId="1020"/>
            <ac:spMk id="7" creationId="{82D7218E-EB99-849A-FB26-D84B26DB896F}"/>
          </ac:spMkLst>
        </pc:spChg>
      </pc:sldChg>
      <pc:sldChg chg="modSp mod">
        <pc:chgData name="Edyta Zwierz" userId="3ba4509f-2984-4134-b467-9e73701979f2" providerId="ADAL" clId="{E7D95A7E-8EE7-4937-9284-69C49A8ED730}" dt="2024-05-20T07:50:28.363" v="2653" actId="20577"/>
        <pc:sldMkLst>
          <pc:docMk/>
          <pc:sldMk cId="3228150341" sldId="1025"/>
        </pc:sldMkLst>
        <pc:spChg chg="mod">
          <ac:chgData name="Edyta Zwierz" userId="3ba4509f-2984-4134-b467-9e73701979f2" providerId="ADAL" clId="{E7D95A7E-8EE7-4937-9284-69C49A8ED730}" dt="2024-05-20T07:49:28.271" v="2651" actId="20577"/>
          <ac:spMkLst>
            <pc:docMk/>
            <pc:sldMk cId="3228150341" sldId="1025"/>
            <ac:spMk id="4" creationId="{1E8CC51D-3754-B94C-832B-77B35E045506}"/>
          </ac:spMkLst>
        </pc:spChg>
        <pc:spChg chg="mod">
          <ac:chgData name="Edyta Zwierz" userId="3ba4509f-2984-4134-b467-9e73701979f2" providerId="ADAL" clId="{E7D95A7E-8EE7-4937-9284-69C49A8ED730}" dt="2024-05-20T07:50:28.363" v="2653" actId="20577"/>
          <ac:spMkLst>
            <pc:docMk/>
            <pc:sldMk cId="3228150341" sldId="1025"/>
            <ac:spMk id="7" creationId="{82D7218E-EB99-849A-FB26-D84B26DB896F}"/>
          </ac:spMkLst>
        </pc:spChg>
      </pc:sldChg>
      <pc:sldChg chg="modSp mod">
        <pc:chgData name="Edyta Zwierz" userId="3ba4509f-2984-4134-b467-9e73701979f2" providerId="ADAL" clId="{E7D95A7E-8EE7-4937-9284-69C49A8ED730}" dt="2024-05-20T07:45:18.678" v="2349" actId="20577"/>
        <pc:sldMkLst>
          <pc:docMk/>
          <pc:sldMk cId="283538471" sldId="1026"/>
        </pc:sldMkLst>
        <pc:spChg chg="mod">
          <ac:chgData name="Edyta Zwierz" userId="3ba4509f-2984-4134-b467-9e73701979f2" providerId="ADAL" clId="{E7D95A7E-8EE7-4937-9284-69C49A8ED730}" dt="2024-05-20T07:45:18.678" v="2349" actId="20577"/>
          <ac:spMkLst>
            <pc:docMk/>
            <pc:sldMk cId="283538471" sldId="1026"/>
            <ac:spMk id="4" creationId="{1E8CC51D-3754-B94C-832B-77B35E045506}"/>
          </ac:spMkLst>
        </pc:spChg>
        <pc:spChg chg="mod">
          <ac:chgData name="Edyta Zwierz" userId="3ba4509f-2984-4134-b467-9e73701979f2" providerId="ADAL" clId="{E7D95A7E-8EE7-4937-9284-69C49A8ED730}" dt="2024-05-20T07:04:37.644" v="1567" actId="20577"/>
          <ac:spMkLst>
            <pc:docMk/>
            <pc:sldMk cId="283538471" sldId="1026"/>
            <ac:spMk id="7" creationId="{82D7218E-EB99-849A-FB26-D84B26DB896F}"/>
          </ac:spMkLst>
        </pc:spChg>
      </pc:sldChg>
      <pc:sldChg chg="modSp mod">
        <pc:chgData name="Edyta Zwierz" userId="3ba4509f-2984-4134-b467-9e73701979f2" providerId="ADAL" clId="{E7D95A7E-8EE7-4937-9284-69C49A8ED730}" dt="2024-05-20T07:51:07.830" v="2655" actId="20577"/>
        <pc:sldMkLst>
          <pc:docMk/>
          <pc:sldMk cId="3220075493" sldId="1028"/>
        </pc:sldMkLst>
        <pc:spChg chg="mod">
          <ac:chgData name="Edyta Zwierz" userId="3ba4509f-2984-4134-b467-9e73701979f2" providerId="ADAL" clId="{E7D95A7E-8EE7-4937-9284-69C49A8ED730}" dt="2024-05-20T07:49:19.962" v="2650" actId="20577"/>
          <ac:spMkLst>
            <pc:docMk/>
            <pc:sldMk cId="3220075493" sldId="1028"/>
            <ac:spMk id="4" creationId="{1E8CC51D-3754-B94C-832B-77B35E045506}"/>
          </ac:spMkLst>
        </pc:spChg>
        <pc:spChg chg="mod">
          <ac:chgData name="Edyta Zwierz" userId="3ba4509f-2984-4134-b467-9e73701979f2" providerId="ADAL" clId="{E7D95A7E-8EE7-4937-9284-69C49A8ED730}" dt="2024-05-20T07:51:07.830" v="2655" actId="20577"/>
          <ac:spMkLst>
            <pc:docMk/>
            <pc:sldMk cId="3220075493" sldId="1028"/>
            <ac:spMk id="7" creationId="{82D7218E-EB99-849A-FB26-D84B26DB896F}"/>
          </ac:spMkLst>
        </pc:spChg>
      </pc:sldChg>
      <pc:sldChg chg="modSp mod">
        <pc:chgData name="Edyta Zwierz" userId="3ba4509f-2984-4134-b467-9e73701979f2" providerId="ADAL" clId="{E7D95A7E-8EE7-4937-9284-69C49A8ED730}" dt="2024-05-20T07:45:51.737" v="2402" actId="20577"/>
        <pc:sldMkLst>
          <pc:docMk/>
          <pc:sldMk cId="2856228686" sldId="1029"/>
        </pc:sldMkLst>
        <pc:spChg chg="mod">
          <ac:chgData name="Edyta Zwierz" userId="3ba4509f-2984-4134-b467-9e73701979f2" providerId="ADAL" clId="{E7D95A7E-8EE7-4937-9284-69C49A8ED730}" dt="2024-05-20T07:45:51.737" v="2402" actId="20577"/>
          <ac:spMkLst>
            <pc:docMk/>
            <pc:sldMk cId="2856228686" sldId="1029"/>
            <ac:spMk id="4" creationId="{1E8CC51D-3754-B94C-832B-77B35E045506}"/>
          </ac:spMkLst>
        </pc:spChg>
        <pc:spChg chg="mod">
          <ac:chgData name="Edyta Zwierz" userId="3ba4509f-2984-4134-b467-9e73701979f2" providerId="ADAL" clId="{E7D95A7E-8EE7-4937-9284-69C49A8ED730}" dt="2024-05-20T07:05:10.048" v="1578" actId="20577"/>
          <ac:spMkLst>
            <pc:docMk/>
            <pc:sldMk cId="2856228686" sldId="1029"/>
            <ac:spMk id="7" creationId="{82D7218E-EB99-849A-FB26-D84B26DB896F}"/>
          </ac:spMkLst>
        </pc:spChg>
      </pc:sldChg>
      <pc:sldChg chg="modSp mod">
        <pc:chgData name="Edyta Zwierz" userId="3ba4509f-2984-4134-b467-9e73701979f2" providerId="ADAL" clId="{E7D95A7E-8EE7-4937-9284-69C49A8ED730}" dt="2024-05-20T06:14:18.061" v="872" actId="113"/>
        <pc:sldMkLst>
          <pc:docMk/>
          <pc:sldMk cId="2481705301" sldId="1030"/>
        </pc:sldMkLst>
        <pc:spChg chg="mod">
          <ac:chgData name="Edyta Zwierz" userId="3ba4509f-2984-4134-b467-9e73701979f2" providerId="ADAL" clId="{E7D95A7E-8EE7-4937-9284-69C49A8ED730}" dt="2024-05-20T06:14:18.061" v="872" actId="113"/>
          <ac:spMkLst>
            <pc:docMk/>
            <pc:sldMk cId="2481705301" sldId="1030"/>
            <ac:spMk id="3" creationId="{209D95A3-35F8-0DDE-9C9D-5781D2631EEA}"/>
          </ac:spMkLst>
        </pc:spChg>
      </pc:sldChg>
      <pc:sldChg chg="modSp mod">
        <pc:chgData name="Edyta Zwierz" userId="3ba4509f-2984-4134-b467-9e73701979f2" providerId="ADAL" clId="{E7D95A7E-8EE7-4937-9284-69C49A8ED730}" dt="2024-05-20T06:23:58.195" v="1036" actId="113"/>
        <pc:sldMkLst>
          <pc:docMk/>
          <pc:sldMk cId="4069448929" sldId="1033"/>
        </pc:sldMkLst>
        <pc:spChg chg="mod">
          <ac:chgData name="Edyta Zwierz" userId="3ba4509f-2984-4134-b467-9e73701979f2" providerId="ADAL" clId="{E7D95A7E-8EE7-4937-9284-69C49A8ED730}" dt="2024-05-20T06:23:58.195" v="1036" actId="113"/>
          <ac:spMkLst>
            <pc:docMk/>
            <pc:sldMk cId="4069448929" sldId="1033"/>
            <ac:spMk id="3" creationId="{209D95A3-35F8-0DDE-9C9D-5781D2631EEA}"/>
          </ac:spMkLst>
        </pc:spChg>
      </pc:sldChg>
      <pc:sldChg chg="modSp mod">
        <pc:chgData name="Edyta Zwierz" userId="3ba4509f-2984-4134-b467-9e73701979f2" providerId="ADAL" clId="{E7D95A7E-8EE7-4937-9284-69C49A8ED730}" dt="2024-05-20T07:55:45" v="2679" actId="20577"/>
        <pc:sldMkLst>
          <pc:docMk/>
          <pc:sldMk cId="1910138482" sldId="1036"/>
        </pc:sldMkLst>
        <pc:spChg chg="mod">
          <ac:chgData name="Edyta Zwierz" userId="3ba4509f-2984-4134-b467-9e73701979f2" providerId="ADAL" clId="{E7D95A7E-8EE7-4937-9284-69C49A8ED730}" dt="2024-05-20T07:46:19.506" v="2426" actId="20577"/>
          <ac:spMkLst>
            <pc:docMk/>
            <pc:sldMk cId="1910138482" sldId="1036"/>
            <ac:spMk id="4" creationId="{1E8CC51D-3754-B94C-832B-77B35E045506}"/>
          </ac:spMkLst>
        </pc:spChg>
        <pc:spChg chg="mod">
          <ac:chgData name="Edyta Zwierz" userId="3ba4509f-2984-4134-b467-9e73701979f2" providerId="ADAL" clId="{E7D95A7E-8EE7-4937-9284-69C49A8ED730}" dt="2024-05-20T07:55:45" v="2679" actId="20577"/>
          <ac:spMkLst>
            <pc:docMk/>
            <pc:sldMk cId="1910138482" sldId="1036"/>
            <ac:spMk id="7" creationId="{82D7218E-EB99-849A-FB26-D84B26DB896F}"/>
          </ac:spMkLst>
        </pc:spChg>
      </pc:sldChg>
      <pc:sldChg chg="modSp mod">
        <pc:chgData name="Edyta Zwierz" userId="3ba4509f-2984-4134-b467-9e73701979f2" providerId="ADAL" clId="{E7D95A7E-8EE7-4937-9284-69C49A8ED730}" dt="2024-05-20T07:46:37.821" v="2450" actId="20577"/>
        <pc:sldMkLst>
          <pc:docMk/>
          <pc:sldMk cId="1504329688" sldId="1037"/>
        </pc:sldMkLst>
        <pc:spChg chg="mod">
          <ac:chgData name="Edyta Zwierz" userId="3ba4509f-2984-4134-b467-9e73701979f2" providerId="ADAL" clId="{E7D95A7E-8EE7-4937-9284-69C49A8ED730}" dt="2024-05-20T07:46:31.381" v="2428" actId="20577"/>
          <ac:spMkLst>
            <pc:docMk/>
            <pc:sldMk cId="1504329688" sldId="1037"/>
            <ac:spMk id="3" creationId="{573B2A17-33AC-3463-66FD-8CD94038BE12}"/>
          </ac:spMkLst>
        </pc:spChg>
        <pc:spChg chg="mod">
          <ac:chgData name="Edyta Zwierz" userId="3ba4509f-2984-4134-b467-9e73701979f2" providerId="ADAL" clId="{E7D95A7E-8EE7-4937-9284-69C49A8ED730}" dt="2024-05-20T07:46:37.821" v="2450" actId="20577"/>
          <ac:spMkLst>
            <pc:docMk/>
            <pc:sldMk cId="1504329688" sldId="1037"/>
            <ac:spMk id="4" creationId="{1E8CC51D-3754-B94C-832B-77B35E045506}"/>
          </ac:spMkLst>
        </pc:spChg>
      </pc:sldChg>
      <pc:sldChg chg="modSp mod">
        <pc:chgData name="Edyta Zwierz" userId="3ba4509f-2984-4134-b467-9e73701979f2" providerId="ADAL" clId="{E7D95A7E-8EE7-4937-9284-69C49A8ED730}" dt="2024-05-20T07:52:28.366" v="2664" actId="115"/>
        <pc:sldMkLst>
          <pc:docMk/>
          <pc:sldMk cId="4070658823" sldId="1039"/>
        </pc:sldMkLst>
        <pc:spChg chg="mod">
          <ac:chgData name="Edyta Zwierz" userId="3ba4509f-2984-4134-b467-9e73701979f2" providerId="ADAL" clId="{E7D95A7E-8EE7-4937-9284-69C49A8ED730}" dt="2024-05-20T07:46:49.175" v="2469" actId="20577"/>
          <ac:spMkLst>
            <pc:docMk/>
            <pc:sldMk cId="4070658823" sldId="1039"/>
            <ac:spMk id="4" creationId="{1E8CC51D-3754-B94C-832B-77B35E045506}"/>
          </ac:spMkLst>
        </pc:spChg>
        <pc:spChg chg="mod">
          <ac:chgData name="Edyta Zwierz" userId="3ba4509f-2984-4134-b467-9e73701979f2" providerId="ADAL" clId="{E7D95A7E-8EE7-4937-9284-69C49A8ED730}" dt="2024-05-20T07:52:28.366" v="2664" actId="115"/>
          <ac:spMkLst>
            <pc:docMk/>
            <pc:sldMk cId="4070658823" sldId="1039"/>
            <ac:spMk id="7" creationId="{82D7218E-EB99-849A-FB26-D84B26DB896F}"/>
          </ac:spMkLst>
        </pc:spChg>
      </pc:sldChg>
      <pc:sldChg chg="modSp mod">
        <pc:chgData name="Edyta Zwierz" userId="3ba4509f-2984-4134-b467-9e73701979f2" providerId="ADAL" clId="{E7D95A7E-8EE7-4937-9284-69C49A8ED730}" dt="2024-05-20T07:47:04.566" v="2500" actId="20577"/>
        <pc:sldMkLst>
          <pc:docMk/>
          <pc:sldMk cId="1850520636" sldId="1040"/>
        </pc:sldMkLst>
        <pc:spChg chg="mod">
          <ac:chgData name="Edyta Zwierz" userId="3ba4509f-2984-4134-b467-9e73701979f2" providerId="ADAL" clId="{E7D95A7E-8EE7-4937-9284-69C49A8ED730}" dt="2024-05-20T07:47:04.566" v="2500" actId="20577"/>
          <ac:spMkLst>
            <pc:docMk/>
            <pc:sldMk cId="1850520636" sldId="1040"/>
            <ac:spMk id="4" creationId="{1E8CC51D-3754-B94C-832B-77B35E045506}"/>
          </ac:spMkLst>
        </pc:spChg>
        <pc:spChg chg="mod">
          <ac:chgData name="Edyta Zwierz" userId="3ba4509f-2984-4134-b467-9e73701979f2" providerId="ADAL" clId="{E7D95A7E-8EE7-4937-9284-69C49A8ED730}" dt="2024-05-20T06:36:28.268" v="1183" actId="20577"/>
          <ac:spMkLst>
            <pc:docMk/>
            <pc:sldMk cId="1850520636" sldId="1040"/>
            <ac:spMk id="7" creationId="{82D7218E-EB99-849A-FB26-D84B26DB896F}"/>
          </ac:spMkLst>
        </pc:spChg>
      </pc:sldChg>
      <pc:sldChg chg="modSp mod">
        <pc:chgData name="Edyta Zwierz" userId="3ba4509f-2984-4134-b467-9e73701979f2" providerId="ADAL" clId="{E7D95A7E-8EE7-4937-9284-69C49A8ED730}" dt="2024-05-20T06:37:49.344" v="1205" actId="113"/>
        <pc:sldMkLst>
          <pc:docMk/>
          <pc:sldMk cId="2896490036" sldId="1041"/>
        </pc:sldMkLst>
        <pc:spChg chg="mod">
          <ac:chgData name="Edyta Zwierz" userId="3ba4509f-2984-4134-b467-9e73701979f2" providerId="ADAL" clId="{E7D95A7E-8EE7-4937-9284-69C49A8ED730}" dt="2024-05-20T06:37:49.344" v="1205" actId="113"/>
          <ac:spMkLst>
            <pc:docMk/>
            <pc:sldMk cId="2896490036" sldId="1041"/>
            <ac:spMk id="3" creationId="{209D95A3-35F8-0DDE-9C9D-5781D2631EEA}"/>
          </ac:spMkLst>
        </pc:spChg>
      </pc:sldChg>
      <pc:sldChg chg="modSp mod">
        <pc:chgData name="Edyta Zwierz" userId="3ba4509f-2984-4134-b467-9e73701979f2" providerId="ADAL" clId="{E7D95A7E-8EE7-4937-9284-69C49A8ED730}" dt="2024-05-20T06:43:51.968" v="1278" actId="113"/>
        <pc:sldMkLst>
          <pc:docMk/>
          <pc:sldMk cId="4234106944" sldId="1042"/>
        </pc:sldMkLst>
        <pc:spChg chg="mod">
          <ac:chgData name="Edyta Zwierz" userId="3ba4509f-2984-4134-b467-9e73701979f2" providerId="ADAL" clId="{E7D95A7E-8EE7-4937-9284-69C49A8ED730}" dt="2024-05-20T06:43:51.968" v="1278" actId="113"/>
          <ac:spMkLst>
            <pc:docMk/>
            <pc:sldMk cId="4234106944" sldId="1042"/>
            <ac:spMk id="3" creationId="{209D95A3-35F8-0DDE-9C9D-5781D2631EEA}"/>
          </ac:spMkLst>
        </pc:spChg>
      </pc:sldChg>
    </pc:docChg>
  </pc:docChgLst>
  <pc:docChgLst>
    <pc:chgData name="Edyta Zwierz" userId="3ba4509f-2984-4134-b467-9e73701979f2" providerId="ADAL" clId="{52BC802C-D5BB-4CC8-9EC1-2B3C47A15074}"/>
    <pc:docChg chg="undo custSel addSld delSld modSld sldOrd">
      <pc:chgData name="Edyta Zwierz" userId="3ba4509f-2984-4134-b467-9e73701979f2" providerId="ADAL" clId="{52BC802C-D5BB-4CC8-9EC1-2B3C47A15074}" dt="2024-05-08T07:53:54.815" v="4923" actId="20577"/>
      <pc:docMkLst>
        <pc:docMk/>
      </pc:docMkLst>
      <pc:sldChg chg="modSp mod">
        <pc:chgData name="Edyta Zwierz" userId="3ba4509f-2984-4134-b467-9e73701979f2" providerId="ADAL" clId="{52BC802C-D5BB-4CC8-9EC1-2B3C47A15074}" dt="2024-05-08T07:27:35.270" v="4819" actId="6549"/>
        <pc:sldMkLst>
          <pc:docMk/>
          <pc:sldMk cId="2919382546" sldId="256"/>
        </pc:sldMkLst>
        <pc:spChg chg="mod">
          <ac:chgData name="Edyta Zwierz" userId="3ba4509f-2984-4134-b467-9e73701979f2" providerId="ADAL" clId="{52BC802C-D5BB-4CC8-9EC1-2B3C47A15074}" dt="2024-05-08T07:27:35.270" v="4819" actId="6549"/>
          <ac:spMkLst>
            <pc:docMk/>
            <pc:sldMk cId="2919382546" sldId="256"/>
            <ac:spMk id="13" creationId="{E42790BC-FC6D-E939-27BE-64C73D482FE0}"/>
          </ac:spMkLst>
        </pc:spChg>
      </pc:sldChg>
      <pc:sldChg chg="delSp modSp mod">
        <pc:chgData name="Edyta Zwierz" userId="3ba4509f-2984-4134-b467-9e73701979f2" providerId="ADAL" clId="{52BC802C-D5BB-4CC8-9EC1-2B3C47A15074}" dt="2024-05-07T11:34:32.972" v="3150"/>
        <pc:sldMkLst>
          <pc:docMk/>
          <pc:sldMk cId="2732001675" sldId="257"/>
        </pc:sldMkLst>
        <pc:spChg chg="del mod">
          <ac:chgData name="Edyta Zwierz" userId="3ba4509f-2984-4134-b467-9e73701979f2" providerId="ADAL" clId="{52BC802C-D5BB-4CC8-9EC1-2B3C47A15074}" dt="2024-05-07T11:34:32.972" v="3150"/>
          <ac:spMkLst>
            <pc:docMk/>
            <pc:sldMk cId="2732001675" sldId="257"/>
            <ac:spMk id="3" creationId="{B4295A7F-722E-97B5-3170-C3606D91F5F8}"/>
          </ac:spMkLst>
        </pc:spChg>
      </pc:sldChg>
      <pc:sldChg chg="del">
        <pc:chgData name="Edyta Zwierz" userId="3ba4509f-2984-4134-b467-9e73701979f2" providerId="ADAL" clId="{52BC802C-D5BB-4CC8-9EC1-2B3C47A15074}" dt="2024-05-07T06:50:30.432" v="167" actId="2696"/>
        <pc:sldMkLst>
          <pc:docMk/>
          <pc:sldMk cId="1390724759" sldId="861"/>
        </pc:sldMkLst>
      </pc:sldChg>
      <pc:sldChg chg="modSp mod">
        <pc:chgData name="Edyta Zwierz" userId="3ba4509f-2984-4134-b467-9e73701979f2" providerId="ADAL" clId="{52BC802C-D5BB-4CC8-9EC1-2B3C47A15074}" dt="2024-05-07T11:14:39.279" v="3067" actId="20577"/>
        <pc:sldMkLst>
          <pc:docMk/>
          <pc:sldMk cId="2822249263" sldId="901"/>
        </pc:sldMkLst>
        <pc:spChg chg="mod">
          <ac:chgData name="Edyta Zwierz" userId="3ba4509f-2984-4134-b467-9e73701979f2" providerId="ADAL" clId="{52BC802C-D5BB-4CC8-9EC1-2B3C47A15074}" dt="2024-05-07T11:14:39.279" v="3067" actId="20577"/>
          <ac:spMkLst>
            <pc:docMk/>
            <pc:sldMk cId="2822249263" sldId="901"/>
            <ac:spMk id="5" creationId="{8D9802DD-77D5-A584-5B4F-1A4AAF31F03C}"/>
          </ac:spMkLst>
        </pc:spChg>
        <pc:graphicFrameChg chg="mod modGraphic">
          <ac:chgData name="Edyta Zwierz" userId="3ba4509f-2984-4134-b467-9e73701979f2" providerId="ADAL" clId="{52BC802C-D5BB-4CC8-9EC1-2B3C47A15074}" dt="2024-05-07T06:56:49.841" v="345" actId="179"/>
          <ac:graphicFrameMkLst>
            <pc:docMk/>
            <pc:sldMk cId="2822249263" sldId="901"/>
            <ac:graphicFrameMk id="7" creationId="{5B756176-C2AA-8D02-EC20-B4141D64CB64}"/>
          </ac:graphicFrameMkLst>
        </pc:graphicFrameChg>
      </pc:sldChg>
      <pc:sldChg chg="ord">
        <pc:chgData name="Edyta Zwierz" userId="3ba4509f-2984-4134-b467-9e73701979f2" providerId="ADAL" clId="{52BC802C-D5BB-4CC8-9EC1-2B3C47A15074}" dt="2024-05-07T12:53:18.058" v="3844"/>
        <pc:sldMkLst>
          <pc:docMk/>
          <pc:sldMk cId="3313282604" sldId="970"/>
        </pc:sldMkLst>
      </pc:sldChg>
      <pc:sldChg chg="modSp del mod">
        <pc:chgData name="Edyta Zwierz" userId="3ba4509f-2984-4134-b467-9e73701979f2" providerId="ADAL" clId="{52BC802C-D5BB-4CC8-9EC1-2B3C47A15074}" dt="2024-05-07T11:34:19.422" v="3147" actId="2696"/>
        <pc:sldMkLst>
          <pc:docMk/>
          <pc:sldMk cId="3695856423" sldId="972"/>
        </pc:sldMkLst>
        <pc:spChg chg="mod">
          <ac:chgData name="Edyta Zwierz" userId="3ba4509f-2984-4134-b467-9e73701979f2" providerId="ADAL" clId="{52BC802C-D5BB-4CC8-9EC1-2B3C47A15074}" dt="2024-05-07T06:49:50.455" v="163" actId="207"/>
          <ac:spMkLst>
            <pc:docMk/>
            <pc:sldMk cId="3695856423" sldId="972"/>
            <ac:spMk id="3" creationId="{A5C45E93-547F-3CCF-26F4-1F3BD4E927CB}"/>
          </ac:spMkLst>
        </pc:spChg>
        <pc:spChg chg="mod">
          <ac:chgData name="Edyta Zwierz" userId="3ba4509f-2984-4134-b467-9e73701979f2" providerId="ADAL" clId="{52BC802C-D5BB-4CC8-9EC1-2B3C47A15074}" dt="2024-05-07T06:50:00.393" v="165" actId="207"/>
          <ac:spMkLst>
            <pc:docMk/>
            <pc:sldMk cId="3695856423" sldId="972"/>
            <ac:spMk id="6" creationId="{913E7D1D-58BC-F3CE-FA4B-0B22CF71D363}"/>
          </ac:spMkLst>
        </pc:spChg>
        <pc:spChg chg="mod">
          <ac:chgData name="Edyta Zwierz" userId="3ba4509f-2984-4134-b467-9e73701979f2" providerId="ADAL" clId="{52BC802C-D5BB-4CC8-9EC1-2B3C47A15074}" dt="2024-05-07T06:49:54.381" v="164" actId="207"/>
          <ac:spMkLst>
            <pc:docMk/>
            <pc:sldMk cId="3695856423" sldId="972"/>
            <ac:spMk id="9" creationId="{A97D1D0A-870B-4E90-FA75-618E7F032FC4}"/>
          </ac:spMkLst>
        </pc:spChg>
      </pc:sldChg>
      <pc:sldChg chg="del">
        <pc:chgData name="Edyta Zwierz" userId="3ba4509f-2984-4134-b467-9e73701979f2" providerId="ADAL" clId="{52BC802C-D5BB-4CC8-9EC1-2B3C47A15074}" dt="2024-05-07T06:50:26.715" v="166" actId="2696"/>
        <pc:sldMkLst>
          <pc:docMk/>
          <pc:sldMk cId="2211034205" sldId="976"/>
        </pc:sldMkLst>
      </pc:sldChg>
      <pc:sldChg chg="modSp mod">
        <pc:chgData name="Edyta Zwierz" userId="3ba4509f-2984-4134-b467-9e73701979f2" providerId="ADAL" clId="{52BC802C-D5BB-4CC8-9EC1-2B3C47A15074}" dt="2024-05-08T07:39:56.339" v="4834" actId="255"/>
        <pc:sldMkLst>
          <pc:docMk/>
          <pc:sldMk cId="1074905223" sldId="990"/>
        </pc:sldMkLst>
        <pc:spChg chg="mod">
          <ac:chgData name="Edyta Zwierz" userId="3ba4509f-2984-4134-b467-9e73701979f2" providerId="ADAL" clId="{52BC802C-D5BB-4CC8-9EC1-2B3C47A15074}" dt="2024-05-07T11:38:28.258" v="3161"/>
          <ac:spMkLst>
            <pc:docMk/>
            <pc:sldMk cId="1074905223" sldId="990"/>
            <ac:spMk id="5" creationId="{8D9802DD-77D5-A584-5B4F-1A4AAF31F03C}"/>
          </ac:spMkLst>
        </pc:spChg>
        <pc:graphicFrameChg chg="mod modGraphic">
          <ac:chgData name="Edyta Zwierz" userId="3ba4509f-2984-4134-b467-9e73701979f2" providerId="ADAL" clId="{52BC802C-D5BB-4CC8-9EC1-2B3C47A15074}" dt="2024-05-08T07:39:56.339" v="4834" actId="255"/>
          <ac:graphicFrameMkLst>
            <pc:docMk/>
            <pc:sldMk cId="1074905223" sldId="990"/>
            <ac:graphicFrameMk id="7" creationId="{5B756176-C2AA-8D02-EC20-B4141D64CB64}"/>
          </ac:graphicFrameMkLst>
        </pc:graphicFrameChg>
      </pc:sldChg>
      <pc:sldChg chg="ord">
        <pc:chgData name="Edyta Zwierz" userId="3ba4509f-2984-4134-b467-9e73701979f2" providerId="ADAL" clId="{52BC802C-D5BB-4CC8-9EC1-2B3C47A15074}" dt="2024-05-07T12:53:38.840" v="3846"/>
        <pc:sldMkLst>
          <pc:docMk/>
          <pc:sldMk cId="4263991940" sldId="991"/>
        </pc:sldMkLst>
      </pc:sldChg>
      <pc:sldChg chg="ord">
        <pc:chgData name="Edyta Zwierz" userId="3ba4509f-2984-4134-b467-9e73701979f2" providerId="ADAL" clId="{52BC802C-D5BB-4CC8-9EC1-2B3C47A15074}" dt="2024-05-07T12:53:51.894" v="3848"/>
        <pc:sldMkLst>
          <pc:docMk/>
          <pc:sldMk cId="651188401" sldId="992"/>
        </pc:sldMkLst>
      </pc:sldChg>
      <pc:sldChg chg="modSp mod">
        <pc:chgData name="Edyta Zwierz" userId="3ba4509f-2984-4134-b467-9e73701979f2" providerId="ADAL" clId="{52BC802C-D5BB-4CC8-9EC1-2B3C47A15074}" dt="2024-05-07T11:15:43.489" v="3075" actId="20577"/>
        <pc:sldMkLst>
          <pc:docMk/>
          <pc:sldMk cId="3653993747" sldId="993"/>
        </pc:sldMkLst>
        <pc:spChg chg="mod">
          <ac:chgData name="Edyta Zwierz" userId="3ba4509f-2984-4134-b467-9e73701979f2" providerId="ADAL" clId="{52BC802C-D5BB-4CC8-9EC1-2B3C47A15074}" dt="2024-05-07T11:15:43.489" v="3075" actId="20577"/>
          <ac:spMkLst>
            <pc:docMk/>
            <pc:sldMk cId="3653993747" sldId="993"/>
            <ac:spMk id="5" creationId="{8D9802DD-77D5-A584-5B4F-1A4AAF31F03C}"/>
          </ac:spMkLst>
        </pc:spChg>
      </pc:sldChg>
      <pc:sldChg chg="modSp mod ord">
        <pc:chgData name="Edyta Zwierz" userId="3ba4509f-2984-4134-b467-9e73701979f2" providerId="ADAL" clId="{52BC802C-D5BB-4CC8-9EC1-2B3C47A15074}" dt="2024-05-08T06:15:42.770" v="4637"/>
        <pc:sldMkLst>
          <pc:docMk/>
          <pc:sldMk cId="686566453" sldId="996"/>
        </pc:sldMkLst>
        <pc:spChg chg="mod">
          <ac:chgData name="Edyta Zwierz" userId="3ba4509f-2984-4134-b467-9e73701979f2" providerId="ADAL" clId="{52BC802C-D5BB-4CC8-9EC1-2B3C47A15074}" dt="2024-05-07T11:15:52.580" v="3076" actId="20577"/>
          <ac:spMkLst>
            <pc:docMk/>
            <pc:sldMk cId="686566453" sldId="996"/>
            <ac:spMk id="5" creationId="{8D9802DD-77D5-A584-5B4F-1A4AAF31F03C}"/>
          </ac:spMkLst>
        </pc:spChg>
      </pc:sldChg>
      <pc:sldChg chg="modSp mod ord">
        <pc:chgData name="Edyta Zwierz" userId="3ba4509f-2984-4134-b467-9e73701979f2" providerId="ADAL" clId="{52BC802C-D5BB-4CC8-9EC1-2B3C47A15074}" dt="2024-05-08T07:20:56.063" v="4818" actId="1076"/>
        <pc:sldMkLst>
          <pc:docMk/>
          <pc:sldMk cId="4173726536" sldId="997"/>
        </pc:sldMkLst>
        <pc:spChg chg="mod">
          <ac:chgData name="Edyta Zwierz" userId="3ba4509f-2984-4134-b467-9e73701979f2" providerId="ADAL" clId="{52BC802C-D5BB-4CC8-9EC1-2B3C47A15074}" dt="2024-05-08T07:20:56.063" v="4818" actId="1076"/>
          <ac:spMkLst>
            <pc:docMk/>
            <pc:sldMk cId="4173726536" sldId="997"/>
            <ac:spMk id="7" creationId="{82D7218E-EB99-849A-FB26-D84B26DB896F}"/>
          </ac:spMkLst>
        </pc:spChg>
      </pc:sldChg>
      <pc:sldChg chg="modSp mod ord">
        <pc:chgData name="Edyta Zwierz" userId="3ba4509f-2984-4134-b467-9e73701979f2" providerId="ADAL" clId="{52BC802C-D5BB-4CC8-9EC1-2B3C47A15074}" dt="2024-05-08T07:20:45.512" v="4816" actId="255"/>
        <pc:sldMkLst>
          <pc:docMk/>
          <pc:sldMk cId="4253012615" sldId="998"/>
        </pc:sldMkLst>
        <pc:spChg chg="mod">
          <ac:chgData name="Edyta Zwierz" userId="3ba4509f-2984-4134-b467-9e73701979f2" providerId="ADAL" clId="{52BC802C-D5BB-4CC8-9EC1-2B3C47A15074}" dt="2024-05-08T07:20:45.512" v="4816" actId="255"/>
          <ac:spMkLst>
            <pc:docMk/>
            <pc:sldMk cId="4253012615" sldId="998"/>
            <ac:spMk id="7" creationId="{82D7218E-EB99-849A-FB26-D84B26DB896F}"/>
          </ac:spMkLst>
        </pc:spChg>
      </pc:sldChg>
      <pc:sldChg chg="modSp mod ord">
        <pc:chgData name="Edyta Zwierz" userId="3ba4509f-2984-4134-b467-9e73701979f2" providerId="ADAL" clId="{52BC802C-D5BB-4CC8-9EC1-2B3C47A15074}" dt="2024-05-08T06:12:18.733" v="4604"/>
        <pc:sldMkLst>
          <pc:docMk/>
          <pc:sldMk cId="2104390031" sldId="999"/>
        </pc:sldMkLst>
        <pc:spChg chg="mod">
          <ac:chgData name="Edyta Zwierz" userId="3ba4509f-2984-4134-b467-9e73701979f2" providerId="ADAL" clId="{52BC802C-D5BB-4CC8-9EC1-2B3C47A15074}" dt="2024-05-07T11:15:59.620" v="3077" actId="20577"/>
          <ac:spMkLst>
            <pc:docMk/>
            <pc:sldMk cId="2104390031" sldId="999"/>
            <ac:spMk id="5" creationId="{8D9802DD-77D5-A584-5B4F-1A4AAF31F03C}"/>
          </ac:spMkLst>
        </pc:spChg>
      </pc:sldChg>
      <pc:sldChg chg="modSp mod ord">
        <pc:chgData name="Edyta Zwierz" userId="3ba4509f-2984-4134-b467-9e73701979f2" providerId="ADAL" clId="{52BC802C-D5BB-4CC8-9EC1-2B3C47A15074}" dt="2024-05-08T07:53:54.815" v="4923" actId="20577"/>
        <pc:sldMkLst>
          <pc:docMk/>
          <pc:sldMk cId="2769979737" sldId="1000"/>
        </pc:sldMkLst>
        <pc:spChg chg="mod">
          <ac:chgData name="Edyta Zwierz" userId="3ba4509f-2984-4134-b467-9e73701979f2" providerId="ADAL" clId="{52BC802C-D5BB-4CC8-9EC1-2B3C47A15074}" dt="2024-05-08T07:53:54.815" v="4923" actId="20577"/>
          <ac:spMkLst>
            <pc:docMk/>
            <pc:sldMk cId="2769979737" sldId="1000"/>
            <ac:spMk id="5" creationId="{8D9802DD-77D5-A584-5B4F-1A4AAF31F03C}"/>
          </ac:spMkLst>
        </pc:spChg>
      </pc:sldChg>
      <pc:sldChg chg="modSp mod">
        <pc:chgData name="Edyta Zwierz" userId="3ba4509f-2984-4134-b467-9e73701979f2" providerId="ADAL" clId="{52BC802C-D5BB-4CC8-9EC1-2B3C47A15074}" dt="2024-05-07T10:49:28.922" v="2736" actId="20577"/>
        <pc:sldMkLst>
          <pc:docMk/>
          <pc:sldMk cId="2530125519" sldId="1001"/>
        </pc:sldMkLst>
        <pc:spChg chg="mod">
          <ac:chgData name="Edyta Zwierz" userId="3ba4509f-2984-4134-b467-9e73701979f2" providerId="ADAL" clId="{52BC802C-D5BB-4CC8-9EC1-2B3C47A15074}" dt="2024-05-07T10:49:28.541" v="2735" actId="20577"/>
          <ac:spMkLst>
            <pc:docMk/>
            <pc:sldMk cId="2530125519" sldId="1001"/>
            <ac:spMk id="4" creationId="{1E8CC51D-3754-B94C-832B-77B35E045506}"/>
          </ac:spMkLst>
        </pc:spChg>
        <pc:spChg chg="mod">
          <ac:chgData name="Edyta Zwierz" userId="3ba4509f-2984-4134-b467-9e73701979f2" providerId="ADAL" clId="{52BC802C-D5BB-4CC8-9EC1-2B3C47A15074}" dt="2024-05-07T10:49:28.922" v="2736" actId="20577"/>
          <ac:spMkLst>
            <pc:docMk/>
            <pc:sldMk cId="2530125519" sldId="1001"/>
            <ac:spMk id="7" creationId="{82D7218E-EB99-849A-FB26-D84B26DB896F}"/>
          </ac:spMkLst>
        </pc:spChg>
      </pc:sldChg>
      <pc:sldChg chg="modSp mod">
        <pc:chgData name="Edyta Zwierz" userId="3ba4509f-2984-4134-b467-9e73701979f2" providerId="ADAL" clId="{52BC802C-D5BB-4CC8-9EC1-2B3C47A15074}" dt="2024-05-08T07:39:40.531" v="4833" actId="113"/>
        <pc:sldMkLst>
          <pc:docMk/>
          <pc:sldMk cId="1053374930" sldId="1002"/>
        </pc:sldMkLst>
        <pc:spChg chg="mod">
          <ac:chgData name="Edyta Zwierz" userId="3ba4509f-2984-4134-b467-9e73701979f2" providerId="ADAL" clId="{52BC802C-D5BB-4CC8-9EC1-2B3C47A15074}" dt="2024-05-08T07:39:40.531" v="4833" actId="113"/>
          <ac:spMkLst>
            <pc:docMk/>
            <pc:sldMk cId="1053374930" sldId="1002"/>
            <ac:spMk id="7" creationId="{82D7218E-EB99-849A-FB26-D84B26DB896F}"/>
          </ac:spMkLst>
        </pc:spChg>
      </pc:sldChg>
      <pc:sldChg chg="modSp add mod ord">
        <pc:chgData name="Edyta Zwierz" userId="3ba4509f-2984-4134-b467-9e73701979f2" providerId="ADAL" clId="{52BC802C-D5BB-4CC8-9EC1-2B3C47A15074}" dt="2024-05-07T11:16:53.609" v="3085"/>
        <pc:sldMkLst>
          <pc:docMk/>
          <pc:sldMk cId="1156485811" sldId="1003"/>
        </pc:sldMkLst>
        <pc:spChg chg="mod">
          <ac:chgData name="Edyta Zwierz" userId="3ba4509f-2984-4134-b467-9e73701979f2" providerId="ADAL" clId="{52BC802C-D5BB-4CC8-9EC1-2B3C47A15074}" dt="2024-05-07T11:15:22.749" v="3073" actId="20577"/>
          <ac:spMkLst>
            <pc:docMk/>
            <pc:sldMk cId="1156485811" sldId="1003"/>
            <ac:spMk id="5" creationId="{8D9802DD-77D5-A584-5B4F-1A4AAF31F03C}"/>
          </ac:spMkLst>
        </pc:spChg>
      </pc:sldChg>
      <pc:sldChg chg="modSp add mod ord">
        <pc:chgData name="Edyta Zwierz" userId="3ba4509f-2984-4134-b467-9e73701979f2" providerId="ADAL" clId="{52BC802C-D5BB-4CC8-9EC1-2B3C47A15074}" dt="2024-05-07T07:13:30.897" v="555" actId="1076"/>
        <pc:sldMkLst>
          <pc:docMk/>
          <pc:sldMk cId="1022784728" sldId="1004"/>
        </pc:sldMkLst>
        <pc:spChg chg="mod">
          <ac:chgData name="Edyta Zwierz" userId="3ba4509f-2984-4134-b467-9e73701979f2" providerId="ADAL" clId="{52BC802C-D5BB-4CC8-9EC1-2B3C47A15074}" dt="2024-05-07T06:57:54.176" v="357" actId="20577"/>
          <ac:spMkLst>
            <pc:docMk/>
            <pc:sldMk cId="1022784728" sldId="1004"/>
            <ac:spMk id="4" creationId="{1E8CC51D-3754-B94C-832B-77B35E045506}"/>
          </ac:spMkLst>
        </pc:spChg>
        <pc:spChg chg="mod">
          <ac:chgData name="Edyta Zwierz" userId="3ba4509f-2984-4134-b467-9e73701979f2" providerId="ADAL" clId="{52BC802C-D5BB-4CC8-9EC1-2B3C47A15074}" dt="2024-05-07T07:13:24.667" v="554" actId="6549"/>
          <ac:spMkLst>
            <pc:docMk/>
            <pc:sldMk cId="1022784728" sldId="1004"/>
            <ac:spMk id="7" creationId="{82D7218E-EB99-849A-FB26-D84B26DB896F}"/>
          </ac:spMkLst>
        </pc:spChg>
        <pc:picChg chg="mod">
          <ac:chgData name="Edyta Zwierz" userId="3ba4509f-2984-4134-b467-9e73701979f2" providerId="ADAL" clId="{52BC802C-D5BB-4CC8-9EC1-2B3C47A15074}" dt="2024-05-07T07:13:30.897" v="555" actId="1076"/>
          <ac:picMkLst>
            <pc:docMk/>
            <pc:sldMk cId="1022784728" sldId="1004"/>
            <ac:picMk id="5" creationId="{6AF840F5-FBF5-B660-4772-F5C3BE8654F1}"/>
          </ac:picMkLst>
        </pc:picChg>
      </pc:sldChg>
      <pc:sldChg chg="modSp add mod">
        <pc:chgData name="Edyta Zwierz" userId="3ba4509f-2984-4134-b467-9e73701979f2" providerId="ADAL" clId="{52BC802C-D5BB-4CC8-9EC1-2B3C47A15074}" dt="2024-05-08T07:17:12.310" v="4798" actId="255"/>
        <pc:sldMkLst>
          <pc:docMk/>
          <pc:sldMk cId="3606562886" sldId="1005"/>
        </pc:sldMkLst>
        <pc:spChg chg="mod">
          <ac:chgData name="Edyta Zwierz" userId="3ba4509f-2984-4134-b467-9e73701979f2" providerId="ADAL" clId="{52BC802C-D5BB-4CC8-9EC1-2B3C47A15074}" dt="2024-05-07T07:13:52.093" v="574" actId="20577"/>
          <ac:spMkLst>
            <pc:docMk/>
            <pc:sldMk cId="3606562886" sldId="1005"/>
            <ac:spMk id="4" creationId="{1E8CC51D-3754-B94C-832B-77B35E045506}"/>
          </ac:spMkLst>
        </pc:spChg>
        <pc:spChg chg="mod">
          <ac:chgData name="Edyta Zwierz" userId="3ba4509f-2984-4134-b467-9e73701979f2" providerId="ADAL" clId="{52BC802C-D5BB-4CC8-9EC1-2B3C47A15074}" dt="2024-05-08T07:17:12.310" v="4798" actId="255"/>
          <ac:spMkLst>
            <pc:docMk/>
            <pc:sldMk cId="3606562886" sldId="1005"/>
            <ac:spMk id="7" creationId="{82D7218E-EB99-849A-FB26-D84B26DB896F}"/>
          </ac:spMkLst>
        </pc:spChg>
      </pc:sldChg>
      <pc:sldChg chg="modSp add mod ord">
        <pc:chgData name="Edyta Zwierz" userId="3ba4509f-2984-4134-b467-9e73701979f2" providerId="ADAL" clId="{52BC802C-D5BB-4CC8-9EC1-2B3C47A15074}" dt="2024-05-08T07:53:14.440" v="4907" actId="20577"/>
        <pc:sldMkLst>
          <pc:docMk/>
          <pc:sldMk cId="3558309086" sldId="1006"/>
        </pc:sldMkLst>
        <pc:spChg chg="mod">
          <ac:chgData name="Edyta Zwierz" userId="3ba4509f-2984-4134-b467-9e73701979f2" providerId="ADAL" clId="{52BC802C-D5BB-4CC8-9EC1-2B3C47A15074}" dt="2024-05-08T07:53:14.440" v="4907" actId="20577"/>
          <ac:spMkLst>
            <pc:docMk/>
            <pc:sldMk cId="3558309086" sldId="1006"/>
            <ac:spMk id="5" creationId="{8D9802DD-77D5-A584-5B4F-1A4AAF31F03C}"/>
          </ac:spMkLst>
        </pc:spChg>
        <pc:graphicFrameChg chg="mod modGraphic">
          <ac:chgData name="Edyta Zwierz" userId="3ba4509f-2984-4134-b467-9e73701979f2" providerId="ADAL" clId="{52BC802C-D5BB-4CC8-9EC1-2B3C47A15074}" dt="2024-05-07T07:34:43.238" v="821" actId="20577"/>
          <ac:graphicFrameMkLst>
            <pc:docMk/>
            <pc:sldMk cId="3558309086" sldId="1006"/>
            <ac:graphicFrameMk id="7" creationId="{5B756176-C2AA-8D02-EC20-B4141D64CB64}"/>
          </ac:graphicFrameMkLst>
        </pc:graphicFrameChg>
      </pc:sldChg>
      <pc:sldChg chg="modSp add mod ord">
        <pc:chgData name="Edyta Zwierz" userId="3ba4509f-2984-4134-b467-9e73701979f2" providerId="ADAL" clId="{52BC802C-D5BB-4CC8-9EC1-2B3C47A15074}" dt="2024-05-08T07:30:36.112" v="4820" actId="20577"/>
        <pc:sldMkLst>
          <pc:docMk/>
          <pc:sldMk cId="4142303770" sldId="1007"/>
        </pc:sldMkLst>
        <pc:spChg chg="mod">
          <ac:chgData name="Edyta Zwierz" userId="3ba4509f-2984-4134-b467-9e73701979f2" providerId="ADAL" clId="{52BC802C-D5BB-4CC8-9EC1-2B3C47A15074}" dt="2024-05-07T07:35:50.421" v="836" actId="20577"/>
          <ac:spMkLst>
            <pc:docMk/>
            <pc:sldMk cId="4142303770" sldId="1007"/>
            <ac:spMk id="4" creationId="{1E8CC51D-3754-B94C-832B-77B35E045506}"/>
          </ac:spMkLst>
        </pc:spChg>
        <pc:spChg chg="mod">
          <ac:chgData name="Edyta Zwierz" userId="3ba4509f-2984-4134-b467-9e73701979f2" providerId="ADAL" clId="{52BC802C-D5BB-4CC8-9EC1-2B3C47A15074}" dt="2024-05-08T07:30:36.112" v="4820" actId="20577"/>
          <ac:spMkLst>
            <pc:docMk/>
            <pc:sldMk cId="4142303770" sldId="1007"/>
            <ac:spMk id="7" creationId="{82D7218E-EB99-849A-FB26-D84B26DB896F}"/>
          </ac:spMkLst>
        </pc:spChg>
      </pc:sldChg>
      <pc:sldChg chg="addSp delSp modSp add mod">
        <pc:chgData name="Edyta Zwierz" userId="3ba4509f-2984-4134-b467-9e73701979f2" providerId="ADAL" clId="{52BC802C-D5BB-4CC8-9EC1-2B3C47A15074}" dt="2024-05-08T07:53:18.819" v="4908" actId="20577"/>
        <pc:sldMkLst>
          <pc:docMk/>
          <pc:sldMk cId="555472879" sldId="1008"/>
        </pc:sldMkLst>
        <pc:spChg chg="add del mod">
          <ac:chgData name="Edyta Zwierz" userId="3ba4509f-2984-4134-b467-9e73701979f2" providerId="ADAL" clId="{52BC802C-D5BB-4CC8-9EC1-2B3C47A15074}" dt="2024-05-07T08:07:13.635" v="1312" actId="21"/>
          <ac:spMkLst>
            <pc:docMk/>
            <pc:sldMk cId="555472879" sldId="1008"/>
            <ac:spMk id="3" creationId="{6C434CDE-A08E-BB3D-9981-C481A5BF099E}"/>
          </ac:spMkLst>
        </pc:spChg>
        <pc:spChg chg="mod">
          <ac:chgData name="Edyta Zwierz" userId="3ba4509f-2984-4134-b467-9e73701979f2" providerId="ADAL" clId="{52BC802C-D5BB-4CC8-9EC1-2B3C47A15074}" dt="2024-05-08T07:53:18.819" v="4908" actId="20577"/>
          <ac:spMkLst>
            <pc:docMk/>
            <pc:sldMk cId="555472879" sldId="1008"/>
            <ac:spMk id="4" creationId="{1E8CC51D-3754-B94C-832B-77B35E045506}"/>
          </ac:spMkLst>
        </pc:spChg>
        <pc:spChg chg="add mod">
          <ac:chgData name="Edyta Zwierz" userId="3ba4509f-2984-4134-b467-9e73701979f2" providerId="ADAL" clId="{52BC802C-D5BB-4CC8-9EC1-2B3C47A15074}" dt="2024-05-07T08:08:33.019" v="1340" actId="313"/>
          <ac:spMkLst>
            <pc:docMk/>
            <pc:sldMk cId="555472879" sldId="1008"/>
            <ac:spMk id="6" creationId="{6C434CDE-A08E-BB3D-9981-C481A5BF099E}"/>
          </ac:spMkLst>
        </pc:spChg>
        <pc:spChg chg="mod">
          <ac:chgData name="Edyta Zwierz" userId="3ba4509f-2984-4134-b467-9e73701979f2" providerId="ADAL" clId="{52BC802C-D5BB-4CC8-9EC1-2B3C47A15074}" dt="2024-05-07T08:07:37.959" v="1332" actId="1076"/>
          <ac:spMkLst>
            <pc:docMk/>
            <pc:sldMk cId="555472879" sldId="1008"/>
            <ac:spMk id="7" creationId="{82D7218E-EB99-849A-FB26-D84B26DB896F}"/>
          </ac:spMkLst>
        </pc:spChg>
        <pc:spChg chg="add mod">
          <ac:chgData name="Edyta Zwierz" userId="3ba4509f-2984-4134-b467-9e73701979f2" providerId="ADAL" clId="{52BC802C-D5BB-4CC8-9EC1-2B3C47A15074}" dt="2024-05-07T08:08:17.256" v="1337" actId="1076"/>
          <ac:spMkLst>
            <pc:docMk/>
            <pc:sldMk cId="555472879" sldId="1008"/>
            <ac:spMk id="9" creationId="{17DE940F-EBA2-918F-B406-89B84914685C}"/>
          </ac:spMkLst>
        </pc:spChg>
        <pc:picChg chg="add del">
          <ac:chgData name="Edyta Zwierz" userId="3ba4509f-2984-4134-b467-9e73701979f2" providerId="ADAL" clId="{52BC802C-D5BB-4CC8-9EC1-2B3C47A15074}" dt="2024-05-07T08:07:10.068" v="1311" actId="478"/>
          <ac:picMkLst>
            <pc:docMk/>
            <pc:sldMk cId="555472879" sldId="1008"/>
            <ac:picMk id="2" creationId="{D2E85A33-B92A-8D30-11BC-04DF3B7F5618}"/>
          </ac:picMkLst>
        </pc:picChg>
      </pc:sldChg>
      <pc:sldChg chg="modSp add del mod">
        <pc:chgData name="Edyta Zwierz" userId="3ba4509f-2984-4134-b467-9e73701979f2" providerId="ADAL" clId="{52BC802C-D5BB-4CC8-9EC1-2B3C47A15074}" dt="2024-05-07T08:08:39.085" v="1341" actId="2696"/>
        <pc:sldMkLst>
          <pc:docMk/>
          <pc:sldMk cId="1397733234" sldId="1009"/>
        </pc:sldMkLst>
        <pc:spChg chg="mod">
          <ac:chgData name="Edyta Zwierz" userId="3ba4509f-2984-4134-b467-9e73701979f2" providerId="ADAL" clId="{52BC802C-D5BB-4CC8-9EC1-2B3C47A15074}" dt="2024-05-07T07:52:35.909" v="1162" actId="20577"/>
          <ac:spMkLst>
            <pc:docMk/>
            <pc:sldMk cId="1397733234" sldId="1009"/>
            <ac:spMk id="4" creationId="{1E8CC51D-3754-B94C-832B-77B35E045506}"/>
          </ac:spMkLst>
        </pc:spChg>
        <pc:spChg chg="mod">
          <ac:chgData name="Edyta Zwierz" userId="3ba4509f-2984-4134-b467-9e73701979f2" providerId="ADAL" clId="{52BC802C-D5BB-4CC8-9EC1-2B3C47A15074}" dt="2024-05-07T08:05:52.819" v="1298" actId="1076"/>
          <ac:spMkLst>
            <pc:docMk/>
            <pc:sldMk cId="1397733234" sldId="1009"/>
            <ac:spMk id="7" creationId="{82D7218E-EB99-849A-FB26-D84B26DB896F}"/>
          </ac:spMkLst>
        </pc:spChg>
      </pc:sldChg>
      <pc:sldChg chg="modSp add mod ord">
        <pc:chgData name="Edyta Zwierz" userId="3ba4509f-2984-4134-b467-9e73701979f2" providerId="ADAL" clId="{52BC802C-D5BB-4CC8-9EC1-2B3C47A15074}" dt="2024-05-08T07:53:22.126" v="4910" actId="20577"/>
        <pc:sldMkLst>
          <pc:docMk/>
          <pc:sldMk cId="2631805993" sldId="1009"/>
        </pc:sldMkLst>
        <pc:spChg chg="mod">
          <ac:chgData name="Edyta Zwierz" userId="3ba4509f-2984-4134-b467-9e73701979f2" providerId="ADAL" clId="{52BC802C-D5BB-4CC8-9EC1-2B3C47A15074}" dt="2024-05-08T07:53:22.126" v="4910" actId="20577"/>
          <ac:spMkLst>
            <pc:docMk/>
            <pc:sldMk cId="2631805993" sldId="1009"/>
            <ac:spMk id="5" creationId="{8D9802DD-77D5-A584-5B4F-1A4AAF31F03C}"/>
          </ac:spMkLst>
        </pc:spChg>
        <pc:graphicFrameChg chg="mod modGraphic">
          <ac:chgData name="Edyta Zwierz" userId="3ba4509f-2984-4134-b467-9e73701979f2" providerId="ADAL" clId="{52BC802C-D5BB-4CC8-9EC1-2B3C47A15074}" dt="2024-05-08T07:32:11.154" v="4821" actId="255"/>
          <ac:graphicFrameMkLst>
            <pc:docMk/>
            <pc:sldMk cId="2631805993" sldId="1009"/>
            <ac:graphicFrameMk id="7" creationId="{5B756176-C2AA-8D02-EC20-B4141D64CB64}"/>
          </ac:graphicFrameMkLst>
        </pc:graphicFrameChg>
      </pc:sldChg>
      <pc:sldChg chg="modSp add mod ord">
        <pc:chgData name="Edyta Zwierz" userId="3ba4509f-2984-4134-b467-9e73701979f2" providerId="ADAL" clId="{52BC802C-D5BB-4CC8-9EC1-2B3C47A15074}" dt="2024-05-08T07:17:35.457" v="4799" actId="255"/>
        <pc:sldMkLst>
          <pc:docMk/>
          <pc:sldMk cId="1135530647" sldId="1010"/>
        </pc:sldMkLst>
        <pc:spChg chg="mod">
          <ac:chgData name="Edyta Zwierz" userId="3ba4509f-2984-4134-b467-9e73701979f2" providerId="ADAL" clId="{52BC802C-D5BB-4CC8-9EC1-2B3C47A15074}" dt="2024-05-07T08:12:55.767" v="1411" actId="20577"/>
          <ac:spMkLst>
            <pc:docMk/>
            <pc:sldMk cId="1135530647" sldId="1010"/>
            <ac:spMk id="4" creationId="{1E8CC51D-3754-B94C-832B-77B35E045506}"/>
          </ac:spMkLst>
        </pc:spChg>
        <pc:spChg chg="mod">
          <ac:chgData name="Edyta Zwierz" userId="3ba4509f-2984-4134-b467-9e73701979f2" providerId="ADAL" clId="{52BC802C-D5BB-4CC8-9EC1-2B3C47A15074}" dt="2024-05-08T07:17:35.457" v="4799" actId="255"/>
          <ac:spMkLst>
            <pc:docMk/>
            <pc:sldMk cId="1135530647" sldId="1010"/>
            <ac:spMk id="7" creationId="{82D7218E-EB99-849A-FB26-D84B26DB896F}"/>
          </ac:spMkLst>
        </pc:spChg>
      </pc:sldChg>
      <pc:sldChg chg="modSp add mod">
        <pc:chgData name="Edyta Zwierz" userId="3ba4509f-2984-4134-b467-9e73701979f2" providerId="ADAL" clId="{52BC802C-D5BB-4CC8-9EC1-2B3C47A15074}" dt="2024-05-08T07:17:46.250" v="4800" actId="255"/>
        <pc:sldMkLst>
          <pc:docMk/>
          <pc:sldMk cId="2041595569" sldId="1011"/>
        </pc:sldMkLst>
        <pc:spChg chg="mod">
          <ac:chgData name="Edyta Zwierz" userId="3ba4509f-2984-4134-b467-9e73701979f2" providerId="ADAL" clId="{52BC802C-D5BB-4CC8-9EC1-2B3C47A15074}" dt="2024-05-07T08:40:12.656" v="1586" actId="20577"/>
          <ac:spMkLst>
            <pc:docMk/>
            <pc:sldMk cId="2041595569" sldId="1011"/>
            <ac:spMk id="4" creationId="{1E8CC51D-3754-B94C-832B-77B35E045506}"/>
          </ac:spMkLst>
        </pc:spChg>
        <pc:spChg chg="mod">
          <ac:chgData name="Edyta Zwierz" userId="3ba4509f-2984-4134-b467-9e73701979f2" providerId="ADAL" clId="{52BC802C-D5BB-4CC8-9EC1-2B3C47A15074}" dt="2024-05-08T07:17:46.250" v="4800" actId="255"/>
          <ac:spMkLst>
            <pc:docMk/>
            <pc:sldMk cId="2041595569" sldId="1011"/>
            <ac:spMk id="7" creationId="{82D7218E-EB99-849A-FB26-D84B26DB896F}"/>
          </ac:spMkLst>
        </pc:spChg>
      </pc:sldChg>
      <pc:sldChg chg="modSp add mod ord">
        <pc:chgData name="Edyta Zwierz" userId="3ba4509f-2984-4134-b467-9e73701979f2" providerId="ADAL" clId="{52BC802C-D5BB-4CC8-9EC1-2B3C47A15074}" dt="2024-05-08T07:33:35.844" v="4827" actId="255"/>
        <pc:sldMkLst>
          <pc:docMk/>
          <pc:sldMk cId="2063874341" sldId="1012"/>
        </pc:sldMkLst>
        <pc:spChg chg="mod">
          <ac:chgData name="Edyta Zwierz" userId="3ba4509f-2984-4134-b467-9e73701979f2" providerId="ADAL" clId="{52BC802C-D5BB-4CC8-9EC1-2B3C47A15074}" dt="2024-05-07T11:15:04.359" v="3070" actId="20577"/>
          <ac:spMkLst>
            <pc:docMk/>
            <pc:sldMk cId="2063874341" sldId="1012"/>
            <ac:spMk id="5" creationId="{8D9802DD-77D5-A584-5B4F-1A4AAF31F03C}"/>
          </ac:spMkLst>
        </pc:spChg>
        <pc:graphicFrameChg chg="mod modGraphic">
          <ac:chgData name="Edyta Zwierz" userId="3ba4509f-2984-4134-b467-9e73701979f2" providerId="ADAL" clId="{52BC802C-D5BB-4CC8-9EC1-2B3C47A15074}" dt="2024-05-08T07:33:35.844" v="4827" actId="255"/>
          <ac:graphicFrameMkLst>
            <pc:docMk/>
            <pc:sldMk cId="2063874341" sldId="1012"/>
            <ac:graphicFrameMk id="7" creationId="{5B756176-C2AA-8D02-EC20-B4141D64CB64}"/>
          </ac:graphicFrameMkLst>
        </pc:graphicFrameChg>
      </pc:sldChg>
      <pc:sldChg chg="modSp add mod ord">
        <pc:chgData name="Edyta Zwierz" userId="3ba4509f-2984-4134-b467-9e73701979f2" providerId="ADAL" clId="{52BC802C-D5BB-4CC8-9EC1-2B3C47A15074}" dt="2024-05-07T09:51:15.123" v="2056" actId="14100"/>
        <pc:sldMkLst>
          <pc:docMk/>
          <pc:sldMk cId="3784754900" sldId="1013"/>
        </pc:sldMkLst>
        <pc:spChg chg="mod">
          <ac:chgData name="Edyta Zwierz" userId="3ba4509f-2984-4134-b467-9e73701979f2" providerId="ADAL" clId="{52BC802C-D5BB-4CC8-9EC1-2B3C47A15074}" dt="2024-05-07T09:38:46.582" v="1868" actId="6549"/>
          <ac:spMkLst>
            <pc:docMk/>
            <pc:sldMk cId="3784754900" sldId="1013"/>
            <ac:spMk id="4" creationId="{1E8CC51D-3754-B94C-832B-77B35E045506}"/>
          </ac:spMkLst>
        </pc:spChg>
        <pc:spChg chg="mod">
          <ac:chgData name="Edyta Zwierz" userId="3ba4509f-2984-4134-b467-9e73701979f2" providerId="ADAL" clId="{52BC802C-D5BB-4CC8-9EC1-2B3C47A15074}" dt="2024-05-07T09:51:15.123" v="2056" actId="14100"/>
          <ac:spMkLst>
            <pc:docMk/>
            <pc:sldMk cId="3784754900" sldId="1013"/>
            <ac:spMk id="7" creationId="{82D7218E-EB99-849A-FB26-D84B26DB896F}"/>
          </ac:spMkLst>
        </pc:spChg>
      </pc:sldChg>
      <pc:sldChg chg="modSp add mod">
        <pc:chgData name="Edyta Zwierz" userId="3ba4509f-2984-4134-b467-9e73701979f2" providerId="ADAL" clId="{52BC802C-D5BB-4CC8-9EC1-2B3C47A15074}" dt="2024-05-08T07:17:59.327" v="4801" actId="255"/>
        <pc:sldMkLst>
          <pc:docMk/>
          <pc:sldMk cId="2366222862" sldId="1014"/>
        </pc:sldMkLst>
        <pc:spChg chg="mod">
          <ac:chgData name="Edyta Zwierz" userId="3ba4509f-2984-4134-b467-9e73701979f2" providerId="ADAL" clId="{52BC802C-D5BB-4CC8-9EC1-2B3C47A15074}" dt="2024-05-07T09:52:02.758" v="2077" actId="20577"/>
          <ac:spMkLst>
            <pc:docMk/>
            <pc:sldMk cId="2366222862" sldId="1014"/>
            <ac:spMk id="4" creationId="{1E8CC51D-3754-B94C-832B-77B35E045506}"/>
          </ac:spMkLst>
        </pc:spChg>
        <pc:spChg chg="mod">
          <ac:chgData name="Edyta Zwierz" userId="3ba4509f-2984-4134-b467-9e73701979f2" providerId="ADAL" clId="{52BC802C-D5BB-4CC8-9EC1-2B3C47A15074}" dt="2024-05-08T07:17:59.327" v="4801" actId="255"/>
          <ac:spMkLst>
            <pc:docMk/>
            <pc:sldMk cId="2366222862" sldId="1014"/>
            <ac:spMk id="7" creationId="{82D7218E-EB99-849A-FB26-D84B26DB896F}"/>
          </ac:spMkLst>
        </pc:spChg>
      </pc:sldChg>
      <pc:sldChg chg="modSp add mod ord">
        <pc:chgData name="Edyta Zwierz" userId="3ba4509f-2984-4134-b467-9e73701979f2" providerId="ADAL" clId="{52BC802C-D5BB-4CC8-9EC1-2B3C47A15074}" dt="2024-05-07T11:15:09.100" v="3071" actId="20577"/>
        <pc:sldMkLst>
          <pc:docMk/>
          <pc:sldMk cId="3400761062" sldId="1015"/>
        </pc:sldMkLst>
        <pc:spChg chg="mod">
          <ac:chgData name="Edyta Zwierz" userId="3ba4509f-2984-4134-b467-9e73701979f2" providerId="ADAL" clId="{52BC802C-D5BB-4CC8-9EC1-2B3C47A15074}" dt="2024-05-07T11:15:09.100" v="3071" actId="20577"/>
          <ac:spMkLst>
            <pc:docMk/>
            <pc:sldMk cId="3400761062" sldId="1015"/>
            <ac:spMk id="5" creationId="{8D9802DD-77D5-A584-5B4F-1A4AAF31F03C}"/>
          </ac:spMkLst>
        </pc:spChg>
        <pc:graphicFrameChg chg="mod modGraphic">
          <ac:chgData name="Edyta Zwierz" userId="3ba4509f-2984-4134-b467-9e73701979f2" providerId="ADAL" clId="{52BC802C-D5BB-4CC8-9EC1-2B3C47A15074}" dt="2024-05-07T10:01:56.821" v="2229" actId="20577"/>
          <ac:graphicFrameMkLst>
            <pc:docMk/>
            <pc:sldMk cId="3400761062" sldId="1015"/>
            <ac:graphicFrameMk id="7" creationId="{5B756176-C2AA-8D02-EC20-B4141D64CB64}"/>
          </ac:graphicFrameMkLst>
        </pc:graphicFrameChg>
      </pc:sldChg>
      <pc:sldChg chg="modSp add mod ord">
        <pc:chgData name="Edyta Zwierz" userId="3ba4509f-2984-4134-b467-9e73701979f2" providerId="ADAL" clId="{52BC802C-D5BB-4CC8-9EC1-2B3C47A15074}" dt="2024-05-07T10:14:27.503" v="2459" actId="20577"/>
        <pc:sldMkLst>
          <pc:docMk/>
          <pc:sldMk cId="716777114" sldId="1016"/>
        </pc:sldMkLst>
        <pc:spChg chg="mod">
          <ac:chgData name="Edyta Zwierz" userId="3ba4509f-2984-4134-b467-9e73701979f2" providerId="ADAL" clId="{52BC802C-D5BB-4CC8-9EC1-2B3C47A15074}" dt="2024-05-07T10:06:32.117" v="2260" actId="6549"/>
          <ac:spMkLst>
            <pc:docMk/>
            <pc:sldMk cId="716777114" sldId="1016"/>
            <ac:spMk id="4" creationId="{1E8CC51D-3754-B94C-832B-77B35E045506}"/>
          </ac:spMkLst>
        </pc:spChg>
        <pc:spChg chg="mod">
          <ac:chgData name="Edyta Zwierz" userId="3ba4509f-2984-4134-b467-9e73701979f2" providerId="ADAL" clId="{52BC802C-D5BB-4CC8-9EC1-2B3C47A15074}" dt="2024-05-07T10:14:27.503" v="2459" actId="20577"/>
          <ac:spMkLst>
            <pc:docMk/>
            <pc:sldMk cId="716777114" sldId="1016"/>
            <ac:spMk id="7" creationId="{82D7218E-EB99-849A-FB26-D84B26DB896F}"/>
          </ac:spMkLst>
        </pc:spChg>
      </pc:sldChg>
      <pc:sldChg chg="modSp add mod">
        <pc:chgData name="Edyta Zwierz" userId="3ba4509f-2984-4134-b467-9e73701979f2" providerId="ADAL" clId="{52BC802C-D5BB-4CC8-9EC1-2B3C47A15074}" dt="2024-05-08T07:18:17.436" v="4802" actId="255"/>
        <pc:sldMkLst>
          <pc:docMk/>
          <pc:sldMk cId="2807543329" sldId="1017"/>
        </pc:sldMkLst>
        <pc:spChg chg="mod">
          <ac:chgData name="Edyta Zwierz" userId="3ba4509f-2984-4134-b467-9e73701979f2" providerId="ADAL" clId="{52BC802C-D5BB-4CC8-9EC1-2B3C47A15074}" dt="2024-05-07T10:15:07.913" v="2478" actId="20577"/>
          <ac:spMkLst>
            <pc:docMk/>
            <pc:sldMk cId="2807543329" sldId="1017"/>
            <ac:spMk id="4" creationId="{1E8CC51D-3754-B94C-832B-77B35E045506}"/>
          </ac:spMkLst>
        </pc:spChg>
        <pc:spChg chg="mod">
          <ac:chgData name="Edyta Zwierz" userId="3ba4509f-2984-4134-b467-9e73701979f2" providerId="ADAL" clId="{52BC802C-D5BB-4CC8-9EC1-2B3C47A15074}" dt="2024-05-08T07:18:17.436" v="4802" actId="255"/>
          <ac:spMkLst>
            <pc:docMk/>
            <pc:sldMk cId="2807543329" sldId="1017"/>
            <ac:spMk id="7" creationId="{82D7218E-EB99-849A-FB26-D84B26DB896F}"/>
          </ac:spMkLst>
        </pc:spChg>
      </pc:sldChg>
      <pc:sldChg chg="modSp add mod ord">
        <pc:chgData name="Edyta Zwierz" userId="3ba4509f-2984-4134-b467-9e73701979f2" providerId="ADAL" clId="{52BC802C-D5BB-4CC8-9EC1-2B3C47A15074}" dt="2024-05-07T11:15:16.619" v="3072" actId="20577"/>
        <pc:sldMkLst>
          <pc:docMk/>
          <pc:sldMk cId="1684752975" sldId="1018"/>
        </pc:sldMkLst>
        <pc:spChg chg="mod">
          <ac:chgData name="Edyta Zwierz" userId="3ba4509f-2984-4134-b467-9e73701979f2" providerId="ADAL" clId="{52BC802C-D5BB-4CC8-9EC1-2B3C47A15074}" dt="2024-05-07T11:15:16.619" v="3072" actId="20577"/>
          <ac:spMkLst>
            <pc:docMk/>
            <pc:sldMk cId="1684752975" sldId="1018"/>
            <ac:spMk id="5" creationId="{8D9802DD-77D5-A584-5B4F-1A4AAF31F03C}"/>
          </ac:spMkLst>
        </pc:spChg>
        <pc:graphicFrameChg chg="mod modGraphic">
          <ac:chgData name="Edyta Zwierz" userId="3ba4509f-2984-4134-b467-9e73701979f2" providerId="ADAL" clId="{52BC802C-D5BB-4CC8-9EC1-2B3C47A15074}" dt="2024-05-07T10:48:36.031" v="2726" actId="20577"/>
          <ac:graphicFrameMkLst>
            <pc:docMk/>
            <pc:sldMk cId="1684752975" sldId="1018"/>
            <ac:graphicFrameMk id="7" creationId="{5B756176-C2AA-8D02-EC20-B4141D64CB64}"/>
          </ac:graphicFrameMkLst>
        </pc:graphicFrameChg>
      </pc:sldChg>
      <pc:sldChg chg="addSp delSp modSp add mod ord">
        <pc:chgData name="Edyta Zwierz" userId="3ba4509f-2984-4134-b467-9e73701979f2" providerId="ADAL" clId="{52BC802C-D5BB-4CC8-9EC1-2B3C47A15074}" dt="2024-05-07T11:01:31.866" v="2939" actId="113"/>
        <pc:sldMkLst>
          <pc:docMk/>
          <pc:sldMk cId="267659580" sldId="1019"/>
        </pc:sldMkLst>
        <pc:spChg chg="mod">
          <ac:chgData name="Edyta Zwierz" userId="3ba4509f-2984-4134-b467-9e73701979f2" providerId="ADAL" clId="{52BC802C-D5BB-4CC8-9EC1-2B3C47A15074}" dt="2024-05-07T10:51:42.973" v="2750" actId="20577"/>
          <ac:spMkLst>
            <pc:docMk/>
            <pc:sldMk cId="267659580" sldId="1019"/>
            <ac:spMk id="4" creationId="{1E8CC51D-3754-B94C-832B-77B35E045506}"/>
          </ac:spMkLst>
        </pc:spChg>
        <pc:spChg chg="add del mod">
          <ac:chgData name="Edyta Zwierz" userId="3ba4509f-2984-4134-b467-9e73701979f2" providerId="ADAL" clId="{52BC802C-D5BB-4CC8-9EC1-2B3C47A15074}" dt="2024-05-07T11:01:31.866" v="2939" actId="113"/>
          <ac:spMkLst>
            <pc:docMk/>
            <pc:sldMk cId="267659580" sldId="1019"/>
            <ac:spMk id="7" creationId="{82D7218E-EB99-849A-FB26-D84B26DB896F}"/>
          </ac:spMkLst>
        </pc:spChg>
        <pc:picChg chg="mod">
          <ac:chgData name="Edyta Zwierz" userId="3ba4509f-2984-4134-b467-9e73701979f2" providerId="ADAL" clId="{52BC802C-D5BB-4CC8-9EC1-2B3C47A15074}" dt="2024-05-07T11:01:20.406" v="2938" actId="1076"/>
          <ac:picMkLst>
            <pc:docMk/>
            <pc:sldMk cId="267659580" sldId="1019"/>
            <ac:picMk id="5" creationId="{6AF840F5-FBF5-B660-4772-F5C3BE8654F1}"/>
          </ac:picMkLst>
        </pc:picChg>
      </pc:sldChg>
      <pc:sldChg chg="modSp add mod">
        <pc:chgData name="Edyta Zwierz" userId="3ba4509f-2984-4134-b467-9e73701979f2" providerId="ADAL" clId="{52BC802C-D5BB-4CC8-9EC1-2B3C47A15074}" dt="2024-05-08T07:18:32.612" v="4803" actId="255"/>
        <pc:sldMkLst>
          <pc:docMk/>
          <pc:sldMk cId="344341765" sldId="1020"/>
        </pc:sldMkLst>
        <pc:spChg chg="mod">
          <ac:chgData name="Edyta Zwierz" userId="3ba4509f-2984-4134-b467-9e73701979f2" providerId="ADAL" clId="{52BC802C-D5BB-4CC8-9EC1-2B3C47A15074}" dt="2024-05-07T11:02:12.786" v="2951" actId="20577"/>
          <ac:spMkLst>
            <pc:docMk/>
            <pc:sldMk cId="344341765" sldId="1020"/>
            <ac:spMk id="4" creationId="{1E8CC51D-3754-B94C-832B-77B35E045506}"/>
          </ac:spMkLst>
        </pc:spChg>
        <pc:spChg chg="mod">
          <ac:chgData name="Edyta Zwierz" userId="3ba4509f-2984-4134-b467-9e73701979f2" providerId="ADAL" clId="{52BC802C-D5BB-4CC8-9EC1-2B3C47A15074}" dt="2024-05-08T07:18:32.612" v="4803" actId="255"/>
          <ac:spMkLst>
            <pc:docMk/>
            <pc:sldMk cId="344341765" sldId="1020"/>
            <ac:spMk id="7" creationId="{82D7218E-EB99-849A-FB26-D84B26DB896F}"/>
          </ac:spMkLst>
        </pc:spChg>
        <pc:picChg chg="mod">
          <ac:chgData name="Edyta Zwierz" userId="3ba4509f-2984-4134-b467-9e73701979f2" providerId="ADAL" clId="{52BC802C-D5BB-4CC8-9EC1-2B3C47A15074}" dt="2024-05-07T11:09:42.909" v="3044" actId="1076"/>
          <ac:picMkLst>
            <pc:docMk/>
            <pc:sldMk cId="344341765" sldId="1020"/>
            <ac:picMk id="5" creationId="{6AF840F5-FBF5-B660-4772-F5C3BE8654F1}"/>
          </ac:picMkLst>
        </pc:picChg>
      </pc:sldChg>
      <pc:sldChg chg="modSp add mod ord">
        <pc:chgData name="Edyta Zwierz" userId="3ba4509f-2984-4134-b467-9e73701979f2" providerId="ADAL" clId="{52BC802C-D5BB-4CC8-9EC1-2B3C47A15074}" dt="2024-05-07T11:14:32.659" v="3066" actId="255"/>
        <pc:sldMkLst>
          <pc:docMk/>
          <pc:sldMk cId="498885860" sldId="1021"/>
        </pc:sldMkLst>
        <pc:spChg chg="mod">
          <ac:chgData name="Edyta Zwierz" userId="3ba4509f-2984-4134-b467-9e73701979f2" providerId="ADAL" clId="{52BC802C-D5BB-4CC8-9EC1-2B3C47A15074}" dt="2024-05-07T11:14:32.659" v="3066" actId="255"/>
          <ac:spMkLst>
            <pc:docMk/>
            <pc:sldMk cId="498885860" sldId="1021"/>
            <ac:spMk id="13" creationId="{E42790BC-FC6D-E939-27BE-64C73D482FE0}"/>
          </ac:spMkLst>
        </pc:spChg>
      </pc:sldChg>
      <pc:sldChg chg="modSp add mod ord">
        <pc:chgData name="Edyta Zwierz" userId="3ba4509f-2984-4134-b467-9e73701979f2" providerId="ADAL" clId="{52BC802C-D5BB-4CC8-9EC1-2B3C47A15074}" dt="2024-05-07T11:17:21.160" v="3124" actId="20577"/>
        <pc:sldMkLst>
          <pc:docMk/>
          <pc:sldMk cId="1741618455" sldId="1022"/>
        </pc:sldMkLst>
        <pc:spChg chg="mod">
          <ac:chgData name="Edyta Zwierz" userId="3ba4509f-2984-4134-b467-9e73701979f2" providerId="ADAL" clId="{52BC802C-D5BB-4CC8-9EC1-2B3C47A15074}" dt="2024-05-07T11:17:21.160" v="3124" actId="20577"/>
          <ac:spMkLst>
            <pc:docMk/>
            <pc:sldMk cId="1741618455" sldId="1022"/>
            <ac:spMk id="13" creationId="{E42790BC-FC6D-E939-27BE-64C73D482FE0}"/>
          </ac:spMkLst>
        </pc:spChg>
      </pc:sldChg>
      <pc:sldChg chg="add ord">
        <pc:chgData name="Edyta Zwierz" userId="3ba4509f-2984-4134-b467-9e73701979f2" providerId="ADAL" clId="{52BC802C-D5BB-4CC8-9EC1-2B3C47A15074}" dt="2024-05-07T12:53:07.766" v="3842"/>
        <pc:sldMkLst>
          <pc:docMk/>
          <pc:sldMk cId="1518340840" sldId="1023"/>
        </pc:sldMkLst>
      </pc:sldChg>
      <pc:sldChg chg="modSp add mod">
        <pc:chgData name="Edyta Zwierz" userId="3ba4509f-2984-4134-b467-9e73701979f2" providerId="ADAL" clId="{52BC802C-D5BB-4CC8-9EC1-2B3C47A15074}" dt="2024-05-08T07:41:17.366" v="4840" actId="20577"/>
        <pc:sldMkLst>
          <pc:docMk/>
          <pc:sldMk cId="1584463522" sldId="1024"/>
        </pc:sldMkLst>
        <pc:spChg chg="mod">
          <ac:chgData name="Edyta Zwierz" userId="3ba4509f-2984-4134-b467-9e73701979f2" providerId="ADAL" clId="{52BC802C-D5BB-4CC8-9EC1-2B3C47A15074}" dt="2024-05-07T11:42:52.471" v="3249"/>
          <ac:spMkLst>
            <pc:docMk/>
            <pc:sldMk cId="1584463522" sldId="1024"/>
            <ac:spMk id="5" creationId="{8D9802DD-77D5-A584-5B4F-1A4AAF31F03C}"/>
          </ac:spMkLst>
        </pc:spChg>
        <pc:graphicFrameChg chg="mod modGraphic">
          <ac:chgData name="Edyta Zwierz" userId="3ba4509f-2984-4134-b467-9e73701979f2" providerId="ADAL" clId="{52BC802C-D5BB-4CC8-9EC1-2B3C47A15074}" dt="2024-05-08T07:41:17.366" v="4840" actId="20577"/>
          <ac:graphicFrameMkLst>
            <pc:docMk/>
            <pc:sldMk cId="1584463522" sldId="1024"/>
            <ac:graphicFrameMk id="7" creationId="{5B756176-C2AA-8D02-EC20-B4141D64CB64}"/>
          </ac:graphicFrameMkLst>
        </pc:graphicFrameChg>
      </pc:sldChg>
      <pc:sldChg chg="modSp add mod ord">
        <pc:chgData name="Edyta Zwierz" userId="3ba4509f-2984-4134-b467-9e73701979f2" providerId="ADAL" clId="{52BC802C-D5BB-4CC8-9EC1-2B3C47A15074}" dt="2024-05-08T07:41:55.222" v="4842" actId="20577"/>
        <pc:sldMkLst>
          <pc:docMk/>
          <pc:sldMk cId="3228150341" sldId="1025"/>
        </pc:sldMkLst>
        <pc:spChg chg="mod">
          <ac:chgData name="Edyta Zwierz" userId="3ba4509f-2984-4134-b467-9e73701979f2" providerId="ADAL" clId="{52BC802C-D5BB-4CC8-9EC1-2B3C47A15074}" dt="2024-05-08T07:05:52.405" v="4683" actId="20577"/>
          <ac:spMkLst>
            <pc:docMk/>
            <pc:sldMk cId="3228150341" sldId="1025"/>
            <ac:spMk id="4" creationId="{1E8CC51D-3754-B94C-832B-77B35E045506}"/>
          </ac:spMkLst>
        </pc:spChg>
        <pc:spChg chg="mod">
          <ac:chgData name="Edyta Zwierz" userId="3ba4509f-2984-4134-b467-9e73701979f2" providerId="ADAL" clId="{52BC802C-D5BB-4CC8-9EC1-2B3C47A15074}" dt="2024-05-08T07:41:55.222" v="4842" actId="20577"/>
          <ac:spMkLst>
            <pc:docMk/>
            <pc:sldMk cId="3228150341" sldId="1025"/>
            <ac:spMk id="7" creationId="{82D7218E-EB99-849A-FB26-D84B26DB896F}"/>
          </ac:spMkLst>
        </pc:spChg>
      </pc:sldChg>
      <pc:sldChg chg="modSp add mod">
        <pc:chgData name="Edyta Zwierz" userId="3ba4509f-2984-4134-b467-9e73701979f2" providerId="ADAL" clId="{52BC802C-D5BB-4CC8-9EC1-2B3C47A15074}" dt="2024-05-08T07:53:25.710" v="4911" actId="20577"/>
        <pc:sldMkLst>
          <pc:docMk/>
          <pc:sldMk cId="283538471" sldId="1026"/>
        </pc:sldMkLst>
        <pc:spChg chg="mod">
          <ac:chgData name="Edyta Zwierz" userId="3ba4509f-2984-4134-b467-9e73701979f2" providerId="ADAL" clId="{52BC802C-D5BB-4CC8-9EC1-2B3C47A15074}" dt="2024-05-08T07:53:25.710" v="4911" actId="20577"/>
          <ac:spMkLst>
            <pc:docMk/>
            <pc:sldMk cId="283538471" sldId="1026"/>
            <ac:spMk id="4" creationId="{1E8CC51D-3754-B94C-832B-77B35E045506}"/>
          </ac:spMkLst>
        </pc:spChg>
        <pc:spChg chg="mod">
          <ac:chgData name="Edyta Zwierz" userId="3ba4509f-2984-4134-b467-9e73701979f2" providerId="ADAL" clId="{52BC802C-D5BB-4CC8-9EC1-2B3C47A15074}" dt="2024-05-08T07:19:21.403" v="4809" actId="255"/>
          <ac:spMkLst>
            <pc:docMk/>
            <pc:sldMk cId="283538471" sldId="1026"/>
            <ac:spMk id="7" creationId="{82D7218E-EB99-849A-FB26-D84B26DB896F}"/>
          </ac:spMkLst>
        </pc:spChg>
      </pc:sldChg>
      <pc:sldChg chg="modSp add mod ord">
        <pc:chgData name="Edyta Zwierz" userId="3ba4509f-2984-4134-b467-9e73701979f2" providerId="ADAL" clId="{52BC802C-D5BB-4CC8-9EC1-2B3C47A15074}" dt="2024-05-08T07:53:30.427" v="4912" actId="20577"/>
        <pc:sldMkLst>
          <pc:docMk/>
          <pc:sldMk cId="2187233126" sldId="1027"/>
        </pc:sldMkLst>
        <pc:spChg chg="mod">
          <ac:chgData name="Edyta Zwierz" userId="3ba4509f-2984-4134-b467-9e73701979f2" providerId="ADAL" clId="{52BC802C-D5BB-4CC8-9EC1-2B3C47A15074}" dt="2024-05-08T07:53:30.427" v="4912" actId="20577"/>
          <ac:spMkLst>
            <pc:docMk/>
            <pc:sldMk cId="2187233126" sldId="1027"/>
            <ac:spMk id="5" creationId="{8D9802DD-77D5-A584-5B4F-1A4AAF31F03C}"/>
          </ac:spMkLst>
        </pc:spChg>
        <pc:graphicFrameChg chg="mod modGraphic">
          <ac:chgData name="Edyta Zwierz" userId="3ba4509f-2984-4134-b467-9e73701979f2" providerId="ADAL" clId="{52BC802C-D5BB-4CC8-9EC1-2B3C47A15074}" dt="2024-05-08T07:43:24.454" v="4843" actId="255"/>
          <ac:graphicFrameMkLst>
            <pc:docMk/>
            <pc:sldMk cId="2187233126" sldId="1027"/>
            <ac:graphicFrameMk id="7" creationId="{5B756176-C2AA-8D02-EC20-B4141D64CB64}"/>
          </ac:graphicFrameMkLst>
        </pc:graphicFrameChg>
      </pc:sldChg>
      <pc:sldChg chg="modSp add mod ord">
        <pc:chgData name="Edyta Zwierz" userId="3ba4509f-2984-4134-b467-9e73701979f2" providerId="ADAL" clId="{52BC802C-D5BB-4CC8-9EC1-2B3C47A15074}" dt="2024-05-08T07:53:36.894" v="4914" actId="20577"/>
        <pc:sldMkLst>
          <pc:docMk/>
          <pc:sldMk cId="3220075493" sldId="1028"/>
        </pc:sldMkLst>
        <pc:spChg chg="mod">
          <ac:chgData name="Edyta Zwierz" userId="3ba4509f-2984-4134-b467-9e73701979f2" providerId="ADAL" clId="{52BC802C-D5BB-4CC8-9EC1-2B3C47A15074}" dt="2024-05-08T07:53:36.894" v="4914" actId="20577"/>
          <ac:spMkLst>
            <pc:docMk/>
            <pc:sldMk cId="3220075493" sldId="1028"/>
            <ac:spMk id="4" creationId="{1E8CC51D-3754-B94C-832B-77B35E045506}"/>
          </ac:spMkLst>
        </pc:spChg>
        <pc:spChg chg="mod">
          <ac:chgData name="Edyta Zwierz" userId="3ba4509f-2984-4134-b467-9e73701979f2" providerId="ADAL" clId="{52BC802C-D5BB-4CC8-9EC1-2B3C47A15074}" dt="2024-05-07T12:44:58.879" v="3761" actId="14100"/>
          <ac:spMkLst>
            <pc:docMk/>
            <pc:sldMk cId="3220075493" sldId="1028"/>
            <ac:spMk id="7" creationId="{82D7218E-EB99-849A-FB26-D84B26DB896F}"/>
          </ac:spMkLst>
        </pc:spChg>
      </pc:sldChg>
      <pc:sldChg chg="modSp add mod">
        <pc:chgData name="Edyta Zwierz" userId="3ba4509f-2984-4134-b467-9e73701979f2" providerId="ADAL" clId="{52BC802C-D5BB-4CC8-9EC1-2B3C47A15074}" dt="2024-05-08T07:53:40.716" v="4917" actId="20577"/>
        <pc:sldMkLst>
          <pc:docMk/>
          <pc:sldMk cId="2856228686" sldId="1029"/>
        </pc:sldMkLst>
        <pc:spChg chg="mod">
          <ac:chgData name="Edyta Zwierz" userId="3ba4509f-2984-4134-b467-9e73701979f2" providerId="ADAL" clId="{52BC802C-D5BB-4CC8-9EC1-2B3C47A15074}" dt="2024-05-08T07:53:40.716" v="4917" actId="20577"/>
          <ac:spMkLst>
            <pc:docMk/>
            <pc:sldMk cId="2856228686" sldId="1029"/>
            <ac:spMk id="4" creationId="{1E8CC51D-3754-B94C-832B-77B35E045506}"/>
          </ac:spMkLst>
        </pc:spChg>
        <pc:spChg chg="mod">
          <ac:chgData name="Edyta Zwierz" userId="3ba4509f-2984-4134-b467-9e73701979f2" providerId="ADAL" clId="{52BC802C-D5BB-4CC8-9EC1-2B3C47A15074}" dt="2024-05-08T07:19:36.937" v="4811" actId="113"/>
          <ac:spMkLst>
            <pc:docMk/>
            <pc:sldMk cId="2856228686" sldId="1029"/>
            <ac:spMk id="7" creationId="{82D7218E-EB99-849A-FB26-D84B26DB896F}"/>
          </ac:spMkLst>
        </pc:spChg>
      </pc:sldChg>
      <pc:sldChg chg="addSp delSp modSp add mod ord">
        <pc:chgData name="Edyta Zwierz" userId="3ba4509f-2984-4134-b467-9e73701979f2" providerId="ADAL" clId="{52BC802C-D5BB-4CC8-9EC1-2B3C47A15074}" dt="2024-05-08T07:40:41.287" v="4836" actId="20577"/>
        <pc:sldMkLst>
          <pc:docMk/>
          <pc:sldMk cId="2481705301" sldId="1030"/>
        </pc:sldMkLst>
        <pc:spChg chg="add mod">
          <ac:chgData name="Edyta Zwierz" userId="3ba4509f-2984-4134-b467-9e73701979f2" providerId="ADAL" clId="{52BC802C-D5BB-4CC8-9EC1-2B3C47A15074}" dt="2024-05-08T07:40:41.287" v="4836" actId="20577"/>
          <ac:spMkLst>
            <pc:docMk/>
            <pc:sldMk cId="2481705301" sldId="1030"/>
            <ac:spMk id="3" creationId="{209D95A3-35F8-0DDE-9C9D-5781D2631EEA}"/>
          </ac:spMkLst>
        </pc:spChg>
        <pc:spChg chg="mod">
          <ac:chgData name="Edyta Zwierz" userId="3ba4509f-2984-4134-b467-9e73701979f2" providerId="ADAL" clId="{52BC802C-D5BB-4CC8-9EC1-2B3C47A15074}" dt="2024-05-08T05:24:10.304" v="3930" actId="255"/>
          <ac:spMkLst>
            <pc:docMk/>
            <pc:sldMk cId="2481705301" sldId="1030"/>
            <ac:spMk id="4" creationId="{1E8CC51D-3754-B94C-832B-77B35E045506}"/>
          </ac:spMkLst>
        </pc:spChg>
        <pc:spChg chg="del mod">
          <ac:chgData name="Edyta Zwierz" userId="3ba4509f-2984-4134-b467-9e73701979f2" providerId="ADAL" clId="{52BC802C-D5BB-4CC8-9EC1-2B3C47A15074}" dt="2024-05-08T05:21:18.876" v="3855"/>
          <ac:spMkLst>
            <pc:docMk/>
            <pc:sldMk cId="2481705301" sldId="1030"/>
            <ac:spMk id="7" creationId="{82D7218E-EB99-849A-FB26-D84B26DB896F}"/>
          </ac:spMkLst>
        </pc:spChg>
      </pc:sldChg>
      <pc:sldChg chg="modSp add mod ord">
        <pc:chgData name="Edyta Zwierz" userId="3ba4509f-2984-4134-b467-9e73701979f2" providerId="ADAL" clId="{52BC802C-D5BB-4CC8-9EC1-2B3C47A15074}" dt="2024-05-08T07:08:16.643" v="4702" actId="1076"/>
        <pc:sldMkLst>
          <pc:docMk/>
          <pc:sldMk cId="1988295954" sldId="1031"/>
        </pc:sldMkLst>
        <pc:spChg chg="mod">
          <ac:chgData name="Edyta Zwierz" userId="3ba4509f-2984-4134-b467-9e73701979f2" providerId="ADAL" clId="{52BC802C-D5BB-4CC8-9EC1-2B3C47A15074}" dt="2024-05-08T05:26:43.898" v="3956"/>
          <ac:spMkLst>
            <pc:docMk/>
            <pc:sldMk cId="1988295954" sldId="1031"/>
            <ac:spMk id="5" creationId="{8D9802DD-77D5-A584-5B4F-1A4AAF31F03C}"/>
          </ac:spMkLst>
        </pc:spChg>
        <pc:graphicFrameChg chg="mod modGraphic">
          <ac:chgData name="Edyta Zwierz" userId="3ba4509f-2984-4134-b467-9e73701979f2" providerId="ADAL" clId="{52BC802C-D5BB-4CC8-9EC1-2B3C47A15074}" dt="2024-05-08T07:08:16.643" v="4702" actId="1076"/>
          <ac:graphicFrameMkLst>
            <pc:docMk/>
            <pc:sldMk cId="1988295954" sldId="1031"/>
            <ac:graphicFrameMk id="7" creationId="{5B756176-C2AA-8D02-EC20-B4141D64CB64}"/>
          </ac:graphicFrameMkLst>
        </pc:graphicFrameChg>
      </pc:sldChg>
      <pc:sldChg chg="modSp add mod">
        <pc:chgData name="Edyta Zwierz" userId="3ba4509f-2984-4134-b467-9e73701979f2" providerId="ADAL" clId="{52BC802C-D5BB-4CC8-9EC1-2B3C47A15074}" dt="2024-05-08T07:53:44.008" v="4918" actId="20577"/>
        <pc:sldMkLst>
          <pc:docMk/>
          <pc:sldMk cId="1544372754" sldId="1032"/>
        </pc:sldMkLst>
        <pc:spChg chg="mod">
          <ac:chgData name="Edyta Zwierz" userId="3ba4509f-2984-4134-b467-9e73701979f2" providerId="ADAL" clId="{52BC802C-D5BB-4CC8-9EC1-2B3C47A15074}" dt="2024-05-08T07:53:44.008" v="4918" actId="20577"/>
          <ac:spMkLst>
            <pc:docMk/>
            <pc:sldMk cId="1544372754" sldId="1032"/>
            <ac:spMk id="5" creationId="{8D9802DD-77D5-A584-5B4F-1A4AAF31F03C}"/>
          </ac:spMkLst>
        </pc:spChg>
        <pc:graphicFrameChg chg="mod modGraphic">
          <ac:chgData name="Edyta Zwierz" userId="3ba4509f-2984-4134-b467-9e73701979f2" providerId="ADAL" clId="{52BC802C-D5BB-4CC8-9EC1-2B3C47A15074}" dt="2024-05-08T07:09:05.732" v="4709" actId="14734"/>
          <ac:graphicFrameMkLst>
            <pc:docMk/>
            <pc:sldMk cId="1544372754" sldId="1032"/>
            <ac:graphicFrameMk id="7" creationId="{5B756176-C2AA-8D02-EC20-B4141D64CB64}"/>
          </ac:graphicFrameMkLst>
        </pc:graphicFrameChg>
        <pc:picChg chg="mod">
          <ac:chgData name="Edyta Zwierz" userId="3ba4509f-2984-4134-b467-9e73701979f2" providerId="ADAL" clId="{52BC802C-D5BB-4CC8-9EC1-2B3C47A15074}" dt="2024-05-08T07:09:18.502" v="4710" actId="1076"/>
          <ac:picMkLst>
            <pc:docMk/>
            <pc:sldMk cId="1544372754" sldId="1032"/>
            <ac:picMk id="3" creationId="{E60AC9CC-7D60-3E3E-2158-0669442D93DF}"/>
          </ac:picMkLst>
        </pc:picChg>
      </pc:sldChg>
      <pc:sldChg chg="modSp add mod ord">
        <pc:chgData name="Edyta Zwierz" userId="3ba4509f-2984-4134-b467-9e73701979f2" providerId="ADAL" clId="{52BC802C-D5BB-4CC8-9EC1-2B3C47A15074}" dt="2024-05-08T07:11:56.122" v="4719" actId="20577"/>
        <pc:sldMkLst>
          <pc:docMk/>
          <pc:sldMk cId="4069448929" sldId="1033"/>
        </pc:sldMkLst>
        <pc:spChg chg="mod">
          <ac:chgData name="Edyta Zwierz" userId="3ba4509f-2984-4134-b467-9e73701979f2" providerId="ADAL" clId="{52BC802C-D5BB-4CC8-9EC1-2B3C47A15074}" dt="2024-05-08T07:11:56.122" v="4719" actId="20577"/>
          <ac:spMkLst>
            <pc:docMk/>
            <pc:sldMk cId="4069448929" sldId="1033"/>
            <ac:spMk id="3" creationId="{209D95A3-35F8-0DDE-9C9D-5781D2631EEA}"/>
          </ac:spMkLst>
        </pc:spChg>
        <pc:spChg chg="mod">
          <ac:chgData name="Edyta Zwierz" userId="3ba4509f-2984-4134-b467-9e73701979f2" providerId="ADAL" clId="{52BC802C-D5BB-4CC8-9EC1-2B3C47A15074}" dt="2024-05-08T05:34:40.888" v="4060"/>
          <ac:spMkLst>
            <pc:docMk/>
            <pc:sldMk cId="4069448929" sldId="1033"/>
            <ac:spMk id="4" creationId="{1E8CC51D-3754-B94C-832B-77B35E045506}"/>
          </ac:spMkLst>
        </pc:spChg>
      </pc:sldChg>
      <pc:sldChg chg="modSp add mod ord">
        <pc:chgData name="Edyta Zwierz" userId="3ba4509f-2984-4134-b467-9e73701979f2" providerId="ADAL" clId="{52BC802C-D5BB-4CC8-9EC1-2B3C47A15074}" dt="2024-05-08T05:38:13.177" v="4100" actId="20577"/>
        <pc:sldMkLst>
          <pc:docMk/>
          <pc:sldMk cId="2317297863" sldId="1034"/>
        </pc:sldMkLst>
        <pc:spChg chg="mod">
          <ac:chgData name="Edyta Zwierz" userId="3ba4509f-2984-4134-b467-9e73701979f2" providerId="ADAL" clId="{52BC802C-D5BB-4CC8-9EC1-2B3C47A15074}" dt="2024-05-08T05:36:09.449" v="4074"/>
          <ac:spMkLst>
            <pc:docMk/>
            <pc:sldMk cId="2317297863" sldId="1034"/>
            <ac:spMk id="5" creationId="{8D9802DD-77D5-A584-5B4F-1A4AAF31F03C}"/>
          </ac:spMkLst>
        </pc:spChg>
        <pc:graphicFrameChg chg="mod modGraphic">
          <ac:chgData name="Edyta Zwierz" userId="3ba4509f-2984-4134-b467-9e73701979f2" providerId="ADAL" clId="{52BC802C-D5BB-4CC8-9EC1-2B3C47A15074}" dt="2024-05-08T05:38:13.177" v="4100" actId="20577"/>
          <ac:graphicFrameMkLst>
            <pc:docMk/>
            <pc:sldMk cId="2317297863" sldId="1034"/>
            <ac:graphicFrameMk id="7" creationId="{5B756176-C2AA-8D02-EC20-B4141D64CB64}"/>
          </ac:graphicFrameMkLst>
        </pc:graphicFrameChg>
      </pc:sldChg>
      <pc:sldChg chg="delSp modSp add del mod ord">
        <pc:chgData name="Edyta Zwierz" userId="3ba4509f-2984-4134-b467-9e73701979f2" providerId="ADAL" clId="{52BC802C-D5BB-4CC8-9EC1-2B3C47A15074}" dt="2024-05-08T05:41:22.219" v="4125" actId="2696"/>
        <pc:sldMkLst>
          <pc:docMk/>
          <pc:sldMk cId="2140807439" sldId="1035"/>
        </pc:sldMkLst>
        <pc:spChg chg="del mod">
          <ac:chgData name="Edyta Zwierz" userId="3ba4509f-2984-4134-b467-9e73701979f2" providerId="ADAL" clId="{52BC802C-D5BB-4CC8-9EC1-2B3C47A15074}" dt="2024-05-08T05:40:51.165" v="4111"/>
          <ac:spMkLst>
            <pc:docMk/>
            <pc:sldMk cId="2140807439" sldId="1035"/>
            <ac:spMk id="3" creationId="{209D95A3-35F8-0DDE-9C9D-5781D2631EEA}"/>
          </ac:spMkLst>
        </pc:spChg>
        <pc:spChg chg="mod">
          <ac:chgData name="Edyta Zwierz" userId="3ba4509f-2984-4134-b467-9e73701979f2" providerId="ADAL" clId="{52BC802C-D5BB-4CC8-9EC1-2B3C47A15074}" dt="2024-05-08T05:40:55.789" v="4112" actId="20577"/>
          <ac:spMkLst>
            <pc:docMk/>
            <pc:sldMk cId="2140807439" sldId="1035"/>
            <ac:spMk id="4" creationId="{1E8CC51D-3754-B94C-832B-77B35E045506}"/>
          </ac:spMkLst>
        </pc:spChg>
      </pc:sldChg>
      <pc:sldChg chg="modSp add mod ord">
        <pc:chgData name="Edyta Zwierz" userId="3ba4509f-2984-4134-b467-9e73701979f2" providerId="ADAL" clId="{52BC802C-D5BB-4CC8-9EC1-2B3C47A15074}" dt="2024-05-08T07:20:08.228" v="4814" actId="1076"/>
        <pc:sldMkLst>
          <pc:docMk/>
          <pc:sldMk cId="1910138482" sldId="1036"/>
        </pc:sldMkLst>
        <pc:spChg chg="mod">
          <ac:chgData name="Edyta Zwierz" userId="3ba4509f-2984-4134-b467-9e73701979f2" providerId="ADAL" clId="{52BC802C-D5BB-4CC8-9EC1-2B3C47A15074}" dt="2024-05-08T05:48:47.386" v="4197" actId="207"/>
          <ac:spMkLst>
            <pc:docMk/>
            <pc:sldMk cId="1910138482" sldId="1036"/>
            <ac:spMk id="4" creationId="{1E8CC51D-3754-B94C-832B-77B35E045506}"/>
          </ac:spMkLst>
        </pc:spChg>
        <pc:spChg chg="mod">
          <ac:chgData name="Edyta Zwierz" userId="3ba4509f-2984-4134-b467-9e73701979f2" providerId="ADAL" clId="{52BC802C-D5BB-4CC8-9EC1-2B3C47A15074}" dt="2024-05-08T07:20:08.228" v="4814" actId="1076"/>
          <ac:spMkLst>
            <pc:docMk/>
            <pc:sldMk cId="1910138482" sldId="1036"/>
            <ac:spMk id="7" creationId="{82D7218E-EB99-849A-FB26-D84B26DB896F}"/>
          </ac:spMkLst>
        </pc:spChg>
      </pc:sldChg>
      <pc:sldChg chg="addSp delSp modSp add mod">
        <pc:chgData name="Edyta Zwierz" userId="3ba4509f-2984-4134-b467-9e73701979f2" providerId="ADAL" clId="{52BC802C-D5BB-4CC8-9EC1-2B3C47A15074}" dt="2024-05-08T07:53:47.700" v="4920" actId="20577"/>
        <pc:sldMkLst>
          <pc:docMk/>
          <pc:sldMk cId="1504329688" sldId="1037"/>
        </pc:sldMkLst>
        <pc:spChg chg="add mod">
          <ac:chgData name="Edyta Zwierz" userId="3ba4509f-2984-4134-b467-9e73701979f2" providerId="ADAL" clId="{52BC802C-D5BB-4CC8-9EC1-2B3C47A15074}" dt="2024-05-08T07:20:15.792" v="4815" actId="255"/>
          <ac:spMkLst>
            <pc:docMk/>
            <pc:sldMk cId="1504329688" sldId="1037"/>
            <ac:spMk id="3" creationId="{573B2A17-33AC-3463-66FD-8CD94038BE12}"/>
          </ac:spMkLst>
        </pc:spChg>
        <pc:spChg chg="mod">
          <ac:chgData name="Edyta Zwierz" userId="3ba4509f-2984-4134-b467-9e73701979f2" providerId="ADAL" clId="{52BC802C-D5BB-4CC8-9EC1-2B3C47A15074}" dt="2024-05-08T07:53:47.700" v="4920" actId="20577"/>
          <ac:spMkLst>
            <pc:docMk/>
            <pc:sldMk cId="1504329688" sldId="1037"/>
            <ac:spMk id="4" creationId="{1E8CC51D-3754-B94C-832B-77B35E045506}"/>
          </ac:spMkLst>
        </pc:spChg>
        <pc:spChg chg="del mod">
          <ac:chgData name="Edyta Zwierz" userId="3ba4509f-2984-4134-b467-9e73701979f2" providerId="ADAL" clId="{52BC802C-D5BB-4CC8-9EC1-2B3C47A15074}" dt="2024-05-08T05:49:05.357" v="4201"/>
          <ac:spMkLst>
            <pc:docMk/>
            <pc:sldMk cId="1504329688" sldId="1037"/>
            <ac:spMk id="7" creationId="{82D7218E-EB99-849A-FB26-D84B26DB896F}"/>
          </ac:spMkLst>
        </pc:spChg>
      </pc:sldChg>
      <pc:sldChg chg="modSp add mod ord">
        <pc:chgData name="Edyta Zwierz" userId="3ba4509f-2984-4134-b467-9e73701979f2" providerId="ADAL" clId="{52BC802C-D5BB-4CC8-9EC1-2B3C47A15074}" dt="2024-05-08T05:58:03.886" v="4341" actId="20577"/>
        <pc:sldMkLst>
          <pc:docMk/>
          <pc:sldMk cId="3837742114" sldId="1038"/>
        </pc:sldMkLst>
        <pc:spChg chg="mod">
          <ac:chgData name="Edyta Zwierz" userId="3ba4509f-2984-4134-b467-9e73701979f2" providerId="ADAL" clId="{52BC802C-D5BB-4CC8-9EC1-2B3C47A15074}" dt="2024-05-08T05:56:36.638" v="4268"/>
          <ac:spMkLst>
            <pc:docMk/>
            <pc:sldMk cId="3837742114" sldId="1038"/>
            <ac:spMk id="5" creationId="{8D9802DD-77D5-A584-5B4F-1A4AAF31F03C}"/>
          </ac:spMkLst>
        </pc:spChg>
        <pc:graphicFrameChg chg="mod modGraphic">
          <ac:chgData name="Edyta Zwierz" userId="3ba4509f-2984-4134-b467-9e73701979f2" providerId="ADAL" clId="{52BC802C-D5BB-4CC8-9EC1-2B3C47A15074}" dt="2024-05-08T05:58:03.886" v="4341" actId="20577"/>
          <ac:graphicFrameMkLst>
            <pc:docMk/>
            <pc:sldMk cId="3837742114" sldId="1038"/>
            <ac:graphicFrameMk id="7" creationId="{5B756176-C2AA-8D02-EC20-B4141D64CB64}"/>
          </ac:graphicFrameMkLst>
        </pc:graphicFrameChg>
      </pc:sldChg>
      <pc:sldChg chg="modSp add mod ord">
        <pc:chgData name="Edyta Zwierz" userId="3ba4509f-2984-4134-b467-9e73701979f2" providerId="ADAL" clId="{52BC802C-D5BB-4CC8-9EC1-2B3C47A15074}" dt="2024-05-08T07:46:47.515" v="4844" actId="20577"/>
        <pc:sldMkLst>
          <pc:docMk/>
          <pc:sldMk cId="4070658823" sldId="1039"/>
        </pc:sldMkLst>
        <pc:spChg chg="mod">
          <ac:chgData name="Edyta Zwierz" userId="3ba4509f-2984-4134-b467-9e73701979f2" providerId="ADAL" clId="{52BC802C-D5BB-4CC8-9EC1-2B3C47A15074}" dt="2024-05-08T07:14:13.209" v="4769" actId="20577"/>
          <ac:spMkLst>
            <pc:docMk/>
            <pc:sldMk cId="4070658823" sldId="1039"/>
            <ac:spMk id="4" creationId="{1E8CC51D-3754-B94C-832B-77B35E045506}"/>
          </ac:spMkLst>
        </pc:spChg>
        <pc:spChg chg="mod">
          <ac:chgData name="Edyta Zwierz" userId="3ba4509f-2984-4134-b467-9e73701979f2" providerId="ADAL" clId="{52BC802C-D5BB-4CC8-9EC1-2B3C47A15074}" dt="2024-05-08T07:46:47.515" v="4844" actId="20577"/>
          <ac:spMkLst>
            <pc:docMk/>
            <pc:sldMk cId="4070658823" sldId="1039"/>
            <ac:spMk id="7" creationId="{82D7218E-EB99-849A-FB26-D84B26DB896F}"/>
          </ac:spMkLst>
        </pc:spChg>
      </pc:sldChg>
      <pc:sldChg chg="modSp add mod">
        <pc:chgData name="Edyta Zwierz" userId="3ba4509f-2984-4134-b467-9e73701979f2" providerId="ADAL" clId="{52BC802C-D5BB-4CC8-9EC1-2B3C47A15074}" dt="2024-05-08T07:53:51.240" v="4922" actId="20577"/>
        <pc:sldMkLst>
          <pc:docMk/>
          <pc:sldMk cId="1850520636" sldId="1040"/>
        </pc:sldMkLst>
        <pc:spChg chg="mod">
          <ac:chgData name="Edyta Zwierz" userId="3ba4509f-2984-4134-b467-9e73701979f2" providerId="ADAL" clId="{52BC802C-D5BB-4CC8-9EC1-2B3C47A15074}" dt="2024-05-08T07:53:51.240" v="4922" actId="20577"/>
          <ac:spMkLst>
            <pc:docMk/>
            <pc:sldMk cId="1850520636" sldId="1040"/>
            <ac:spMk id="4" creationId="{1E8CC51D-3754-B94C-832B-77B35E045506}"/>
          </ac:spMkLst>
        </pc:spChg>
        <pc:spChg chg="mod">
          <ac:chgData name="Edyta Zwierz" userId="3ba4509f-2984-4134-b467-9e73701979f2" providerId="ADAL" clId="{52BC802C-D5BB-4CC8-9EC1-2B3C47A15074}" dt="2024-05-08T07:15:12.322" v="4793" actId="20577"/>
          <ac:spMkLst>
            <pc:docMk/>
            <pc:sldMk cId="1850520636" sldId="1040"/>
            <ac:spMk id="7" creationId="{82D7218E-EB99-849A-FB26-D84B26DB896F}"/>
          </ac:spMkLst>
        </pc:spChg>
      </pc:sldChg>
      <pc:sldChg chg="modSp add mod ord">
        <pc:chgData name="Edyta Zwierz" userId="3ba4509f-2984-4134-b467-9e73701979f2" providerId="ADAL" clId="{52BC802C-D5BB-4CC8-9EC1-2B3C47A15074}" dt="2024-05-08T06:15:22.563" v="4635" actId="20577"/>
        <pc:sldMkLst>
          <pc:docMk/>
          <pc:sldMk cId="2896490036" sldId="1041"/>
        </pc:sldMkLst>
        <pc:spChg chg="mod">
          <ac:chgData name="Edyta Zwierz" userId="3ba4509f-2984-4134-b467-9e73701979f2" providerId="ADAL" clId="{52BC802C-D5BB-4CC8-9EC1-2B3C47A15074}" dt="2024-05-08T06:15:22.563" v="4635" actId="20577"/>
          <ac:spMkLst>
            <pc:docMk/>
            <pc:sldMk cId="2896490036" sldId="1041"/>
            <ac:spMk id="3" creationId="{209D95A3-35F8-0DDE-9C9D-5781D2631EEA}"/>
          </ac:spMkLst>
        </pc:spChg>
        <pc:spChg chg="mod">
          <ac:chgData name="Edyta Zwierz" userId="3ba4509f-2984-4134-b467-9e73701979f2" providerId="ADAL" clId="{52BC802C-D5BB-4CC8-9EC1-2B3C47A15074}" dt="2024-05-08T06:12:55.121" v="4614"/>
          <ac:spMkLst>
            <pc:docMk/>
            <pc:sldMk cId="2896490036" sldId="1041"/>
            <ac:spMk id="4" creationId="{1E8CC51D-3754-B94C-832B-77B35E045506}"/>
          </ac:spMkLst>
        </pc:spChg>
      </pc:sldChg>
      <pc:sldChg chg="modSp add mod ord">
        <pc:chgData name="Edyta Zwierz" userId="3ba4509f-2984-4134-b467-9e73701979f2" providerId="ADAL" clId="{52BC802C-D5BB-4CC8-9EC1-2B3C47A15074}" dt="2024-05-08T07:51:39.414" v="4906" actId="20577"/>
        <pc:sldMkLst>
          <pc:docMk/>
          <pc:sldMk cId="4234106944" sldId="1042"/>
        </pc:sldMkLst>
        <pc:spChg chg="mod">
          <ac:chgData name="Edyta Zwierz" userId="3ba4509f-2984-4134-b467-9e73701979f2" providerId="ADAL" clId="{52BC802C-D5BB-4CC8-9EC1-2B3C47A15074}" dt="2024-05-08T07:51:39.414" v="4906" actId="20577"/>
          <ac:spMkLst>
            <pc:docMk/>
            <pc:sldMk cId="4234106944" sldId="1042"/>
            <ac:spMk id="3" creationId="{209D95A3-35F8-0DDE-9C9D-5781D2631EEA}"/>
          </ac:spMkLst>
        </pc:spChg>
        <pc:spChg chg="mod">
          <ac:chgData name="Edyta Zwierz" userId="3ba4509f-2984-4134-b467-9e73701979f2" providerId="ADAL" clId="{52BC802C-D5BB-4CC8-9EC1-2B3C47A15074}" dt="2024-05-08T06:16:44.608" v="4647"/>
          <ac:spMkLst>
            <pc:docMk/>
            <pc:sldMk cId="4234106944" sldId="1042"/>
            <ac:spMk id="4" creationId="{1E8CC51D-3754-B94C-832B-77B35E045506}"/>
          </ac:spMkLst>
        </pc:spChg>
      </pc:sldChg>
    </pc:docChg>
  </pc:docChgLst>
  <pc:docChgLst>
    <pc:chgData name="Edyta Zwierz" userId="3ba4509f-2984-4134-b467-9e73701979f2" providerId="ADAL" clId="{88ADB644-7B94-4E89-86CF-4FD45BC44E51}"/>
    <pc:docChg chg="undo custSel addSld delSld modSld sldOrd">
      <pc:chgData name="Edyta Zwierz" userId="3ba4509f-2984-4134-b467-9e73701979f2" providerId="ADAL" clId="{88ADB644-7B94-4E89-86CF-4FD45BC44E51}" dt="2024-06-10T07:42:31.731" v="1376" actId="113"/>
      <pc:docMkLst>
        <pc:docMk/>
      </pc:docMkLst>
      <pc:sldChg chg="del">
        <pc:chgData name="Edyta Zwierz" userId="3ba4509f-2984-4134-b467-9e73701979f2" providerId="ADAL" clId="{88ADB644-7B94-4E89-86CF-4FD45BC44E51}" dt="2024-06-07T11:37:18.504" v="0" actId="2696"/>
        <pc:sldMkLst>
          <pc:docMk/>
          <pc:sldMk cId="2822249263" sldId="901"/>
        </pc:sldMkLst>
      </pc:sldChg>
      <pc:sldChg chg="modSp mod ord">
        <pc:chgData name="Edyta Zwierz" userId="3ba4509f-2984-4134-b467-9e73701979f2" providerId="ADAL" clId="{88ADB644-7B94-4E89-86CF-4FD45BC44E51}" dt="2024-06-10T07:27:41.596" v="1373" actId="6549"/>
        <pc:sldMkLst>
          <pc:docMk/>
          <pc:sldMk cId="3313282604" sldId="970"/>
        </pc:sldMkLst>
        <pc:spChg chg="mod">
          <ac:chgData name="Edyta Zwierz" userId="3ba4509f-2984-4134-b467-9e73701979f2" providerId="ADAL" clId="{88ADB644-7B94-4E89-86CF-4FD45BC44E51}" dt="2024-06-10T07:27:41.596" v="1373" actId="6549"/>
          <ac:spMkLst>
            <pc:docMk/>
            <pc:sldMk cId="3313282604" sldId="970"/>
            <ac:spMk id="7" creationId="{82D7218E-EB99-849A-FB26-D84B26DB896F}"/>
          </ac:spMkLst>
        </pc:spChg>
      </pc:sldChg>
      <pc:sldChg chg="modSp mod ord">
        <pc:chgData name="Edyta Zwierz" userId="3ba4509f-2984-4134-b467-9e73701979f2" providerId="ADAL" clId="{88ADB644-7B94-4E89-86CF-4FD45BC44E51}" dt="2024-06-10T04:53:48.119" v="118" actId="20577"/>
        <pc:sldMkLst>
          <pc:docMk/>
          <pc:sldMk cId="4263991940" sldId="991"/>
        </pc:sldMkLst>
        <pc:spChg chg="mod">
          <ac:chgData name="Edyta Zwierz" userId="3ba4509f-2984-4134-b467-9e73701979f2" providerId="ADAL" clId="{88ADB644-7B94-4E89-86CF-4FD45BC44E51}" dt="2024-06-10T04:53:48.119" v="118" actId="20577"/>
          <ac:spMkLst>
            <pc:docMk/>
            <pc:sldMk cId="4263991940" sldId="991"/>
            <ac:spMk id="7" creationId="{82D7218E-EB99-849A-FB26-D84B26DB896F}"/>
          </ac:spMkLst>
        </pc:spChg>
      </pc:sldChg>
      <pc:sldChg chg="modSp mod ord">
        <pc:chgData name="Edyta Zwierz" userId="3ba4509f-2984-4134-b467-9e73701979f2" providerId="ADAL" clId="{88ADB644-7B94-4E89-86CF-4FD45BC44E51}" dt="2024-06-10T05:00:42.303" v="122" actId="20577"/>
        <pc:sldMkLst>
          <pc:docMk/>
          <pc:sldMk cId="651188401" sldId="992"/>
        </pc:sldMkLst>
        <pc:spChg chg="mod">
          <ac:chgData name="Edyta Zwierz" userId="3ba4509f-2984-4134-b467-9e73701979f2" providerId="ADAL" clId="{88ADB644-7B94-4E89-86CF-4FD45BC44E51}" dt="2024-06-10T05:00:42.303" v="122" actId="20577"/>
          <ac:spMkLst>
            <pc:docMk/>
            <pc:sldMk cId="651188401" sldId="992"/>
            <ac:spMk id="7" creationId="{82D7218E-EB99-849A-FB26-D84B26DB896F}"/>
          </ac:spMkLst>
        </pc:spChg>
      </pc:sldChg>
      <pc:sldChg chg="modSp mod">
        <pc:chgData name="Edyta Zwierz" userId="3ba4509f-2984-4134-b467-9e73701979f2" providerId="ADAL" clId="{88ADB644-7B94-4E89-86CF-4FD45BC44E51}" dt="2024-06-10T05:12:29.390" v="166" actId="11"/>
        <pc:sldMkLst>
          <pc:docMk/>
          <pc:sldMk cId="4250015356" sldId="995"/>
        </pc:sldMkLst>
        <pc:spChg chg="mod">
          <ac:chgData name="Edyta Zwierz" userId="3ba4509f-2984-4134-b467-9e73701979f2" providerId="ADAL" clId="{88ADB644-7B94-4E89-86CF-4FD45BC44E51}" dt="2024-06-10T05:12:29.390" v="166" actId="11"/>
          <ac:spMkLst>
            <pc:docMk/>
            <pc:sldMk cId="4250015356" sldId="995"/>
            <ac:spMk id="7" creationId="{82D7218E-EB99-849A-FB26-D84B26DB896F}"/>
          </ac:spMkLst>
        </pc:spChg>
      </pc:sldChg>
      <pc:sldChg chg="modSp mod">
        <pc:chgData name="Edyta Zwierz" userId="3ba4509f-2984-4134-b467-9e73701979f2" providerId="ADAL" clId="{88ADB644-7B94-4E89-86CF-4FD45BC44E51}" dt="2024-06-10T07:41:29.873" v="1375" actId="20577"/>
        <pc:sldMkLst>
          <pc:docMk/>
          <pc:sldMk cId="4173726536" sldId="997"/>
        </pc:sldMkLst>
        <pc:spChg chg="mod">
          <ac:chgData name="Edyta Zwierz" userId="3ba4509f-2984-4134-b467-9e73701979f2" providerId="ADAL" clId="{88ADB644-7B94-4E89-86CF-4FD45BC44E51}" dt="2024-06-10T07:41:29.873" v="1375" actId="20577"/>
          <ac:spMkLst>
            <pc:docMk/>
            <pc:sldMk cId="4173726536" sldId="997"/>
            <ac:spMk id="7" creationId="{82D7218E-EB99-849A-FB26-D84B26DB896F}"/>
          </ac:spMkLst>
        </pc:spChg>
      </pc:sldChg>
      <pc:sldChg chg="modSp mod">
        <pc:chgData name="Edyta Zwierz" userId="3ba4509f-2984-4134-b467-9e73701979f2" providerId="ADAL" clId="{88ADB644-7B94-4E89-86CF-4FD45BC44E51}" dt="2024-06-10T05:06:25.604" v="150"/>
        <pc:sldMkLst>
          <pc:docMk/>
          <pc:sldMk cId="4253012615" sldId="998"/>
        </pc:sldMkLst>
        <pc:spChg chg="mod">
          <ac:chgData name="Edyta Zwierz" userId="3ba4509f-2984-4134-b467-9e73701979f2" providerId="ADAL" clId="{88ADB644-7B94-4E89-86CF-4FD45BC44E51}" dt="2024-06-10T05:06:25.604" v="150"/>
          <ac:spMkLst>
            <pc:docMk/>
            <pc:sldMk cId="4253012615" sldId="998"/>
            <ac:spMk id="7" creationId="{82D7218E-EB99-849A-FB26-D84B26DB896F}"/>
          </ac:spMkLst>
        </pc:spChg>
      </pc:sldChg>
      <pc:sldChg chg="del">
        <pc:chgData name="Edyta Zwierz" userId="3ba4509f-2984-4134-b467-9e73701979f2" providerId="ADAL" clId="{88ADB644-7B94-4E89-86CF-4FD45BC44E51}" dt="2024-06-07T11:40:16.232" v="12" actId="2696"/>
        <pc:sldMkLst>
          <pc:docMk/>
          <pc:sldMk cId="2530125519" sldId="1001"/>
        </pc:sldMkLst>
      </pc:sldChg>
      <pc:sldChg chg="del">
        <pc:chgData name="Edyta Zwierz" userId="3ba4509f-2984-4134-b467-9e73701979f2" providerId="ADAL" clId="{88ADB644-7B94-4E89-86CF-4FD45BC44E51}" dt="2024-06-07T11:40:19.555" v="13" actId="2696"/>
        <pc:sldMkLst>
          <pc:docMk/>
          <pc:sldMk cId="1053374930" sldId="1002"/>
        </pc:sldMkLst>
      </pc:sldChg>
      <pc:sldChg chg="del">
        <pc:chgData name="Edyta Zwierz" userId="3ba4509f-2984-4134-b467-9e73701979f2" providerId="ADAL" clId="{88ADB644-7B94-4E89-86CF-4FD45BC44E51}" dt="2024-06-07T11:40:09.074" v="11" actId="2696"/>
        <pc:sldMkLst>
          <pc:docMk/>
          <pc:sldMk cId="1156485811" sldId="1003"/>
        </pc:sldMkLst>
      </pc:sldChg>
      <pc:sldChg chg="modSp add del mod">
        <pc:chgData name="Edyta Zwierz" userId="3ba4509f-2984-4134-b467-9e73701979f2" providerId="ADAL" clId="{88ADB644-7B94-4E89-86CF-4FD45BC44E51}" dt="2024-06-10T07:42:31.731" v="1376" actId="113"/>
        <pc:sldMkLst>
          <pc:docMk/>
          <pc:sldMk cId="1022784728" sldId="1004"/>
        </pc:sldMkLst>
        <pc:spChg chg="mod">
          <ac:chgData name="Edyta Zwierz" userId="3ba4509f-2984-4134-b467-9e73701979f2" providerId="ADAL" clId="{88ADB644-7B94-4E89-86CF-4FD45BC44E51}" dt="2024-06-10T07:42:31.731" v="1376" actId="113"/>
          <ac:spMkLst>
            <pc:docMk/>
            <pc:sldMk cId="1022784728" sldId="1004"/>
            <ac:spMk id="4" creationId="{1E8CC51D-3754-B94C-832B-77B35E045506}"/>
          </ac:spMkLst>
        </pc:spChg>
      </pc:sldChg>
      <pc:sldChg chg="del">
        <pc:chgData name="Edyta Zwierz" userId="3ba4509f-2984-4134-b467-9e73701979f2" providerId="ADAL" clId="{88ADB644-7B94-4E89-86CF-4FD45BC44E51}" dt="2024-06-07T11:37:23.835" v="2" actId="2696"/>
        <pc:sldMkLst>
          <pc:docMk/>
          <pc:sldMk cId="3606562886" sldId="1005"/>
        </pc:sldMkLst>
      </pc:sldChg>
      <pc:sldChg chg="del">
        <pc:chgData name="Edyta Zwierz" userId="3ba4509f-2984-4134-b467-9e73701979f2" providerId="ADAL" clId="{88ADB644-7B94-4E89-86CF-4FD45BC44E51}" dt="2024-06-07T11:38:36.560" v="3" actId="2696"/>
        <pc:sldMkLst>
          <pc:docMk/>
          <pc:sldMk cId="3558309086" sldId="1006"/>
        </pc:sldMkLst>
      </pc:sldChg>
      <pc:sldChg chg="del">
        <pc:chgData name="Edyta Zwierz" userId="3ba4509f-2984-4134-b467-9e73701979f2" providerId="ADAL" clId="{88ADB644-7B94-4E89-86CF-4FD45BC44E51}" dt="2024-06-07T11:38:39.205" v="4" actId="2696"/>
        <pc:sldMkLst>
          <pc:docMk/>
          <pc:sldMk cId="4142303770" sldId="1007"/>
        </pc:sldMkLst>
      </pc:sldChg>
      <pc:sldChg chg="del">
        <pc:chgData name="Edyta Zwierz" userId="3ba4509f-2984-4134-b467-9e73701979f2" providerId="ADAL" clId="{88ADB644-7B94-4E89-86CF-4FD45BC44E51}" dt="2024-06-07T11:38:41.896" v="5" actId="2696"/>
        <pc:sldMkLst>
          <pc:docMk/>
          <pc:sldMk cId="555472879" sldId="1008"/>
        </pc:sldMkLst>
      </pc:sldChg>
      <pc:sldChg chg="modSp mod">
        <pc:chgData name="Edyta Zwierz" userId="3ba4509f-2984-4134-b467-9e73701979f2" providerId="ADAL" clId="{88ADB644-7B94-4E89-86CF-4FD45BC44E51}" dt="2024-06-10T06:30:44.696" v="1335" actId="20577"/>
        <pc:sldMkLst>
          <pc:docMk/>
          <pc:sldMk cId="1135530647" sldId="1010"/>
        </pc:sldMkLst>
        <pc:spChg chg="mod">
          <ac:chgData name="Edyta Zwierz" userId="3ba4509f-2984-4134-b467-9e73701979f2" providerId="ADAL" clId="{88ADB644-7B94-4E89-86CF-4FD45BC44E51}" dt="2024-06-10T06:30:44.696" v="1335" actId="20577"/>
          <ac:spMkLst>
            <pc:docMk/>
            <pc:sldMk cId="1135530647" sldId="1010"/>
            <ac:spMk id="7" creationId="{82D7218E-EB99-849A-FB26-D84B26DB896F}"/>
          </ac:spMkLst>
        </pc:spChg>
      </pc:sldChg>
      <pc:sldChg chg="modSp mod">
        <pc:chgData name="Edyta Zwierz" userId="3ba4509f-2984-4134-b467-9e73701979f2" providerId="ADAL" clId="{88ADB644-7B94-4E89-86CF-4FD45BC44E51}" dt="2024-06-10T06:34:19.392" v="1347" actId="113"/>
        <pc:sldMkLst>
          <pc:docMk/>
          <pc:sldMk cId="2041595569" sldId="1011"/>
        </pc:sldMkLst>
        <pc:spChg chg="mod">
          <ac:chgData name="Edyta Zwierz" userId="3ba4509f-2984-4134-b467-9e73701979f2" providerId="ADAL" clId="{88ADB644-7B94-4E89-86CF-4FD45BC44E51}" dt="2024-06-10T06:34:19.392" v="1347" actId="113"/>
          <ac:spMkLst>
            <pc:docMk/>
            <pc:sldMk cId="2041595569" sldId="1011"/>
            <ac:spMk id="7" creationId="{82D7218E-EB99-849A-FB26-D84B26DB896F}"/>
          </ac:spMkLst>
        </pc:spChg>
      </pc:sldChg>
      <pc:sldChg chg="del">
        <pc:chgData name="Edyta Zwierz" userId="3ba4509f-2984-4134-b467-9e73701979f2" providerId="ADAL" clId="{88ADB644-7B94-4E89-86CF-4FD45BC44E51}" dt="2024-06-07T11:38:59.411" v="6" actId="2696"/>
        <pc:sldMkLst>
          <pc:docMk/>
          <pc:sldMk cId="2063874341" sldId="1012"/>
        </pc:sldMkLst>
      </pc:sldChg>
      <pc:sldChg chg="del">
        <pc:chgData name="Edyta Zwierz" userId="3ba4509f-2984-4134-b467-9e73701979f2" providerId="ADAL" clId="{88ADB644-7B94-4E89-86CF-4FD45BC44E51}" dt="2024-06-07T11:39:01.799" v="7" actId="2696"/>
        <pc:sldMkLst>
          <pc:docMk/>
          <pc:sldMk cId="3784754900" sldId="1013"/>
        </pc:sldMkLst>
      </pc:sldChg>
      <pc:sldChg chg="del">
        <pc:chgData name="Edyta Zwierz" userId="3ba4509f-2984-4134-b467-9e73701979f2" providerId="ADAL" clId="{88ADB644-7B94-4E89-86CF-4FD45BC44E51}" dt="2024-06-10T04:57:42.873" v="119" actId="2696"/>
        <pc:sldMkLst>
          <pc:docMk/>
          <pc:sldMk cId="2366222862" sldId="1014"/>
        </pc:sldMkLst>
      </pc:sldChg>
      <pc:sldChg chg="del">
        <pc:chgData name="Edyta Zwierz" userId="3ba4509f-2984-4134-b467-9e73701979f2" providerId="ADAL" clId="{88ADB644-7B94-4E89-86CF-4FD45BC44E51}" dt="2024-06-07T11:39:51.509" v="8" actId="2696"/>
        <pc:sldMkLst>
          <pc:docMk/>
          <pc:sldMk cId="1684752975" sldId="1018"/>
        </pc:sldMkLst>
      </pc:sldChg>
      <pc:sldChg chg="del">
        <pc:chgData name="Edyta Zwierz" userId="3ba4509f-2984-4134-b467-9e73701979f2" providerId="ADAL" clId="{88ADB644-7B94-4E89-86CF-4FD45BC44E51}" dt="2024-06-07T11:39:55.939" v="9" actId="2696"/>
        <pc:sldMkLst>
          <pc:docMk/>
          <pc:sldMk cId="267659580" sldId="1019"/>
        </pc:sldMkLst>
      </pc:sldChg>
      <pc:sldChg chg="del">
        <pc:chgData name="Edyta Zwierz" userId="3ba4509f-2984-4134-b467-9e73701979f2" providerId="ADAL" clId="{88ADB644-7B94-4E89-86CF-4FD45BC44E51}" dt="2024-06-07T11:40:00.252" v="10" actId="2696"/>
        <pc:sldMkLst>
          <pc:docMk/>
          <pc:sldMk cId="344341765" sldId="1020"/>
        </pc:sldMkLst>
      </pc:sldChg>
      <pc:sldChg chg="ord">
        <pc:chgData name="Edyta Zwierz" userId="3ba4509f-2984-4134-b467-9e73701979f2" providerId="ADAL" clId="{88ADB644-7B94-4E89-86CF-4FD45BC44E51}" dt="2024-06-07T11:41:27.919" v="15"/>
        <pc:sldMkLst>
          <pc:docMk/>
          <pc:sldMk cId="1518340840" sldId="1023"/>
        </pc:sldMkLst>
      </pc:sldChg>
      <pc:sldChg chg="modSp mod">
        <pc:chgData name="Edyta Zwierz" userId="3ba4509f-2984-4134-b467-9e73701979f2" providerId="ADAL" clId="{88ADB644-7B94-4E89-86CF-4FD45BC44E51}" dt="2024-06-10T05:02:25.004" v="136" actId="20577"/>
        <pc:sldMkLst>
          <pc:docMk/>
          <pc:sldMk cId="283538471" sldId="1026"/>
        </pc:sldMkLst>
        <pc:spChg chg="mod">
          <ac:chgData name="Edyta Zwierz" userId="3ba4509f-2984-4134-b467-9e73701979f2" providerId="ADAL" clId="{88ADB644-7B94-4E89-86CF-4FD45BC44E51}" dt="2024-06-10T05:02:25.004" v="136" actId="20577"/>
          <ac:spMkLst>
            <pc:docMk/>
            <pc:sldMk cId="283538471" sldId="1026"/>
            <ac:spMk id="7" creationId="{82D7218E-EB99-849A-FB26-D84B26DB896F}"/>
          </ac:spMkLst>
        </pc:spChg>
      </pc:sldChg>
      <pc:sldChg chg="modSp mod">
        <pc:chgData name="Edyta Zwierz" userId="3ba4509f-2984-4134-b467-9e73701979f2" providerId="ADAL" clId="{88ADB644-7B94-4E89-86CF-4FD45BC44E51}" dt="2024-06-10T07:39:00.386" v="1374" actId="1076"/>
        <pc:sldMkLst>
          <pc:docMk/>
          <pc:sldMk cId="3220075493" sldId="1028"/>
        </pc:sldMkLst>
        <pc:spChg chg="mod">
          <ac:chgData name="Edyta Zwierz" userId="3ba4509f-2984-4134-b467-9e73701979f2" providerId="ADAL" clId="{88ADB644-7B94-4E89-86CF-4FD45BC44E51}" dt="2024-06-10T07:39:00.386" v="1374" actId="1076"/>
          <ac:spMkLst>
            <pc:docMk/>
            <pc:sldMk cId="3220075493" sldId="1028"/>
            <ac:spMk id="7" creationId="{82D7218E-EB99-849A-FB26-D84B26DB896F}"/>
          </ac:spMkLst>
        </pc:spChg>
      </pc:sldChg>
      <pc:sldChg chg="modSp mod">
        <pc:chgData name="Edyta Zwierz" userId="3ba4509f-2984-4134-b467-9e73701979f2" providerId="ADAL" clId="{88ADB644-7B94-4E89-86CF-4FD45BC44E51}" dt="2024-06-10T05:03:40.398" v="144" actId="20577"/>
        <pc:sldMkLst>
          <pc:docMk/>
          <pc:sldMk cId="2856228686" sldId="1029"/>
        </pc:sldMkLst>
        <pc:spChg chg="mod">
          <ac:chgData name="Edyta Zwierz" userId="3ba4509f-2984-4134-b467-9e73701979f2" providerId="ADAL" clId="{88ADB644-7B94-4E89-86CF-4FD45BC44E51}" dt="2024-06-10T05:03:40.398" v="144" actId="20577"/>
          <ac:spMkLst>
            <pc:docMk/>
            <pc:sldMk cId="2856228686" sldId="1029"/>
            <ac:spMk id="7" creationId="{82D7218E-EB99-849A-FB26-D84B26DB896F}"/>
          </ac:spMkLst>
        </pc:spChg>
      </pc:sldChg>
      <pc:sldChg chg="modSp mod">
        <pc:chgData name="Edyta Zwierz" userId="3ba4509f-2984-4134-b467-9e73701979f2" providerId="ADAL" clId="{88ADB644-7B94-4E89-86CF-4FD45BC44E51}" dt="2024-06-10T05:05:16.547" v="149" actId="20577"/>
        <pc:sldMkLst>
          <pc:docMk/>
          <pc:sldMk cId="1850520636" sldId="1040"/>
        </pc:sldMkLst>
        <pc:spChg chg="mod">
          <ac:chgData name="Edyta Zwierz" userId="3ba4509f-2984-4134-b467-9e73701979f2" providerId="ADAL" clId="{88ADB644-7B94-4E89-86CF-4FD45BC44E51}" dt="2024-06-10T05:05:16.547" v="149" actId="20577"/>
          <ac:spMkLst>
            <pc:docMk/>
            <pc:sldMk cId="1850520636" sldId="1040"/>
            <ac:spMk id="7" creationId="{82D7218E-EB99-849A-FB26-D84B26DB896F}"/>
          </ac:spMkLst>
        </pc:spChg>
      </pc:sldChg>
      <pc:sldChg chg="modSp mod">
        <pc:chgData name="Edyta Zwierz" userId="3ba4509f-2984-4134-b467-9e73701979f2" providerId="ADAL" clId="{88ADB644-7B94-4E89-86CF-4FD45BC44E51}" dt="2024-06-10T06:41:09.554" v="1355" actId="113"/>
        <pc:sldMkLst>
          <pc:docMk/>
          <pc:sldMk cId="4234106944" sldId="1042"/>
        </pc:sldMkLst>
        <pc:spChg chg="mod">
          <ac:chgData name="Edyta Zwierz" userId="3ba4509f-2984-4134-b467-9e73701979f2" providerId="ADAL" clId="{88ADB644-7B94-4E89-86CF-4FD45BC44E51}" dt="2024-06-10T06:41:09.554" v="1355" actId="113"/>
          <ac:spMkLst>
            <pc:docMk/>
            <pc:sldMk cId="4234106944" sldId="1042"/>
            <ac:spMk id="3" creationId="{209D95A3-35F8-0DDE-9C9D-5781D2631EEA}"/>
          </ac:spMkLst>
        </pc:spChg>
      </pc:sldChg>
      <pc:sldChg chg="modSp add mod ord">
        <pc:chgData name="Edyta Zwierz" userId="3ba4509f-2984-4134-b467-9e73701979f2" providerId="ADAL" clId="{88ADB644-7B94-4E89-86CF-4FD45BC44E51}" dt="2024-06-07T11:46:21.001" v="80"/>
        <pc:sldMkLst>
          <pc:docMk/>
          <pc:sldMk cId="844379591" sldId="1043"/>
        </pc:sldMkLst>
        <pc:spChg chg="mod">
          <ac:chgData name="Edyta Zwierz" userId="3ba4509f-2984-4134-b467-9e73701979f2" providerId="ADAL" clId="{88ADB644-7B94-4E89-86CF-4FD45BC44E51}" dt="2024-06-07T11:45:41.152" v="77" actId="20577"/>
          <ac:spMkLst>
            <pc:docMk/>
            <pc:sldMk cId="844379591" sldId="1043"/>
            <ac:spMk id="13" creationId="{E42790BC-FC6D-E939-27BE-64C73D482FE0}"/>
          </ac:spMkLst>
        </pc:spChg>
      </pc:sldChg>
      <pc:sldChg chg="modSp add del mod">
        <pc:chgData name="Edyta Zwierz" userId="3ba4509f-2984-4134-b467-9e73701979f2" providerId="ADAL" clId="{88ADB644-7B94-4E89-86CF-4FD45BC44E51}" dt="2024-06-07T11:49:28.916" v="86" actId="2696"/>
        <pc:sldMkLst>
          <pc:docMk/>
          <pc:sldMk cId="1719287757" sldId="1044"/>
        </pc:sldMkLst>
        <pc:spChg chg="mod">
          <ac:chgData name="Edyta Zwierz" userId="3ba4509f-2984-4134-b467-9e73701979f2" providerId="ADAL" clId="{88ADB644-7B94-4E89-86CF-4FD45BC44E51}" dt="2024-06-07T11:46:26.229" v="81" actId="20577"/>
          <ac:spMkLst>
            <pc:docMk/>
            <pc:sldMk cId="1719287757" sldId="1044"/>
            <ac:spMk id="7" creationId="{82D7218E-EB99-849A-FB26-D84B26DB896F}"/>
          </ac:spMkLst>
        </pc:spChg>
      </pc:sldChg>
      <pc:sldChg chg="add">
        <pc:chgData name="Edyta Zwierz" userId="3ba4509f-2984-4134-b467-9e73701979f2" providerId="ADAL" clId="{88ADB644-7B94-4E89-86CF-4FD45BC44E51}" dt="2024-06-07T11:48:43.421" v="82"/>
        <pc:sldMkLst>
          <pc:docMk/>
          <pc:sldMk cId="3874263234" sldId="1045"/>
        </pc:sldMkLst>
      </pc:sldChg>
      <pc:sldChg chg="add">
        <pc:chgData name="Edyta Zwierz" userId="3ba4509f-2984-4134-b467-9e73701979f2" providerId="ADAL" clId="{88ADB644-7B94-4E89-86CF-4FD45BC44E51}" dt="2024-06-07T11:49:04.985" v="84"/>
        <pc:sldMkLst>
          <pc:docMk/>
          <pc:sldMk cId="2584708675" sldId="1046"/>
        </pc:sldMkLst>
      </pc:sldChg>
      <pc:sldChg chg="add">
        <pc:chgData name="Edyta Zwierz" userId="3ba4509f-2984-4134-b467-9e73701979f2" providerId="ADAL" clId="{88ADB644-7B94-4E89-86CF-4FD45BC44E51}" dt="2024-06-07T11:49:22.395" v="85"/>
        <pc:sldMkLst>
          <pc:docMk/>
          <pc:sldMk cId="2813078174" sldId="1047"/>
        </pc:sldMkLst>
      </pc:sldChg>
      <pc:sldChg chg="add">
        <pc:chgData name="Edyta Zwierz" userId="3ba4509f-2984-4134-b467-9e73701979f2" providerId="ADAL" clId="{88ADB644-7B94-4E89-86CF-4FD45BC44E51}" dt="2024-06-07T11:50:40.816" v="87"/>
        <pc:sldMkLst>
          <pc:docMk/>
          <pc:sldMk cId="1724605160" sldId="1049"/>
        </pc:sldMkLst>
      </pc:sldChg>
      <pc:sldChg chg="modSp add mod">
        <pc:chgData name="Edyta Zwierz" userId="3ba4509f-2984-4134-b467-9e73701979f2" providerId="ADAL" clId="{88ADB644-7B94-4E89-86CF-4FD45BC44E51}" dt="2024-06-10T05:26:28.898" v="518" actId="1076"/>
        <pc:sldMkLst>
          <pc:docMk/>
          <pc:sldMk cId="3475083493" sldId="1050"/>
        </pc:sldMkLst>
        <pc:spChg chg="mod">
          <ac:chgData name="Edyta Zwierz" userId="3ba4509f-2984-4134-b467-9e73701979f2" providerId="ADAL" clId="{88ADB644-7B94-4E89-86CF-4FD45BC44E51}" dt="2024-06-10T05:26:28.898" v="518" actId="1076"/>
          <ac:spMkLst>
            <pc:docMk/>
            <pc:sldMk cId="3475083493" sldId="1050"/>
            <ac:spMk id="3" creationId="{310A9239-9F09-DFD3-8D0D-AFD01D251129}"/>
          </ac:spMkLst>
        </pc:spChg>
        <pc:spChg chg="mod">
          <ac:chgData name="Edyta Zwierz" userId="3ba4509f-2984-4134-b467-9e73701979f2" providerId="ADAL" clId="{88ADB644-7B94-4E89-86CF-4FD45BC44E51}" dt="2024-06-10T05:26:23.885" v="517" actId="20577"/>
          <ac:spMkLst>
            <pc:docMk/>
            <pc:sldMk cId="3475083493" sldId="1050"/>
            <ac:spMk id="4" creationId="{1E8CC51D-3754-B94C-832B-77B35E045506}"/>
          </ac:spMkLst>
        </pc:spChg>
      </pc:sldChg>
      <pc:sldChg chg="modSp add mod">
        <pc:chgData name="Edyta Zwierz" userId="3ba4509f-2984-4134-b467-9e73701979f2" providerId="ADAL" clId="{88ADB644-7B94-4E89-86CF-4FD45BC44E51}" dt="2024-06-10T06:26:09.811" v="1333" actId="20577"/>
        <pc:sldMkLst>
          <pc:docMk/>
          <pc:sldMk cId="474735151" sldId="1051"/>
        </pc:sldMkLst>
        <pc:spChg chg="mod">
          <ac:chgData name="Edyta Zwierz" userId="3ba4509f-2984-4134-b467-9e73701979f2" providerId="ADAL" clId="{88ADB644-7B94-4E89-86CF-4FD45BC44E51}" dt="2024-06-10T05:29:51.327" v="527" actId="113"/>
          <ac:spMkLst>
            <pc:docMk/>
            <pc:sldMk cId="474735151" sldId="1051"/>
            <ac:spMk id="3" creationId="{310A9239-9F09-DFD3-8D0D-AFD01D251129}"/>
          </ac:spMkLst>
        </pc:spChg>
        <pc:spChg chg="mod">
          <ac:chgData name="Edyta Zwierz" userId="3ba4509f-2984-4134-b467-9e73701979f2" providerId="ADAL" clId="{88ADB644-7B94-4E89-86CF-4FD45BC44E51}" dt="2024-06-10T06:26:09.811" v="1333" actId="20577"/>
          <ac:spMkLst>
            <pc:docMk/>
            <pc:sldMk cId="474735151" sldId="1051"/>
            <ac:spMk id="4" creationId="{1E8CC51D-3754-B94C-832B-77B35E045506}"/>
          </ac:spMkLst>
        </pc:spChg>
      </pc:sldChg>
      <pc:sldChg chg="modSp add mod ord">
        <pc:chgData name="Edyta Zwierz" userId="3ba4509f-2984-4134-b467-9e73701979f2" providerId="ADAL" clId="{88ADB644-7B94-4E89-86CF-4FD45BC44E51}" dt="2024-06-10T06:43:07.111" v="1372" actId="20577"/>
        <pc:sldMkLst>
          <pc:docMk/>
          <pc:sldMk cId="3552004698" sldId="1052"/>
        </pc:sldMkLst>
        <pc:spChg chg="mod">
          <ac:chgData name="Edyta Zwierz" userId="3ba4509f-2984-4134-b467-9e73701979f2" providerId="ADAL" clId="{88ADB644-7B94-4E89-86CF-4FD45BC44E51}" dt="2024-06-10T06:43:07.111" v="1372" actId="20577"/>
          <ac:spMkLst>
            <pc:docMk/>
            <pc:sldMk cId="3552004698" sldId="1052"/>
            <ac:spMk id="13" creationId="{E42790BC-FC6D-E939-27BE-64C73D482FE0}"/>
          </ac:spMkLst>
        </pc:spChg>
      </pc:sldChg>
      <pc:sldChg chg="modSp add mod ord">
        <pc:chgData name="Edyta Zwierz" userId="3ba4509f-2984-4134-b467-9e73701979f2" providerId="ADAL" clId="{88ADB644-7B94-4E89-86CF-4FD45BC44E51}" dt="2024-06-10T06:25:17.045" v="1329" actId="1076"/>
        <pc:sldMkLst>
          <pc:docMk/>
          <pc:sldMk cId="2355099342" sldId="1053"/>
        </pc:sldMkLst>
        <pc:spChg chg="mod">
          <ac:chgData name="Edyta Zwierz" userId="3ba4509f-2984-4134-b467-9e73701979f2" providerId="ADAL" clId="{88ADB644-7B94-4E89-86CF-4FD45BC44E51}" dt="2024-06-10T06:25:17.045" v="1329" actId="1076"/>
          <ac:spMkLst>
            <pc:docMk/>
            <pc:sldMk cId="2355099342" sldId="1053"/>
            <ac:spMk id="3" creationId="{310A9239-9F09-DFD3-8D0D-AFD01D251129}"/>
          </ac:spMkLst>
        </pc:spChg>
        <pc:spChg chg="mod">
          <ac:chgData name="Edyta Zwierz" userId="3ba4509f-2984-4134-b467-9e73701979f2" providerId="ADAL" clId="{88ADB644-7B94-4E89-86CF-4FD45BC44E51}" dt="2024-06-10T05:46:55.255" v="654" actId="20577"/>
          <ac:spMkLst>
            <pc:docMk/>
            <pc:sldMk cId="2355099342" sldId="1053"/>
            <ac:spMk id="4" creationId="{1E8CC51D-3754-B94C-832B-77B35E045506}"/>
          </ac:spMkLst>
        </pc:spChg>
      </pc:sldChg>
      <pc:sldChg chg="modSp add mod">
        <pc:chgData name="Edyta Zwierz" userId="3ba4509f-2984-4134-b467-9e73701979f2" providerId="ADAL" clId="{88ADB644-7B94-4E89-86CF-4FD45BC44E51}" dt="2024-06-10T06:26:13.405" v="1334" actId="20577"/>
        <pc:sldMkLst>
          <pc:docMk/>
          <pc:sldMk cId="2754086551" sldId="1054"/>
        </pc:sldMkLst>
        <pc:spChg chg="mod">
          <ac:chgData name="Edyta Zwierz" userId="3ba4509f-2984-4134-b467-9e73701979f2" providerId="ADAL" clId="{88ADB644-7B94-4E89-86CF-4FD45BC44E51}" dt="2024-06-10T06:25:48.017" v="1332" actId="255"/>
          <ac:spMkLst>
            <pc:docMk/>
            <pc:sldMk cId="2754086551" sldId="1054"/>
            <ac:spMk id="3" creationId="{310A9239-9F09-DFD3-8D0D-AFD01D251129}"/>
          </ac:spMkLst>
        </pc:spChg>
        <pc:spChg chg="mod">
          <ac:chgData name="Edyta Zwierz" userId="3ba4509f-2984-4134-b467-9e73701979f2" providerId="ADAL" clId="{88ADB644-7B94-4E89-86CF-4FD45BC44E51}" dt="2024-06-10T06:26:13.405" v="1334" actId="20577"/>
          <ac:spMkLst>
            <pc:docMk/>
            <pc:sldMk cId="2754086551" sldId="1054"/>
            <ac:spMk id="4" creationId="{1E8CC51D-3754-B94C-832B-77B35E045506}"/>
          </ac:spMkLst>
        </pc:spChg>
      </pc:sldChg>
    </pc:docChg>
  </pc:docChgLst>
  <pc:docChgLst>
    <pc:chgData name="Edyta Zwierz" userId="3ba4509f-2984-4134-b467-9e73701979f2" providerId="ADAL" clId="{C565DB2E-B050-41D5-BDD5-486BE362ABD6}"/>
    <pc:docChg chg="undo redo custSel addSld delSld modSld sldOrd">
      <pc:chgData name="Edyta Zwierz" userId="3ba4509f-2984-4134-b467-9e73701979f2" providerId="ADAL" clId="{C565DB2E-B050-41D5-BDD5-486BE362ABD6}" dt="2024-04-19T09:47:28.579" v="3026" actId="20577"/>
      <pc:docMkLst>
        <pc:docMk/>
      </pc:docMkLst>
      <pc:sldChg chg="modSp mod">
        <pc:chgData name="Edyta Zwierz" userId="3ba4509f-2984-4134-b467-9e73701979f2" providerId="ADAL" clId="{C565DB2E-B050-41D5-BDD5-486BE362ABD6}" dt="2024-04-17T10:17:24.925" v="38" actId="255"/>
        <pc:sldMkLst>
          <pc:docMk/>
          <pc:sldMk cId="2919382546" sldId="256"/>
        </pc:sldMkLst>
        <pc:spChg chg="mod">
          <ac:chgData name="Edyta Zwierz" userId="3ba4509f-2984-4134-b467-9e73701979f2" providerId="ADAL" clId="{C565DB2E-B050-41D5-BDD5-486BE362ABD6}" dt="2024-04-17T10:17:24.925" v="38" actId="255"/>
          <ac:spMkLst>
            <pc:docMk/>
            <pc:sldMk cId="2919382546" sldId="256"/>
            <ac:spMk id="13" creationId="{E42790BC-FC6D-E939-27BE-64C73D482FE0}"/>
          </ac:spMkLst>
        </pc:spChg>
      </pc:sldChg>
      <pc:sldChg chg="modSp mod">
        <pc:chgData name="Edyta Zwierz" userId="3ba4509f-2984-4134-b467-9e73701979f2" providerId="ADAL" clId="{C565DB2E-B050-41D5-BDD5-486BE362ABD6}" dt="2024-04-17T10:02:26.367" v="32" actId="20577"/>
        <pc:sldMkLst>
          <pc:docMk/>
          <pc:sldMk cId="2732001675" sldId="257"/>
        </pc:sldMkLst>
        <pc:spChg chg="mod">
          <ac:chgData name="Edyta Zwierz" userId="3ba4509f-2984-4134-b467-9e73701979f2" providerId="ADAL" clId="{C565DB2E-B050-41D5-BDD5-486BE362ABD6}" dt="2024-04-17T10:02:26.367" v="32" actId="20577"/>
          <ac:spMkLst>
            <pc:docMk/>
            <pc:sldMk cId="2732001675" sldId="257"/>
            <ac:spMk id="3" creationId="{B4295A7F-722E-97B5-3170-C3606D91F5F8}"/>
          </ac:spMkLst>
        </pc:spChg>
      </pc:sldChg>
      <pc:sldChg chg="del">
        <pc:chgData name="Edyta Zwierz" userId="3ba4509f-2984-4134-b467-9e73701979f2" providerId="ADAL" clId="{C565DB2E-B050-41D5-BDD5-486BE362ABD6}" dt="2024-04-18T09:44:09.637" v="1426" actId="2696"/>
        <pc:sldMkLst>
          <pc:docMk/>
          <pc:sldMk cId="4005303124" sldId="294"/>
        </pc:sldMkLst>
      </pc:sldChg>
      <pc:sldChg chg="del">
        <pc:chgData name="Edyta Zwierz" userId="3ba4509f-2984-4134-b467-9e73701979f2" providerId="ADAL" clId="{C565DB2E-B050-41D5-BDD5-486BE362ABD6}" dt="2024-04-18T09:44:09.637" v="1426" actId="2696"/>
        <pc:sldMkLst>
          <pc:docMk/>
          <pc:sldMk cId="3626909153" sldId="301"/>
        </pc:sldMkLst>
      </pc:sldChg>
      <pc:sldChg chg="del">
        <pc:chgData name="Edyta Zwierz" userId="3ba4509f-2984-4134-b467-9e73701979f2" providerId="ADAL" clId="{C565DB2E-B050-41D5-BDD5-486BE362ABD6}" dt="2024-04-18T09:44:09.637" v="1426" actId="2696"/>
        <pc:sldMkLst>
          <pc:docMk/>
          <pc:sldMk cId="1435770839" sldId="302"/>
        </pc:sldMkLst>
      </pc:sldChg>
      <pc:sldChg chg="modSp mod ord">
        <pc:chgData name="Edyta Zwierz" userId="3ba4509f-2984-4134-b467-9e73701979f2" providerId="ADAL" clId="{C565DB2E-B050-41D5-BDD5-486BE362ABD6}" dt="2024-04-19T09:31:52.539" v="2850" actId="1076"/>
        <pc:sldMkLst>
          <pc:docMk/>
          <pc:sldMk cId="1390724759" sldId="861"/>
        </pc:sldMkLst>
        <pc:spChg chg="mod">
          <ac:chgData name="Edyta Zwierz" userId="3ba4509f-2984-4134-b467-9e73701979f2" providerId="ADAL" clId="{C565DB2E-B050-41D5-BDD5-486BE362ABD6}" dt="2024-04-18T12:48:04.217" v="2488" actId="14100"/>
          <ac:spMkLst>
            <pc:docMk/>
            <pc:sldMk cId="1390724759" sldId="861"/>
            <ac:spMk id="3" creationId="{5D786B51-5443-AF98-E001-537BE57F9FF7}"/>
          </ac:spMkLst>
        </pc:spChg>
        <pc:spChg chg="mod">
          <ac:chgData name="Edyta Zwierz" userId="3ba4509f-2984-4134-b467-9e73701979f2" providerId="ADAL" clId="{C565DB2E-B050-41D5-BDD5-486BE362ABD6}" dt="2024-04-19T09:17:22.540" v="2799" actId="2711"/>
          <ac:spMkLst>
            <pc:docMk/>
            <pc:sldMk cId="1390724759" sldId="861"/>
            <ac:spMk id="8" creationId="{BA49033D-D96C-566E-A158-A3EC4CB56A6E}"/>
          </ac:spMkLst>
        </pc:spChg>
        <pc:picChg chg="mod">
          <ac:chgData name="Edyta Zwierz" userId="3ba4509f-2984-4134-b467-9e73701979f2" providerId="ADAL" clId="{C565DB2E-B050-41D5-BDD5-486BE362ABD6}" dt="2024-04-19T09:31:52.539" v="2850" actId="1076"/>
          <ac:picMkLst>
            <pc:docMk/>
            <pc:sldMk cId="1390724759" sldId="861"/>
            <ac:picMk id="2" creationId="{FAB8D7DC-0385-B224-44B0-0D95B034F788}"/>
          </ac:picMkLst>
        </pc:picChg>
      </pc:sldChg>
      <pc:sldChg chg="del">
        <pc:chgData name="Edyta Zwierz" userId="3ba4509f-2984-4134-b467-9e73701979f2" providerId="ADAL" clId="{C565DB2E-B050-41D5-BDD5-486BE362ABD6}" dt="2024-04-18T09:44:09.637" v="1426" actId="2696"/>
        <pc:sldMkLst>
          <pc:docMk/>
          <pc:sldMk cId="2529597236" sldId="870"/>
        </pc:sldMkLst>
      </pc:sldChg>
      <pc:sldChg chg="del">
        <pc:chgData name="Edyta Zwierz" userId="3ba4509f-2984-4134-b467-9e73701979f2" providerId="ADAL" clId="{C565DB2E-B050-41D5-BDD5-486BE362ABD6}" dt="2024-04-18T09:44:09.637" v="1426" actId="2696"/>
        <pc:sldMkLst>
          <pc:docMk/>
          <pc:sldMk cId="2520164578" sldId="872"/>
        </pc:sldMkLst>
      </pc:sldChg>
      <pc:sldChg chg="del">
        <pc:chgData name="Edyta Zwierz" userId="3ba4509f-2984-4134-b467-9e73701979f2" providerId="ADAL" clId="{C565DB2E-B050-41D5-BDD5-486BE362ABD6}" dt="2024-04-17T10:27:18.117" v="39" actId="2696"/>
        <pc:sldMkLst>
          <pc:docMk/>
          <pc:sldMk cId="3308711975" sldId="874"/>
        </pc:sldMkLst>
      </pc:sldChg>
      <pc:sldChg chg="del">
        <pc:chgData name="Edyta Zwierz" userId="3ba4509f-2984-4134-b467-9e73701979f2" providerId="ADAL" clId="{C565DB2E-B050-41D5-BDD5-486BE362ABD6}" dt="2024-04-18T09:44:09.637" v="1426" actId="2696"/>
        <pc:sldMkLst>
          <pc:docMk/>
          <pc:sldMk cId="2226271856" sldId="885"/>
        </pc:sldMkLst>
      </pc:sldChg>
      <pc:sldChg chg="del">
        <pc:chgData name="Edyta Zwierz" userId="3ba4509f-2984-4134-b467-9e73701979f2" providerId="ADAL" clId="{C565DB2E-B050-41D5-BDD5-486BE362ABD6}" dt="2024-04-18T09:44:09.637" v="1426" actId="2696"/>
        <pc:sldMkLst>
          <pc:docMk/>
          <pc:sldMk cId="883230617" sldId="886"/>
        </pc:sldMkLst>
      </pc:sldChg>
      <pc:sldChg chg="del ord">
        <pc:chgData name="Edyta Zwierz" userId="3ba4509f-2984-4134-b467-9e73701979f2" providerId="ADAL" clId="{C565DB2E-B050-41D5-BDD5-486BE362ABD6}" dt="2024-04-18T09:44:09.637" v="1426" actId="2696"/>
        <pc:sldMkLst>
          <pc:docMk/>
          <pc:sldMk cId="2268911522" sldId="889"/>
        </pc:sldMkLst>
      </pc:sldChg>
      <pc:sldChg chg="del">
        <pc:chgData name="Edyta Zwierz" userId="3ba4509f-2984-4134-b467-9e73701979f2" providerId="ADAL" clId="{C565DB2E-B050-41D5-BDD5-486BE362ABD6}" dt="2024-04-18T09:44:09.637" v="1426" actId="2696"/>
        <pc:sldMkLst>
          <pc:docMk/>
          <pc:sldMk cId="4061143038" sldId="895"/>
        </pc:sldMkLst>
      </pc:sldChg>
      <pc:sldChg chg="del">
        <pc:chgData name="Edyta Zwierz" userId="3ba4509f-2984-4134-b467-9e73701979f2" providerId="ADAL" clId="{C565DB2E-B050-41D5-BDD5-486BE362ABD6}" dt="2024-04-18T09:44:09.637" v="1426" actId="2696"/>
        <pc:sldMkLst>
          <pc:docMk/>
          <pc:sldMk cId="1056782821" sldId="896"/>
        </pc:sldMkLst>
      </pc:sldChg>
      <pc:sldChg chg="modSp mod ord">
        <pc:chgData name="Edyta Zwierz" userId="3ba4509f-2984-4134-b467-9e73701979f2" providerId="ADAL" clId="{C565DB2E-B050-41D5-BDD5-486BE362ABD6}" dt="2024-04-19T09:33:49.809" v="2869" actId="207"/>
        <pc:sldMkLst>
          <pc:docMk/>
          <pc:sldMk cId="2822249263" sldId="901"/>
        </pc:sldMkLst>
        <pc:spChg chg="mod">
          <ac:chgData name="Edyta Zwierz" userId="3ba4509f-2984-4134-b467-9e73701979f2" providerId="ADAL" clId="{C565DB2E-B050-41D5-BDD5-486BE362ABD6}" dt="2024-04-19T09:33:49.809" v="2869" actId="207"/>
          <ac:spMkLst>
            <pc:docMk/>
            <pc:sldMk cId="2822249263" sldId="901"/>
            <ac:spMk id="2" creationId="{D175E7F4-BA74-44F8-A965-E39C6D64EB42}"/>
          </ac:spMkLst>
        </pc:spChg>
        <pc:spChg chg="mod">
          <ac:chgData name="Edyta Zwierz" userId="3ba4509f-2984-4134-b467-9e73701979f2" providerId="ADAL" clId="{C565DB2E-B050-41D5-BDD5-486BE362ABD6}" dt="2024-04-18T12:47:37.974" v="2486" actId="255"/>
          <ac:spMkLst>
            <pc:docMk/>
            <pc:sldMk cId="2822249263" sldId="901"/>
            <ac:spMk id="5" creationId="{8D9802DD-77D5-A584-5B4F-1A4AAF31F03C}"/>
          </ac:spMkLst>
        </pc:spChg>
        <pc:graphicFrameChg chg="mod modGraphic">
          <ac:chgData name="Edyta Zwierz" userId="3ba4509f-2984-4134-b467-9e73701979f2" providerId="ADAL" clId="{C565DB2E-B050-41D5-BDD5-486BE362ABD6}" dt="2024-04-18T12:41:43.946" v="2451" actId="14734"/>
          <ac:graphicFrameMkLst>
            <pc:docMk/>
            <pc:sldMk cId="2822249263" sldId="901"/>
            <ac:graphicFrameMk id="7" creationId="{5B756176-C2AA-8D02-EC20-B4141D64CB64}"/>
          </ac:graphicFrameMkLst>
        </pc:graphicFrameChg>
        <pc:picChg chg="mod">
          <ac:chgData name="Edyta Zwierz" userId="3ba4509f-2984-4134-b467-9e73701979f2" providerId="ADAL" clId="{C565DB2E-B050-41D5-BDD5-486BE362ABD6}" dt="2024-04-19T09:33:43.043" v="2867" actId="1076"/>
          <ac:picMkLst>
            <pc:docMk/>
            <pc:sldMk cId="2822249263" sldId="901"/>
            <ac:picMk id="3" creationId="{E60AC9CC-7D60-3E3E-2158-0669442D93DF}"/>
          </ac:picMkLst>
        </pc:picChg>
      </pc:sldChg>
      <pc:sldChg chg="del">
        <pc:chgData name="Edyta Zwierz" userId="3ba4509f-2984-4134-b467-9e73701979f2" providerId="ADAL" clId="{C565DB2E-B050-41D5-BDD5-486BE362ABD6}" dt="2024-04-18T09:44:09.637" v="1426" actId="2696"/>
        <pc:sldMkLst>
          <pc:docMk/>
          <pc:sldMk cId="3095644842" sldId="904"/>
        </pc:sldMkLst>
      </pc:sldChg>
      <pc:sldChg chg="del">
        <pc:chgData name="Edyta Zwierz" userId="3ba4509f-2984-4134-b467-9e73701979f2" providerId="ADAL" clId="{C565DB2E-B050-41D5-BDD5-486BE362ABD6}" dt="2024-04-18T09:44:09.637" v="1426" actId="2696"/>
        <pc:sldMkLst>
          <pc:docMk/>
          <pc:sldMk cId="1710866611" sldId="909"/>
        </pc:sldMkLst>
      </pc:sldChg>
      <pc:sldChg chg="del">
        <pc:chgData name="Edyta Zwierz" userId="3ba4509f-2984-4134-b467-9e73701979f2" providerId="ADAL" clId="{C565DB2E-B050-41D5-BDD5-486BE362ABD6}" dt="2024-04-18T09:44:09.637" v="1426" actId="2696"/>
        <pc:sldMkLst>
          <pc:docMk/>
          <pc:sldMk cId="729431816" sldId="918"/>
        </pc:sldMkLst>
      </pc:sldChg>
      <pc:sldChg chg="del">
        <pc:chgData name="Edyta Zwierz" userId="3ba4509f-2984-4134-b467-9e73701979f2" providerId="ADAL" clId="{C565DB2E-B050-41D5-BDD5-486BE362ABD6}" dt="2024-04-18T09:44:09.637" v="1426" actId="2696"/>
        <pc:sldMkLst>
          <pc:docMk/>
          <pc:sldMk cId="3001297782" sldId="927"/>
        </pc:sldMkLst>
      </pc:sldChg>
      <pc:sldChg chg="del">
        <pc:chgData name="Edyta Zwierz" userId="3ba4509f-2984-4134-b467-9e73701979f2" providerId="ADAL" clId="{C565DB2E-B050-41D5-BDD5-486BE362ABD6}" dt="2024-04-18T09:44:09.637" v="1426" actId="2696"/>
        <pc:sldMkLst>
          <pc:docMk/>
          <pc:sldMk cId="3315416602" sldId="929"/>
        </pc:sldMkLst>
      </pc:sldChg>
      <pc:sldChg chg="del">
        <pc:chgData name="Edyta Zwierz" userId="3ba4509f-2984-4134-b467-9e73701979f2" providerId="ADAL" clId="{C565DB2E-B050-41D5-BDD5-486BE362ABD6}" dt="2024-04-18T09:44:09.637" v="1426" actId="2696"/>
        <pc:sldMkLst>
          <pc:docMk/>
          <pc:sldMk cId="1517820482" sldId="930"/>
        </pc:sldMkLst>
      </pc:sldChg>
      <pc:sldChg chg="del">
        <pc:chgData name="Edyta Zwierz" userId="3ba4509f-2984-4134-b467-9e73701979f2" providerId="ADAL" clId="{C565DB2E-B050-41D5-BDD5-486BE362ABD6}" dt="2024-04-18T09:44:09.637" v="1426" actId="2696"/>
        <pc:sldMkLst>
          <pc:docMk/>
          <pc:sldMk cId="3471460726" sldId="931"/>
        </pc:sldMkLst>
      </pc:sldChg>
      <pc:sldChg chg="del">
        <pc:chgData name="Edyta Zwierz" userId="3ba4509f-2984-4134-b467-9e73701979f2" providerId="ADAL" clId="{C565DB2E-B050-41D5-BDD5-486BE362ABD6}" dt="2024-04-18T09:44:09.637" v="1426" actId="2696"/>
        <pc:sldMkLst>
          <pc:docMk/>
          <pc:sldMk cId="84592486" sldId="932"/>
        </pc:sldMkLst>
      </pc:sldChg>
      <pc:sldChg chg="del">
        <pc:chgData name="Edyta Zwierz" userId="3ba4509f-2984-4134-b467-9e73701979f2" providerId="ADAL" clId="{C565DB2E-B050-41D5-BDD5-486BE362ABD6}" dt="2024-04-18T09:44:09.637" v="1426" actId="2696"/>
        <pc:sldMkLst>
          <pc:docMk/>
          <pc:sldMk cId="3867396174" sldId="933"/>
        </pc:sldMkLst>
      </pc:sldChg>
      <pc:sldChg chg="del">
        <pc:chgData name="Edyta Zwierz" userId="3ba4509f-2984-4134-b467-9e73701979f2" providerId="ADAL" clId="{C565DB2E-B050-41D5-BDD5-486BE362ABD6}" dt="2024-04-18T09:44:09.637" v="1426" actId="2696"/>
        <pc:sldMkLst>
          <pc:docMk/>
          <pc:sldMk cId="2851897221" sldId="934"/>
        </pc:sldMkLst>
      </pc:sldChg>
      <pc:sldChg chg="del">
        <pc:chgData name="Edyta Zwierz" userId="3ba4509f-2984-4134-b467-9e73701979f2" providerId="ADAL" clId="{C565DB2E-B050-41D5-BDD5-486BE362ABD6}" dt="2024-04-18T09:44:09.637" v="1426" actId="2696"/>
        <pc:sldMkLst>
          <pc:docMk/>
          <pc:sldMk cId="2058183409" sldId="935"/>
        </pc:sldMkLst>
      </pc:sldChg>
      <pc:sldChg chg="del">
        <pc:chgData name="Edyta Zwierz" userId="3ba4509f-2984-4134-b467-9e73701979f2" providerId="ADAL" clId="{C565DB2E-B050-41D5-BDD5-486BE362ABD6}" dt="2024-04-18T09:44:09.637" v="1426" actId="2696"/>
        <pc:sldMkLst>
          <pc:docMk/>
          <pc:sldMk cId="3212038199" sldId="936"/>
        </pc:sldMkLst>
      </pc:sldChg>
      <pc:sldChg chg="del">
        <pc:chgData name="Edyta Zwierz" userId="3ba4509f-2984-4134-b467-9e73701979f2" providerId="ADAL" clId="{C565DB2E-B050-41D5-BDD5-486BE362ABD6}" dt="2024-04-18T09:44:09.637" v="1426" actId="2696"/>
        <pc:sldMkLst>
          <pc:docMk/>
          <pc:sldMk cId="300825752" sldId="949"/>
        </pc:sldMkLst>
      </pc:sldChg>
      <pc:sldChg chg="del">
        <pc:chgData name="Edyta Zwierz" userId="3ba4509f-2984-4134-b467-9e73701979f2" providerId="ADAL" clId="{C565DB2E-B050-41D5-BDD5-486BE362ABD6}" dt="2024-04-18T09:44:09.637" v="1426" actId="2696"/>
        <pc:sldMkLst>
          <pc:docMk/>
          <pc:sldMk cId="3483667665" sldId="950"/>
        </pc:sldMkLst>
      </pc:sldChg>
      <pc:sldChg chg="del">
        <pc:chgData name="Edyta Zwierz" userId="3ba4509f-2984-4134-b467-9e73701979f2" providerId="ADAL" clId="{C565DB2E-B050-41D5-BDD5-486BE362ABD6}" dt="2024-04-18T09:44:09.637" v="1426" actId="2696"/>
        <pc:sldMkLst>
          <pc:docMk/>
          <pc:sldMk cId="4099067958" sldId="951"/>
        </pc:sldMkLst>
      </pc:sldChg>
      <pc:sldChg chg="del">
        <pc:chgData name="Edyta Zwierz" userId="3ba4509f-2984-4134-b467-9e73701979f2" providerId="ADAL" clId="{C565DB2E-B050-41D5-BDD5-486BE362ABD6}" dt="2024-04-18T09:44:09.637" v="1426" actId="2696"/>
        <pc:sldMkLst>
          <pc:docMk/>
          <pc:sldMk cId="4291360885" sldId="952"/>
        </pc:sldMkLst>
      </pc:sldChg>
      <pc:sldChg chg="del">
        <pc:chgData name="Edyta Zwierz" userId="3ba4509f-2984-4134-b467-9e73701979f2" providerId="ADAL" clId="{C565DB2E-B050-41D5-BDD5-486BE362ABD6}" dt="2024-04-18T09:44:09.637" v="1426" actId="2696"/>
        <pc:sldMkLst>
          <pc:docMk/>
          <pc:sldMk cId="2260734590" sldId="953"/>
        </pc:sldMkLst>
      </pc:sldChg>
      <pc:sldChg chg="del">
        <pc:chgData name="Edyta Zwierz" userId="3ba4509f-2984-4134-b467-9e73701979f2" providerId="ADAL" clId="{C565DB2E-B050-41D5-BDD5-486BE362ABD6}" dt="2024-04-18T09:44:09.637" v="1426" actId="2696"/>
        <pc:sldMkLst>
          <pc:docMk/>
          <pc:sldMk cId="1397696470" sldId="954"/>
        </pc:sldMkLst>
      </pc:sldChg>
      <pc:sldChg chg="del">
        <pc:chgData name="Edyta Zwierz" userId="3ba4509f-2984-4134-b467-9e73701979f2" providerId="ADAL" clId="{C565DB2E-B050-41D5-BDD5-486BE362ABD6}" dt="2024-04-18T09:44:09.637" v="1426" actId="2696"/>
        <pc:sldMkLst>
          <pc:docMk/>
          <pc:sldMk cId="962465158" sldId="963"/>
        </pc:sldMkLst>
      </pc:sldChg>
      <pc:sldChg chg="del">
        <pc:chgData name="Edyta Zwierz" userId="3ba4509f-2984-4134-b467-9e73701979f2" providerId="ADAL" clId="{C565DB2E-B050-41D5-BDD5-486BE362ABD6}" dt="2024-04-18T09:44:09.637" v="1426" actId="2696"/>
        <pc:sldMkLst>
          <pc:docMk/>
          <pc:sldMk cId="2073198492" sldId="964"/>
        </pc:sldMkLst>
      </pc:sldChg>
      <pc:sldChg chg="del">
        <pc:chgData name="Edyta Zwierz" userId="3ba4509f-2984-4134-b467-9e73701979f2" providerId="ADAL" clId="{C565DB2E-B050-41D5-BDD5-486BE362ABD6}" dt="2024-04-18T09:44:09.637" v="1426" actId="2696"/>
        <pc:sldMkLst>
          <pc:docMk/>
          <pc:sldMk cId="733268454" sldId="965"/>
        </pc:sldMkLst>
      </pc:sldChg>
      <pc:sldChg chg="del">
        <pc:chgData name="Edyta Zwierz" userId="3ba4509f-2984-4134-b467-9e73701979f2" providerId="ADAL" clId="{C565DB2E-B050-41D5-BDD5-486BE362ABD6}" dt="2024-04-18T09:44:09.637" v="1426" actId="2696"/>
        <pc:sldMkLst>
          <pc:docMk/>
          <pc:sldMk cId="3540476372" sldId="966"/>
        </pc:sldMkLst>
      </pc:sldChg>
      <pc:sldChg chg="del">
        <pc:chgData name="Edyta Zwierz" userId="3ba4509f-2984-4134-b467-9e73701979f2" providerId="ADAL" clId="{C565DB2E-B050-41D5-BDD5-486BE362ABD6}" dt="2024-04-18T09:44:09.637" v="1426" actId="2696"/>
        <pc:sldMkLst>
          <pc:docMk/>
          <pc:sldMk cId="1127195894" sldId="967"/>
        </pc:sldMkLst>
      </pc:sldChg>
      <pc:sldChg chg="addSp delSp modSp mod">
        <pc:chgData name="Edyta Zwierz" userId="3ba4509f-2984-4134-b467-9e73701979f2" providerId="ADAL" clId="{C565DB2E-B050-41D5-BDD5-486BE362ABD6}" dt="2024-04-19T09:37:31.430" v="2890" actId="20577"/>
        <pc:sldMkLst>
          <pc:docMk/>
          <pc:sldMk cId="3313282604" sldId="970"/>
        </pc:sldMkLst>
        <pc:spChg chg="mod">
          <ac:chgData name="Edyta Zwierz" userId="3ba4509f-2984-4134-b467-9e73701979f2" providerId="ADAL" clId="{C565DB2E-B050-41D5-BDD5-486BE362ABD6}" dt="2024-04-19T09:37:31.430" v="2890" actId="20577"/>
          <ac:spMkLst>
            <pc:docMk/>
            <pc:sldMk cId="3313282604" sldId="970"/>
            <ac:spMk id="4" creationId="{1E8CC51D-3754-B94C-832B-77B35E045506}"/>
          </ac:spMkLst>
        </pc:spChg>
        <pc:spChg chg="add mod">
          <ac:chgData name="Edyta Zwierz" userId="3ba4509f-2984-4134-b467-9e73701979f2" providerId="ADAL" clId="{C565DB2E-B050-41D5-BDD5-486BE362ABD6}" dt="2024-04-18T12:42:35.907" v="2457" actId="255"/>
          <ac:spMkLst>
            <pc:docMk/>
            <pc:sldMk cId="3313282604" sldId="970"/>
            <ac:spMk id="7" creationId="{82D7218E-EB99-849A-FB26-D84B26DB896F}"/>
          </ac:spMkLst>
        </pc:spChg>
        <pc:spChg chg="mod">
          <ac:chgData name="Edyta Zwierz" userId="3ba4509f-2984-4134-b467-9e73701979f2" providerId="ADAL" clId="{C565DB2E-B050-41D5-BDD5-486BE362ABD6}" dt="2024-04-19T09:25:23.363" v="2818" actId="255"/>
          <ac:spMkLst>
            <pc:docMk/>
            <pc:sldMk cId="3313282604" sldId="970"/>
            <ac:spMk id="8" creationId="{F83C3D35-3F3D-5458-3C08-2BFE629D8499}"/>
          </ac:spMkLst>
        </pc:spChg>
        <pc:spChg chg="del mod">
          <ac:chgData name="Edyta Zwierz" userId="3ba4509f-2984-4134-b467-9e73701979f2" providerId="ADAL" clId="{C565DB2E-B050-41D5-BDD5-486BE362ABD6}" dt="2024-04-17T11:21:35.753" v="93" actId="478"/>
          <ac:spMkLst>
            <pc:docMk/>
            <pc:sldMk cId="3313282604" sldId="970"/>
            <ac:spMk id="24" creationId="{CC7ABD95-53F7-A778-AEB5-152EE4A5B182}"/>
          </ac:spMkLst>
        </pc:spChg>
        <pc:graphicFrameChg chg="add del mod">
          <ac:chgData name="Edyta Zwierz" userId="3ba4509f-2984-4134-b467-9e73701979f2" providerId="ADAL" clId="{C565DB2E-B050-41D5-BDD5-486BE362ABD6}" dt="2024-04-18T08:54:45.259" v="963" actId="478"/>
          <ac:graphicFrameMkLst>
            <pc:docMk/>
            <pc:sldMk cId="3313282604" sldId="970"/>
            <ac:graphicFrameMk id="2" creationId="{168C3ABF-F052-26F9-99DD-7BAF3583A2FD}"/>
          </ac:graphicFrameMkLst>
        </pc:graphicFrameChg>
        <pc:graphicFrameChg chg="del modGraphic">
          <ac:chgData name="Edyta Zwierz" userId="3ba4509f-2984-4134-b467-9e73701979f2" providerId="ADAL" clId="{C565DB2E-B050-41D5-BDD5-486BE362ABD6}" dt="2024-04-18T08:45:01.450" v="915" actId="478"/>
          <ac:graphicFrameMkLst>
            <pc:docMk/>
            <pc:sldMk cId="3313282604" sldId="970"/>
            <ac:graphicFrameMk id="3" creationId="{9305A116-5AA6-38E7-119A-69269432EDDB}"/>
          </ac:graphicFrameMkLst>
        </pc:graphicFrameChg>
        <pc:picChg chg="mod">
          <ac:chgData name="Edyta Zwierz" userId="3ba4509f-2984-4134-b467-9e73701979f2" providerId="ADAL" clId="{C565DB2E-B050-41D5-BDD5-486BE362ABD6}" dt="2024-04-19T09:32:11.169" v="2854" actId="1076"/>
          <ac:picMkLst>
            <pc:docMk/>
            <pc:sldMk cId="3313282604" sldId="970"/>
            <ac:picMk id="5" creationId="{6AF840F5-FBF5-B660-4772-F5C3BE8654F1}"/>
          </ac:picMkLst>
        </pc:picChg>
      </pc:sldChg>
      <pc:sldChg chg="del">
        <pc:chgData name="Edyta Zwierz" userId="3ba4509f-2984-4134-b467-9e73701979f2" providerId="ADAL" clId="{C565DB2E-B050-41D5-BDD5-486BE362ABD6}" dt="2024-04-18T09:44:09.637" v="1426" actId="2696"/>
        <pc:sldMkLst>
          <pc:docMk/>
          <pc:sldMk cId="1293806987" sldId="971"/>
        </pc:sldMkLst>
      </pc:sldChg>
      <pc:sldChg chg="addSp modSp mod ord">
        <pc:chgData name="Edyta Zwierz" userId="3ba4509f-2984-4134-b467-9e73701979f2" providerId="ADAL" clId="{C565DB2E-B050-41D5-BDD5-486BE362ABD6}" dt="2024-04-19T09:33:31.764" v="2865" actId="207"/>
        <pc:sldMkLst>
          <pc:docMk/>
          <pc:sldMk cId="3695856423" sldId="972"/>
        </pc:sldMkLst>
        <pc:spChg chg="mod">
          <ac:chgData name="Edyta Zwierz" userId="3ba4509f-2984-4134-b467-9e73701979f2" providerId="ADAL" clId="{C565DB2E-B050-41D5-BDD5-486BE362ABD6}" dt="2024-04-18T12:39:39.043" v="2436" actId="2711"/>
          <ac:spMkLst>
            <pc:docMk/>
            <pc:sldMk cId="3695856423" sldId="972"/>
            <ac:spMk id="3" creationId="{A5C45E93-547F-3CCF-26F4-1F3BD4E927CB}"/>
          </ac:spMkLst>
        </pc:spChg>
        <pc:spChg chg="add mod ord">
          <ac:chgData name="Edyta Zwierz" userId="3ba4509f-2984-4134-b467-9e73701979f2" providerId="ADAL" clId="{C565DB2E-B050-41D5-BDD5-486BE362ABD6}" dt="2024-04-19T08:34:44.790" v="2777" actId="13244"/>
          <ac:spMkLst>
            <pc:docMk/>
            <pc:sldMk cId="3695856423" sldId="972"/>
            <ac:spMk id="6" creationId="{913E7D1D-58BC-F3CE-FA4B-0B22CF71D363}"/>
          </ac:spMkLst>
        </pc:spChg>
        <pc:spChg chg="mod">
          <ac:chgData name="Edyta Zwierz" userId="3ba4509f-2984-4134-b467-9e73701979f2" providerId="ADAL" clId="{C565DB2E-B050-41D5-BDD5-486BE362ABD6}" dt="2024-04-19T09:33:31.764" v="2865" actId="207"/>
          <ac:spMkLst>
            <pc:docMk/>
            <pc:sldMk cId="3695856423" sldId="972"/>
            <ac:spMk id="8" creationId="{390C5802-EAA8-B799-58AB-499D01559A8A}"/>
          </ac:spMkLst>
        </pc:spChg>
        <pc:spChg chg="mod">
          <ac:chgData name="Edyta Zwierz" userId="3ba4509f-2984-4134-b467-9e73701979f2" providerId="ADAL" clId="{C565DB2E-B050-41D5-BDD5-486BE362ABD6}" dt="2024-04-18T12:39:48.873" v="2437" actId="2711"/>
          <ac:spMkLst>
            <pc:docMk/>
            <pc:sldMk cId="3695856423" sldId="972"/>
            <ac:spMk id="9" creationId="{A97D1D0A-870B-4E90-FA75-618E7F032FC4}"/>
          </ac:spMkLst>
        </pc:spChg>
        <pc:picChg chg="add mod ord">
          <ac:chgData name="Edyta Zwierz" userId="3ba4509f-2984-4134-b467-9e73701979f2" providerId="ADAL" clId="{C565DB2E-B050-41D5-BDD5-486BE362ABD6}" dt="2024-04-19T08:34:27.126" v="2775" actId="13244"/>
          <ac:picMkLst>
            <pc:docMk/>
            <pc:sldMk cId="3695856423" sldId="972"/>
            <ac:picMk id="2" creationId="{450D7FEC-D029-8563-F4F9-B03DF4281557}"/>
          </ac:picMkLst>
        </pc:picChg>
        <pc:picChg chg="mod">
          <ac:chgData name="Edyta Zwierz" userId="3ba4509f-2984-4134-b467-9e73701979f2" providerId="ADAL" clId="{C565DB2E-B050-41D5-BDD5-486BE362ABD6}" dt="2024-04-19T09:31:41.277" v="2849" actId="1076"/>
          <ac:picMkLst>
            <pc:docMk/>
            <pc:sldMk cId="3695856423" sldId="972"/>
            <ac:picMk id="4" creationId="{35119B56-1269-AB1A-E78A-0CFFB5F5A569}"/>
          </ac:picMkLst>
        </pc:picChg>
      </pc:sldChg>
      <pc:sldChg chg="del">
        <pc:chgData name="Edyta Zwierz" userId="3ba4509f-2984-4134-b467-9e73701979f2" providerId="ADAL" clId="{C565DB2E-B050-41D5-BDD5-486BE362ABD6}" dt="2024-04-18T09:44:09.637" v="1426" actId="2696"/>
        <pc:sldMkLst>
          <pc:docMk/>
          <pc:sldMk cId="193133094" sldId="973"/>
        </pc:sldMkLst>
      </pc:sldChg>
      <pc:sldChg chg="del">
        <pc:chgData name="Edyta Zwierz" userId="3ba4509f-2984-4134-b467-9e73701979f2" providerId="ADAL" clId="{C565DB2E-B050-41D5-BDD5-486BE362ABD6}" dt="2024-04-18T09:44:09.637" v="1426" actId="2696"/>
        <pc:sldMkLst>
          <pc:docMk/>
          <pc:sldMk cId="3273350126" sldId="974"/>
        </pc:sldMkLst>
      </pc:sldChg>
      <pc:sldChg chg="del">
        <pc:chgData name="Edyta Zwierz" userId="3ba4509f-2984-4134-b467-9e73701979f2" providerId="ADAL" clId="{C565DB2E-B050-41D5-BDD5-486BE362ABD6}" dt="2024-04-18T09:44:09.637" v="1426" actId="2696"/>
        <pc:sldMkLst>
          <pc:docMk/>
          <pc:sldMk cId="3468142599" sldId="975"/>
        </pc:sldMkLst>
      </pc:sldChg>
      <pc:sldChg chg="modSp mod ord">
        <pc:chgData name="Edyta Zwierz" userId="3ba4509f-2984-4134-b467-9e73701979f2" providerId="ADAL" clId="{C565DB2E-B050-41D5-BDD5-486BE362ABD6}" dt="2024-04-18T12:40:31.814" v="2441" actId="20577"/>
        <pc:sldMkLst>
          <pc:docMk/>
          <pc:sldMk cId="2211034205" sldId="976"/>
        </pc:sldMkLst>
        <pc:spChg chg="mod">
          <ac:chgData name="Edyta Zwierz" userId="3ba4509f-2984-4134-b467-9e73701979f2" providerId="ADAL" clId="{C565DB2E-B050-41D5-BDD5-486BE362ABD6}" dt="2024-04-18T12:40:31.814" v="2441" actId="20577"/>
          <ac:spMkLst>
            <pc:docMk/>
            <pc:sldMk cId="2211034205" sldId="976"/>
            <ac:spMk id="13" creationId="{E42790BC-FC6D-E939-27BE-64C73D482FE0}"/>
          </ac:spMkLst>
        </pc:spChg>
      </pc:sldChg>
      <pc:sldChg chg="del">
        <pc:chgData name="Edyta Zwierz" userId="3ba4509f-2984-4134-b467-9e73701979f2" providerId="ADAL" clId="{C565DB2E-B050-41D5-BDD5-486BE362ABD6}" dt="2024-04-18T09:44:09.637" v="1426" actId="2696"/>
        <pc:sldMkLst>
          <pc:docMk/>
          <pc:sldMk cId="2174334187" sldId="978"/>
        </pc:sldMkLst>
      </pc:sldChg>
      <pc:sldChg chg="del">
        <pc:chgData name="Edyta Zwierz" userId="3ba4509f-2984-4134-b467-9e73701979f2" providerId="ADAL" clId="{C565DB2E-B050-41D5-BDD5-486BE362ABD6}" dt="2024-04-18T09:44:09.637" v="1426" actId="2696"/>
        <pc:sldMkLst>
          <pc:docMk/>
          <pc:sldMk cId="1888441421" sldId="979"/>
        </pc:sldMkLst>
      </pc:sldChg>
      <pc:sldChg chg="del">
        <pc:chgData name="Edyta Zwierz" userId="3ba4509f-2984-4134-b467-9e73701979f2" providerId="ADAL" clId="{C565DB2E-B050-41D5-BDD5-486BE362ABD6}" dt="2024-04-18T09:44:09.637" v="1426" actId="2696"/>
        <pc:sldMkLst>
          <pc:docMk/>
          <pc:sldMk cId="1488971814" sldId="980"/>
        </pc:sldMkLst>
      </pc:sldChg>
      <pc:sldChg chg="del">
        <pc:chgData name="Edyta Zwierz" userId="3ba4509f-2984-4134-b467-9e73701979f2" providerId="ADAL" clId="{C565DB2E-B050-41D5-BDD5-486BE362ABD6}" dt="2024-04-18T09:44:09.637" v="1426" actId="2696"/>
        <pc:sldMkLst>
          <pc:docMk/>
          <pc:sldMk cId="916394335" sldId="981"/>
        </pc:sldMkLst>
      </pc:sldChg>
      <pc:sldChg chg="del">
        <pc:chgData name="Edyta Zwierz" userId="3ba4509f-2984-4134-b467-9e73701979f2" providerId="ADAL" clId="{C565DB2E-B050-41D5-BDD5-486BE362ABD6}" dt="2024-04-18T09:44:09.637" v="1426" actId="2696"/>
        <pc:sldMkLst>
          <pc:docMk/>
          <pc:sldMk cId="2204650319" sldId="982"/>
        </pc:sldMkLst>
      </pc:sldChg>
      <pc:sldChg chg="del">
        <pc:chgData name="Edyta Zwierz" userId="3ba4509f-2984-4134-b467-9e73701979f2" providerId="ADAL" clId="{C565DB2E-B050-41D5-BDD5-486BE362ABD6}" dt="2024-04-18T09:44:09.637" v="1426" actId="2696"/>
        <pc:sldMkLst>
          <pc:docMk/>
          <pc:sldMk cId="746205907" sldId="983"/>
        </pc:sldMkLst>
      </pc:sldChg>
      <pc:sldChg chg="del">
        <pc:chgData name="Edyta Zwierz" userId="3ba4509f-2984-4134-b467-9e73701979f2" providerId="ADAL" clId="{C565DB2E-B050-41D5-BDD5-486BE362ABD6}" dt="2024-04-18T09:44:09.637" v="1426" actId="2696"/>
        <pc:sldMkLst>
          <pc:docMk/>
          <pc:sldMk cId="3398944722" sldId="984"/>
        </pc:sldMkLst>
      </pc:sldChg>
      <pc:sldChg chg="del">
        <pc:chgData name="Edyta Zwierz" userId="3ba4509f-2984-4134-b467-9e73701979f2" providerId="ADAL" clId="{C565DB2E-B050-41D5-BDD5-486BE362ABD6}" dt="2024-04-18T09:44:09.637" v="1426" actId="2696"/>
        <pc:sldMkLst>
          <pc:docMk/>
          <pc:sldMk cId="3484721411" sldId="985"/>
        </pc:sldMkLst>
      </pc:sldChg>
      <pc:sldChg chg="del">
        <pc:chgData name="Edyta Zwierz" userId="3ba4509f-2984-4134-b467-9e73701979f2" providerId="ADAL" clId="{C565DB2E-B050-41D5-BDD5-486BE362ABD6}" dt="2024-04-18T09:44:09.637" v="1426" actId="2696"/>
        <pc:sldMkLst>
          <pc:docMk/>
          <pc:sldMk cId="205087799" sldId="986"/>
        </pc:sldMkLst>
      </pc:sldChg>
      <pc:sldChg chg="del">
        <pc:chgData name="Edyta Zwierz" userId="3ba4509f-2984-4134-b467-9e73701979f2" providerId="ADAL" clId="{C565DB2E-B050-41D5-BDD5-486BE362ABD6}" dt="2024-04-18T09:44:09.637" v="1426" actId="2696"/>
        <pc:sldMkLst>
          <pc:docMk/>
          <pc:sldMk cId="2798470605" sldId="987"/>
        </pc:sldMkLst>
      </pc:sldChg>
      <pc:sldChg chg="del">
        <pc:chgData name="Edyta Zwierz" userId="3ba4509f-2984-4134-b467-9e73701979f2" providerId="ADAL" clId="{C565DB2E-B050-41D5-BDD5-486BE362ABD6}" dt="2024-04-18T09:44:09.637" v="1426" actId="2696"/>
        <pc:sldMkLst>
          <pc:docMk/>
          <pc:sldMk cId="2903102314" sldId="988"/>
        </pc:sldMkLst>
      </pc:sldChg>
      <pc:sldChg chg="del">
        <pc:chgData name="Edyta Zwierz" userId="3ba4509f-2984-4134-b467-9e73701979f2" providerId="ADAL" clId="{C565DB2E-B050-41D5-BDD5-486BE362ABD6}" dt="2024-04-18T09:44:09.637" v="1426" actId="2696"/>
        <pc:sldMkLst>
          <pc:docMk/>
          <pc:sldMk cId="3546714442" sldId="989"/>
        </pc:sldMkLst>
      </pc:sldChg>
      <pc:sldChg chg="modSp mod">
        <pc:chgData name="Edyta Zwierz" userId="3ba4509f-2984-4134-b467-9e73701979f2" providerId="ADAL" clId="{C565DB2E-B050-41D5-BDD5-486BE362ABD6}" dt="2024-04-19T09:34:14.483" v="2871" actId="207"/>
        <pc:sldMkLst>
          <pc:docMk/>
          <pc:sldMk cId="1074905223" sldId="990"/>
        </pc:sldMkLst>
        <pc:spChg chg="mod">
          <ac:chgData name="Edyta Zwierz" userId="3ba4509f-2984-4134-b467-9e73701979f2" providerId="ADAL" clId="{C565DB2E-B050-41D5-BDD5-486BE362ABD6}" dt="2024-04-19T09:34:14.483" v="2871" actId="207"/>
          <ac:spMkLst>
            <pc:docMk/>
            <pc:sldMk cId="1074905223" sldId="990"/>
            <ac:spMk id="2" creationId="{D175E7F4-BA74-44F8-A965-E39C6D64EB42}"/>
          </ac:spMkLst>
        </pc:spChg>
        <pc:spChg chg="mod">
          <ac:chgData name="Edyta Zwierz" userId="3ba4509f-2984-4134-b467-9e73701979f2" providerId="ADAL" clId="{C565DB2E-B050-41D5-BDD5-486BE362ABD6}" dt="2024-04-18T12:47:20.402" v="2483" actId="255"/>
          <ac:spMkLst>
            <pc:docMk/>
            <pc:sldMk cId="1074905223" sldId="990"/>
            <ac:spMk id="5" creationId="{8D9802DD-77D5-A584-5B4F-1A4AAF31F03C}"/>
          </ac:spMkLst>
        </pc:spChg>
        <pc:graphicFrameChg chg="mod modGraphic">
          <ac:chgData name="Edyta Zwierz" userId="3ba4509f-2984-4134-b467-9e73701979f2" providerId="ADAL" clId="{C565DB2E-B050-41D5-BDD5-486BE362ABD6}" dt="2024-04-18T12:42:11.732" v="2455" actId="255"/>
          <ac:graphicFrameMkLst>
            <pc:docMk/>
            <pc:sldMk cId="1074905223" sldId="990"/>
            <ac:graphicFrameMk id="7" creationId="{5B756176-C2AA-8D02-EC20-B4141D64CB64}"/>
          </ac:graphicFrameMkLst>
        </pc:graphicFrameChg>
        <pc:picChg chg="mod">
          <ac:chgData name="Edyta Zwierz" userId="3ba4509f-2984-4134-b467-9e73701979f2" providerId="ADAL" clId="{C565DB2E-B050-41D5-BDD5-486BE362ABD6}" dt="2024-04-19T09:34:08.707" v="2870" actId="1076"/>
          <ac:picMkLst>
            <pc:docMk/>
            <pc:sldMk cId="1074905223" sldId="990"/>
            <ac:picMk id="3" creationId="{E60AC9CC-7D60-3E3E-2158-0669442D93DF}"/>
          </ac:picMkLst>
        </pc:picChg>
      </pc:sldChg>
      <pc:sldChg chg="modSp add mod">
        <pc:chgData name="Edyta Zwierz" userId="3ba4509f-2984-4134-b467-9e73701979f2" providerId="ADAL" clId="{C565DB2E-B050-41D5-BDD5-486BE362ABD6}" dt="2024-04-19T09:32:16.548" v="2855" actId="1076"/>
        <pc:sldMkLst>
          <pc:docMk/>
          <pc:sldMk cId="4263991940" sldId="991"/>
        </pc:sldMkLst>
        <pc:spChg chg="mod">
          <ac:chgData name="Edyta Zwierz" userId="3ba4509f-2984-4134-b467-9e73701979f2" providerId="ADAL" clId="{C565DB2E-B050-41D5-BDD5-486BE362ABD6}" dt="2024-04-18T12:43:01.844" v="2459" actId="255"/>
          <ac:spMkLst>
            <pc:docMk/>
            <pc:sldMk cId="4263991940" sldId="991"/>
            <ac:spMk id="4" creationId="{1E8CC51D-3754-B94C-832B-77B35E045506}"/>
          </ac:spMkLst>
        </pc:spChg>
        <pc:spChg chg="mod">
          <ac:chgData name="Edyta Zwierz" userId="3ba4509f-2984-4134-b467-9e73701979f2" providerId="ADAL" clId="{C565DB2E-B050-41D5-BDD5-486BE362ABD6}" dt="2024-04-18T12:43:49.748" v="2464" actId="20577"/>
          <ac:spMkLst>
            <pc:docMk/>
            <pc:sldMk cId="4263991940" sldId="991"/>
            <ac:spMk id="7" creationId="{82D7218E-EB99-849A-FB26-D84B26DB896F}"/>
          </ac:spMkLst>
        </pc:spChg>
        <pc:spChg chg="mod">
          <ac:chgData name="Edyta Zwierz" userId="3ba4509f-2984-4134-b467-9e73701979f2" providerId="ADAL" clId="{C565DB2E-B050-41D5-BDD5-486BE362ABD6}" dt="2024-04-19T09:25:45.385" v="2821" actId="255"/>
          <ac:spMkLst>
            <pc:docMk/>
            <pc:sldMk cId="4263991940" sldId="991"/>
            <ac:spMk id="8" creationId="{F83C3D35-3F3D-5458-3C08-2BFE629D8499}"/>
          </ac:spMkLst>
        </pc:spChg>
        <pc:picChg chg="mod">
          <ac:chgData name="Edyta Zwierz" userId="3ba4509f-2984-4134-b467-9e73701979f2" providerId="ADAL" clId="{C565DB2E-B050-41D5-BDD5-486BE362ABD6}" dt="2024-04-19T09:32:16.548" v="2855" actId="1076"/>
          <ac:picMkLst>
            <pc:docMk/>
            <pc:sldMk cId="4263991940" sldId="991"/>
            <ac:picMk id="5" creationId="{6AF840F5-FBF5-B660-4772-F5C3BE8654F1}"/>
          </ac:picMkLst>
        </pc:picChg>
      </pc:sldChg>
      <pc:sldChg chg="modSp add mod">
        <pc:chgData name="Edyta Zwierz" userId="3ba4509f-2984-4134-b467-9e73701979f2" providerId="ADAL" clId="{C565DB2E-B050-41D5-BDD5-486BE362ABD6}" dt="2024-04-19T09:43:35.559" v="3021" actId="13244"/>
        <pc:sldMkLst>
          <pc:docMk/>
          <pc:sldMk cId="651188401" sldId="992"/>
        </pc:sldMkLst>
        <pc:spChg chg="mod">
          <ac:chgData name="Edyta Zwierz" userId="3ba4509f-2984-4134-b467-9e73701979f2" providerId="ADAL" clId="{C565DB2E-B050-41D5-BDD5-486BE362ABD6}" dt="2024-04-18T12:44:04.594" v="2465" actId="255"/>
          <ac:spMkLst>
            <pc:docMk/>
            <pc:sldMk cId="651188401" sldId="992"/>
            <ac:spMk id="4" creationId="{1E8CC51D-3754-B94C-832B-77B35E045506}"/>
          </ac:spMkLst>
        </pc:spChg>
        <pc:spChg chg="mod ord">
          <ac:chgData name="Edyta Zwierz" userId="3ba4509f-2984-4134-b467-9e73701979f2" providerId="ADAL" clId="{C565DB2E-B050-41D5-BDD5-486BE362ABD6}" dt="2024-04-19T09:43:35.559" v="3021" actId="13244"/>
          <ac:spMkLst>
            <pc:docMk/>
            <pc:sldMk cId="651188401" sldId="992"/>
            <ac:spMk id="7" creationId="{82D7218E-EB99-849A-FB26-D84B26DB896F}"/>
          </ac:spMkLst>
        </pc:spChg>
        <pc:spChg chg="mod">
          <ac:chgData name="Edyta Zwierz" userId="3ba4509f-2984-4134-b467-9e73701979f2" providerId="ADAL" clId="{C565DB2E-B050-41D5-BDD5-486BE362ABD6}" dt="2024-04-19T09:43:34.118" v="3020" actId="962"/>
          <ac:spMkLst>
            <pc:docMk/>
            <pc:sldMk cId="651188401" sldId="992"/>
            <ac:spMk id="8" creationId="{F83C3D35-3F3D-5458-3C08-2BFE629D8499}"/>
          </ac:spMkLst>
        </pc:spChg>
        <pc:picChg chg="mod">
          <ac:chgData name="Edyta Zwierz" userId="3ba4509f-2984-4134-b467-9e73701979f2" providerId="ADAL" clId="{C565DB2E-B050-41D5-BDD5-486BE362ABD6}" dt="2024-04-19T09:32:20.887" v="2856" actId="1076"/>
          <ac:picMkLst>
            <pc:docMk/>
            <pc:sldMk cId="651188401" sldId="992"/>
            <ac:picMk id="5" creationId="{6AF840F5-FBF5-B660-4772-F5C3BE8654F1}"/>
          </ac:picMkLst>
        </pc:picChg>
      </pc:sldChg>
      <pc:sldChg chg="modSp add mod ord">
        <pc:chgData name="Edyta Zwierz" userId="3ba4509f-2984-4134-b467-9e73701979f2" providerId="ADAL" clId="{C565DB2E-B050-41D5-BDD5-486BE362ABD6}" dt="2024-04-19T09:34:28.849" v="2872" actId="207"/>
        <pc:sldMkLst>
          <pc:docMk/>
          <pc:sldMk cId="3653993747" sldId="993"/>
        </pc:sldMkLst>
        <pc:spChg chg="mod">
          <ac:chgData name="Edyta Zwierz" userId="3ba4509f-2984-4134-b467-9e73701979f2" providerId="ADAL" clId="{C565DB2E-B050-41D5-BDD5-486BE362ABD6}" dt="2024-04-19T09:34:28.849" v="2872" actId="207"/>
          <ac:spMkLst>
            <pc:docMk/>
            <pc:sldMk cId="3653993747" sldId="993"/>
            <ac:spMk id="2" creationId="{D175E7F4-BA74-44F8-A965-E39C6D64EB42}"/>
          </ac:spMkLst>
        </pc:spChg>
        <pc:spChg chg="mod">
          <ac:chgData name="Edyta Zwierz" userId="3ba4509f-2984-4134-b467-9e73701979f2" providerId="ADAL" clId="{C565DB2E-B050-41D5-BDD5-486BE362ABD6}" dt="2024-04-18T12:47:04.459" v="2481" actId="2711"/>
          <ac:spMkLst>
            <pc:docMk/>
            <pc:sldMk cId="3653993747" sldId="993"/>
            <ac:spMk id="5" creationId="{8D9802DD-77D5-A584-5B4F-1A4AAF31F03C}"/>
          </ac:spMkLst>
        </pc:spChg>
        <pc:graphicFrameChg chg="mod modGraphic">
          <ac:chgData name="Edyta Zwierz" userId="3ba4509f-2984-4134-b467-9e73701979f2" providerId="ADAL" clId="{C565DB2E-B050-41D5-BDD5-486BE362ABD6}" dt="2024-04-18T12:44:32.586" v="2468" actId="2711"/>
          <ac:graphicFrameMkLst>
            <pc:docMk/>
            <pc:sldMk cId="3653993747" sldId="993"/>
            <ac:graphicFrameMk id="7" creationId="{5B756176-C2AA-8D02-EC20-B4141D64CB64}"/>
          </ac:graphicFrameMkLst>
        </pc:graphicFrameChg>
        <pc:picChg chg="mod">
          <ac:chgData name="Edyta Zwierz" userId="3ba4509f-2984-4134-b467-9e73701979f2" providerId="ADAL" clId="{C565DB2E-B050-41D5-BDD5-486BE362ABD6}" dt="2024-04-19T09:32:25.254" v="2857" actId="1076"/>
          <ac:picMkLst>
            <pc:docMk/>
            <pc:sldMk cId="3653993747" sldId="993"/>
            <ac:picMk id="3" creationId="{E60AC9CC-7D60-3E3E-2158-0669442D93DF}"/>
          </ac:picMkLst>
        </pc:picChg>
      </pc:sldChg>
      <pc:sldChg chg="modSp add mod ord">
        <pc:chgData name="Edyta Zwierz" userId="3ba4509f-2984-4134-b467-9e73701979f2" providerId="ADAL" clId="{C565DB2E-B050-41D5-BDD5-486BE362ABD6}" dt="2024-04-19T09:34:36.629" v="2873" actId="207"/>
        <pc:sldMkLst>
          <pc:docMk/>
          <pc:sldMk cId="2147053034" sldId="994"/>
        </pc:sldMkLst>
        <pc:spChg chg="mod">
          <ac:chgData name="Edyta Zwierz" userId="3ba4509f-2984-4134-b467-9e73701979f2" providerId="ADAL" clId="{C565DB2E-B050-41D5-BDD5-486BE362ABD6}" dt="2024-04-18T12:45:11.675" v="2471" actId="1076"/>
          <ac:spMkLst>
            <pc:docMk/>
            <pc:sldMk cId="2147053034" sldId="994"/>
            <ac:spMk id="4" creationId="{1E8CC51D-3754-B94C-832B-77B35E045506}"/>
          </ac:spMkLst>
        </pc:spChg>
        <pc:spChg chg="mod">
          <ac:chgData name="Edyta Zwierz" userId="3ba4509f-2984-4134-b467-9e73701979f2" providerId="ADAL" clId="{C565DB2E-B050-41D5-BDD5-486BE362ABD6}" dt="2024-04-18T12:44:50.818" v="2469" actId="2711"/>
          <ac:spMkLst>
            <pc:docMk/>
            <pc:sldMk cId="2147053034" sldId="994"/>
            <ac:spMk id="7" creationId="{82D7218E-EB99-849A-FB26-D84B26DB896F}"/>
          </ac:spMkLst>
        </pc:spChg>
        <pc:spChg chg="mod">
          <ac:chgData name="Edyta Zwierz" userId="3ba4509f-2984-4134-b467-9e73701979f2" providerId="ADAL" clId="{C565DB2E-B050-41D5-BDD5-486BE362ABD6}" dt="2024-04-19T09:34:36.629" v="2873" actId="207"/>
          <ac:spMkLst>
            <pc:docMk/>
            <pc:sldMk cId="2147053034" sldId="994"/>
            <ac:spMk id="8" creationId="{F83C3D35-3F3D-5458-3C08-2BFE629D8499}"/>
          </ac:spMkLst>
        </pc:spChg>
        <pc:picChg chg="mod">
          <ac:chgData name="Edyta Zwierz" userId="3ba4509f-2984-4134-b467-9e73701979f2" providerId="ADAL" clId="{C565DB2E-B050-41D5-BDD5-486BE362ABD6}" dt="2024-04-19T09:32:29.305" v="2858" actId="1076"/>
          <ac:picMkLst>
            <pc:docMk/>
            <pc:sldMk cId="2147053034" sldId="994"/>
            <ac:picMk id="5" creationId="{6AF840F5-FBF5-B660-4772-F5C3BE8654F1}"/>
          </ac:picMkLst>
        </pc:picChg>
      </pc:sldChg>
      <pc:sldChg chg="modSp add mod">
        <pc:chgData name="Edyta Zwierz" userId="3ba4509f-2984-4134-b467-9e73701979f2" providerId="ADAL" clId="{C565DB2E-B050-41D5-BDD5-486BE362ABD6}" dt="2024-04-19T09:45:02.702" v="3024" actId="20577"/>
        <pc:sldMkLst>
          <pc:docMk/>
          <pc:sldMk cId="4250015356" sldId="995"/>
        </pc:sldMkLst>
        <pc:spChg chg="mod">
          <ac:chgData name="Edyta Zwierz" userId="3ba4509f-2984-4134-b467-9e73701979f2" providerId="ADAL" clId="{C565DB2E-B050-41D5-BDD5-486BE362ABD6}" dt="2024-04-19T09:45:02.702" v="3024" actId="20577"/>
          <ac:spMkLst>
            <pc:docMk/>
            <pc:sldMk cId="4250015356" sldId="995"/>
            <ac:spMk id="4" creationId="{1E8CC51D-3754-B94C-832B-77B35E045506}"/>
          </ac:spMkLst>
        </pc:spChg>
        <pc:spChg chg="mod">
          <ac:chgData name="Edyta Zwierz" userId="3ba4509f-2984-4134-b467-9e73701979f2" providerId="ADAL" clId="{C565DB2E-B050-41D5-BDD5-486BE362ABD6}" dt="2024-04-19T07:11:08.671" v="2715" actId="255"/>
          <ac:spMkLst>
            <pc:docMk/>
            <pc:sldMk cId="4250015356" sldId="995"/>
            <ac:spMk id="7" creationId="{82D7218E-EB99-849A-FB26-D84B26DB896F}"/>
          </ac:spMkLst>
        </pc:spChg>
        <pc:spChg chg="mod">
          <ac:chgData name="Edyta Zwierz" userId="3ba4509f-2984-4134-b467-9e73701979f2" providerId="ADAL" clId="{C565DB2E-B050-41D5-BDD5-486BE362ABD6}" dt="2024-04-19T09:34:44.636" v="2874" actId="207"/>
          <ac:spMkLst>
            <pc:docMk/>
            <pc:sldMk cId="4250015356" sldId="995"/>
            <ac:spMk id="8" creationId="{F83C3D35-3F3D-5458-3C08-2BFE629D8499}"/>
          </ac:spMkLst>
        </pc:spChg>
        <pc:picChg chg="mod">
          <ac:chgData name="Edyta Zwierz" userId="3ba4509f-2984-4134-b467-9e73701979f2" providerId="ADAL" clId="{C565DB2E-B050-41D5-BDD5-486BE362ABD6}" dt="2024-04-19T09:32:33.075" v="2859" actId="1076"/>
          <ac:picMkLst>
            <pc:docMk/>
            <pc:sldMk cId="4250015356" sldId="995"/>
            <ac:picMk id="5" creationId="{6AF840F5-FBF5-B660-4772-F5C3BE8654F1}"/>
          </ac:picMkLst>
        </pc:picChg>
      </pc:sldChg>
      <pc:sldChg chg="modSp add mod ord">
        <pc:chgData name="Edyta Zwierz" userId="3ba4509f-2984-4134-b467-9e73701979f2" providerId="ADAL" clId="{C565DB2E-B050-41D5-BDD5-486BE362ABD6}" dt="2024-04-19T09:34:51.539" v="2875" actId="207"/>
        <pc:sldMkLst>
          <pc:docMk/>
          <pc:sldMk cId="686566453" sldId="996"/>
        </pc:sldMkLst>
        <pc:spChg chg="mod">
          <ac:chgData name="Edyta Zwierz" userId="3ba4509f-2984-4134-b467-9e73701979f2" providerId="ADAL" clId="{C565DB2E-B050-41D5-BDD5-486BE362ABD6}" dt="2024-04-19T09:34:51.539" v="2875" actId="207"/>
          <ac:spMkLst>
            <pc:docMk/>
            <pc:sldMk cId="686566453" sldId="996"/>
            <ac:spMk id="2" creationId="{D175E7F4-BA74-44F8-A965-E39C6D64EB42}"/>
          </ac:spMkLst>
        </pc:spChg>
        <pc:spChg chg="mod">
          <ac:chgData name="Edyta Zwierz" userId="3ba4509f-2984-4134-b467-9e73701979f2" providerId="ADAL" clId="{C565DB2E-B050-41D5-BDD5-486BE362ABD6}" dt="2024-04-18T12:46:56.160" v="2480" actId="2711"/>
          <ac:spMkLst>
            <pc:docMk/>
            <pc:sldMk cId="686566453" sldId="996"/>
            <ac:spMk id="5" creationId="{8D9802DD-77D5-A584-5B4F-1A4AAF31F03C}"/>
          </ac:spMkLst>
        </pc:spChg>
        <pc:graphicFrameChg chg="mod modGraphic">
          <ac:chgData name="Edyta Zwierz" userId="3ba4509f-2984-4134-b467-9e73701979f2" providerId="ADAL" clId="{C565DB2E-B050-41D5-BDD5-486BE362ABD6}" dt="2024-04-18T12:20:12.918" v="2050" actId="14734"/>
          <ac:graphicFrameMkLst>
            <pc:docMk/>
            <pc:sldMk cId="686566453" sldId="996"/>
            <ac:graphicFrameMk id="7" creationId="{5B756176-C2AA-8D02-EC20-B4141D64CB64}"/>
          </ac:graphicFrameMkLst>
        </pc:graphicFrameChg>
        <pc:picChg chg="mod">
          <ac:chgData name="Edyta Zwierz" userId="3ba4509f-2984-4134-b467-9e73701979f2" providerId="ADAL" clId="{C565DB2E-B050-41D5-BDD5-486BE362ABD6}" dt="2024-04-19T09:32:38.057" v="2860" actId="1076"/>
          <ac:picMkLst>
            <pc:docMk/>
            <pc:sldMk cId="686566453" sldId="996"/>
            <ac:picMk id="3" creationId="{E60AC9CC-7D60-3E3E-2158-0669442D93DF}"/>
          </ac:picMkLst>
        </pc:picChg>
      </pc:sldChg>
      <pc:sldChg chg="modSp add mod ord">
        <pc:chgData name="Edyta Zwierz" userId="3ba4509f-2984-4134-b467-9e73701979f2" providerId="ADAL" clId="{C565DB2E-B050-41D5-BDD5-486BE362ABD6}" dt="2024-04-19T09:47:28.579" v="3026" actId="20577"/>
        <pc:sldMkLst>
          <pc:docMk/>
          <pc:sldMk cId="4173726536" sldId="997"/>
        </pc:sldMkLst>
        <pc:spChg chg="mod">
          <ac:chgData name="Edyta Zwierz" userId="3ba4509f-2984-4134-b467-9e73701979f2" providerId="ADAL" clId="{C565DB2E-B050-41D5-BDD5-486BE362ABD6}" dt="2024-04-18T12:45:43.714" v="2473" actId="255"/>
          <ac:spMkLst>
            <pc:docMk/>
            <pc:sldMk cId="4173726536" sldId="997"/>
            <ac:spMk id="4" creationId="{1E8CC51D-3754-B94C-832B-77B35E045506}"/>
          </ac:spMkLst>
        </pc:spChg>
        <pc:spChg chg="mod ord">
          <ac:chgData name="Edyta Zwierz" userId="3ba4509f-2984-4134-b467-9e73701979f2" providerId="ADAL" clId="{C565DB2E-B050-41D5-BDD5-486BE362ABD6}" dt="2024-04-19T09:47:28.579" v="3026" actId="20577"/>
          <ac:spMkLst>
            <pc:docMk/>
            <pc:sldMk cId="4173726536" sldId="997"/>
            <ac:spMk id="7" creationId="{82D7218E-EB99-849A-FB26-D84B26DB896F}"/>
          </ac:spMkLst>
        </pc:spChg>
        <pc:spChg chg="mod">
          <ac:chgData name="Edyta Zwierz" userId="3ba4509f-2984-4134-b467-9e73701979f2" providerId="ADAL" clId="{C565DB2E-B050-41D5-BDD5-486BE362ABD6}" dt="2024-04-19T09:43:41.435" v="3022" actId="962"/>
          <ac:spMkLst>
            <pc:docMk/>
            <pc:sldMk cId="4173726536" sldId="997"/>
            <ac:spMk id="8" creationId="{F83C3D35-3F3D-5458-3C08-2BFE629D8499}"/>
          </ac:spMkLst>
        </pc:spChg>
        <pc:picChg chg="mod">
          <ac:chgData name="Edyta Zwierz" userId="3ba4509f-2984-4134-b467-9e73701979f2" providerId="ADAL" clId="{C565DB2E-B050-41D5-BDD5-486BE362ABD6}" dt="2024-04-19T09:32:41.832" v="2861" actId="1076"/>
          <ac:picMkLst>
            <pc:docMk/>
            <pc:sldMk cId="4173726536" sldId="997"/>
            <ac:picMk id="5" creationId="{6AF840F5-FBF5-B660-4772-F5C3BE8654F1}"/>
          </ac:picMkLst>
        </pc:picChg>
      </pc:sldChg>
      <pc:sldChg chg="modSp add mod">
        <pc:chgData name="Edyta Zwierz" userId="3ba4509f-2984-4134-b467-9e73701979f2" providerId="ADAL" clId="{C565DB2E-B050-41D5-BDD5-486BE362ABD6}" dt="2024-04-19T09:45:07.940" v="3025" actId="20577"/>
        <pc:sldMkLst>
          <pc:docMk/>
          <pc:sldMk cId="4253012615" sldId="998"/>
        </pc:sldMkLst>
        <pc:spChg chg="mod">
          <ac:chgData name="Edyta Zwierz" userId="3ba4509f-2984-4134-b467-9e73701979f2" providerId="ADAL" clId="{C565DB2E-B050-41D5-BDD5-486BE362ABD6}" dt="2024-04-19T09:45:07.940" v="3025" actId="20577"/>
          <ac:spMkLst>
            <pc:docMk/>
            <pc:sldMk cId="4253012615" sldId="998"/>
            <ac:spMk id="4" creationId="{1E8CC51D-3754-B94C-832B-77B35E045506}"/>
          </ac:spMkLst>
        </pc:spChg>
        <pc:spChg chg="mod">
          <ac:chgData name="Edyta Zwierz" userId="3ba4509f-2984-4134-b467-9e73701979f2" providerId="ADAL" clId="{C565DB2E-B050-41D5-BDD5-486BE362ABD6}" dt="2024-04-19T09:40:52.080" v="2949" actId="20577"/>
          <ac:spMkLst>
            <pc:docMk/>
            <pc:sldMk cId="4253012615" sldId="998"/>
            <ac:spMk id="7" creationId="{82D7218E-EB99-849A-FB26-D84B26DB896F}"/>
          </ac:spMkLst>
        </pc:spChg>
        <pc:spChg chg="mod">
          <ac:chgData name="Edyta Zwierz" userId="3ba4509f-2984-4134-b467-9e73701979f2" providerId="ADAL" clId="{C565DB2E-B050-41D5-BDD5-486BE362ABD6}" dt="2024-04-19T09:28:49.715" v="2842" actId="255"/>
          <ac:spMkLst>
            <pc:docMk/>
            <pc:sldMk cId="4253012615" sldId="998"/>
            <ac:spMk id="8" creationId="{F83C3D35-3F3D-5458-3C08-2BFE629D8499}"/>
          </ac:spMkLst>
        </pc:spChg>
        <pc:picChg chg="mod">
          <ac:chgData name="Edyta Zwierz" userId="3ba4509f-2984-4134-b467-9e73701979f2" providerId="ADAL" clId="{C565DB2E-B050-41D5-BDD5-486BE362ABD6}" dt="2024-04-19T09:32:46.155" v="2862" actId="1076"/>
          <ac:picMkLst>
            <pc:docMk/>
            <pc:sldMk cId="4253012615" sldId="998"/>
            <ac:picMk id="5" creationId="{6AF840F5-FBF5-B660-4772-F5C3BE8654F1}"/>
          </ac:picMkLst>
        </pc:picChg>
      </pc:sldChg>
      <pc:sldChg chg="modSp add mod ord">
        <pc:chgData name="Edyta Zwierz" userId="3ba4509f-2984-4134-b467-9e73701979f2" providerId="ADAL" clId="{C565DB2E-B050-41D5-BDD5-486BE362ABD6}" dt="2024-04-19T09:35:06.936" v="2877" actId="207"/>
        <pc:sldMkLst>
          <pc:docMk/>
          <pc:sldMk cId="2104390031" sldId="999"/>
        </pc:sldMkLst>
        <pc:spChg chg="mod">
          <ac:chgData name="Edyta Zwierz" userId="3ba4509f-2984-4134-b467-9e73701979f2" providerId="ADAL" clId="{C565DB2E-B050-41D5-BDD5-486BE362ABD6}" dt="2024-04-19T09:35:06.936" v="2877" actId="207"/>
          <ac:spMkLst>
            <pc:docMk/>
            <pc:sldMk cId="2104390031" sldId="999"/>
            <ac:spMk id="2" creationId="{D175E7F4-BA74-44F8-A965-E39C6D64EB42}"/>
          </ac:spMkLst>
        </pc:spChg>
        <pc:spChg chg="mod">
          <ac:chgData name="Edyta Zwierz" userId="3ba4509f-2984-4134-b467-9e73701979f2" providerId="ADAL" clId="{C565DB2E-B050-41D5-BDD5-486BE362ABD6}" dt="2024-04-18T12:46:47.664" v="2479" actId="2711"/>
          <ac:spMkLst>
            <pc:docMk/>
            <pc:sldMk cId="2104390031" sldId="999"/>
            <ac:spMk id="5" creationId="{8D9802DD-77D5-A584-5B4F-1A4AAF31F03C}"/>
          </ac:spMkLst>
        </pc:spChg>
        <pc:graphicFrameChg chg="mod modGraphic">
          <ac:chgData name="Edyta Zwierz" userId="3ba4509f-2984-4134-b467-9e73701979f2" providerId="ADAL" clId="{C565DB2E-B050-41D5-BDD5-486BE362ABD6}" dt="2024-04-18T12:35:10.164" v="2308" actId="20577"/>
          <ac:graphicFrameMkLst>
            <pc:docMk/>
            <pc:sldMk cId="2104390031" sldId="999"/>
            <ac:graphicFrameMk id="7" creationId="{5B756176-C2AA-8D02-EC20-B4141D64CB64}"/>
          </ac:graphicFrameMkLst>
        </pc:graphicFrameChg>
        <pc:picChg chg="mod">
          <ac:chgData name="Edyta Zwierz" userId="3ba4509f-2984-4134-b467-9e73701979f2" providerId="ADAL" clId="{C565DB2E-B050-41D5-BDD5-486BE362ABD6}" dt="2024-04-19T09:35:03.695" v="2876" actId="1076"/>
          <ac:picMkLst>
            <pc:docMk/>
            <pc:sldMk cId="2104390031" sldId="999"/>
            <ac:picMk id="3" creationId="{E60AC9CC-7D60-3E3E-2158-0669442D93DF}"/>
          </ac:picMkLst>
        </pc:picChg>
      </pc:sldChg>
      <pc:sldChg chg="modSp add mod">
        <pc:chgData name="Edyta Zwierz" userId="3ba4509f-2984-4134-b467-9e73701979f2" providerId="ADAL" clId="{C565DB2E-B050-41D5-BDD5-486BE362ABD6}" dt="2024-04-19T09:35:15.808" v="2879" actId="207"/>
        <pc:sldMkLst>
          <pc:docMk/>
          <pc:sldMk cId="2769979737" sldId="1000"/>
        </pc:sldMkLst>
        <pc:spChg chg="mod">
          <ac:chgData name="Edyta Zwierz" userId="3ba4509f-2984-4134-b467-9e73701979f2" providerId="ADAL" clId="{C565DB2E-B050-41D5-BDD5-486BE362ABD6}" dt="2024-04-19T09:35:15.808" v="2879" actId="207"/>
          <ac:spMkLst>
            <pc:docMk/>
            <pc:sldMk cId="2769979737" sldId="1000"/>
            <ac:spMk id="2" creationId="{D175E7F4-BA74-44F8-A965-E39C6D64EB42}"/>
          </ac:spMkLst>
        </pc:spChg>
        <pc:spChg chg="mod">
          <ac:chgData name="Edyta Zwierz" userId="3ba4509f-2984-4134-b467-9e73701979f2" providerId="ADAL" clId="{C565DB2E-B050-41D5-BDD5-486BE362ABD6}" dt="2024-04-18T12:46:40.684" v="2478" actId="2711"/>
          <ac:spMkLst>
            <pc:docMk/>
            <pc:sldMk cId="2769979737" sldId="1000"/>
            <ac:spMk id="5" creationId="{8D9802DD-77D5-A584-5B4F-1A4AAF31F03C}"/>
          </ac:spMkLst>
        </pc:spChg>
        <pc:graphicFrameChg chg="mod modGraphic">
          <ac:chgData name="Edyta Zwierz" userId="3ba4509f-2984-4134-b467-9e73701979f2" providerId="ADAL" clId="{C565DB2E-B050-41D5-BDD5-486BE362ABD6}" dt="2024-04-18T12:39:07.016" v="2435" actId="179"/>
          <ac:graphicFrameMkLst>
            <pc:docMk/>
            <pc:sldMk cId="2769979737" sldId="1000"/>
            <ac:graphicFrameMk id="7" creationId="{5B756176-C2AA-8D02-EC20-B4141D64CB64}"/>
          </ac:graphicFrameMkLst>
        </pc:graphicFrameChg>
        <pc:picChg chg="mod">
          <ac:chgData name="Edyta Zwierz" userId="3ba4509f-2984-4134-b467-9e73701979f2" providerId="ADAL" clId="{C565DB2E-B050-41D5-BDD5-486BE362ABD6}" dt="2024-04-19T09:35:13.486" v="2878" actId="1076"/>
          <ac:picMkLst>
            <pc:docMk/>
            <pc:sldMk cId="2769979737" sldId="1000"/>
            <ac:picMk id="3" creationId="{E60AC9CC-7D60-3E3E-2158-0669442D93DF}"/>
          </ac:picMkLst>
        </pc:picChg>
      </pc:sldChg>
      <pc:sldChg chg="modSp add mod ord">
        <pc:chgData name="Edyta Zwierz" userId="3ba4509f-2984-4134-b467-9e73701979f2" providerId="ADAL" clId="{C565DB2E-B050-41D5-BDD5-486BE362ABD6}" dt="2024-04-19T09:43:20.309" v="3017" actId="13244"/>
        <pc:sldMkLst>
          <pc:docMk/>
          <pc:sldMk cId="2530125519" sldId="1001"/>
        </pc:sldMkLst>
        <pc:spChg chg="mod">
          <ac:chgData name="Edyta Zwierz" userId="3ba4509f-2984-4134-b467-9e73701979f2" providerId="ADAL" clId="{C565DB2E-B050-41D5-BDD5-486BE362ABD6}" dt="2024-04-19T07:04:01.660" v="2649" actId="6549"/>
          <ac:spMkLst>
            <pc:docMk/>
            <pc:sldMk cId="2530125519" sldId="1001"/>
            <ac:spMk id="4" creationId="{1E8CC51D-3754-B94C-832B-77B35E045506}"/>
          </ac:spMkLst>
        </pc:spChg>
        <pc:spChg chg="mod ord">
          <ac:chgData name="Edyta Zwierz" userId="3ba4509f-2984-4134-b467-9e73701979f2" providerId="ADAL" clId="{C565DB2E-B050-41D5-BDD5-486BE362ABD6}" dt="2024-04-19T09:43:20.309" v="3017" actId="13244"/>
          <ac:spMkLst>
            <pc:docMk/>
            <pc:sldMk cId="2530125519" sldId="1001"/>
            <ac:spMk id="7" creationId="{82D7218E-EB99-849A-FB26-D84B26DB896F}"/>
          </ac:spMkLst>
        </pc:spChg>
        <pc:spChg chg="mod">
          <ac:chgData name="Edyta Zwierz" userId="3ba4509f-2984-4134-b467-9e73701979f2" providerId="ADAL" clId="{C565DB2E-B050-41D5-BDD5-486BE362ABD6}" dt="2024-04-19T09:43:18.088" v="3016" actId="962"/>
          <ac:spMkLst>
            <pc:docMk/>
            <pc:sldMk cId="2530125519" sldId="1001"/>
            <ac:spMk id="8" creationId="{F83C3D35-3F3D-5458-3C08-2BFE629D8499}"/>
          </ac:spMkLst>
        </pc:spChg>
        <pc:picChg chg="mod">
          <ac:chgData name="Edyta Zwierz" userId="3ba4509f-2984-4134-b467-9e73701979f2" providerId="ADAL" clId="{C565DB2E-B050-41D5-BDD5-486BE362ABD6}" dt="2024-04-19T09:31:58.301" v="2851" actId="1076"/>
          <ac:picMkLst>
            <pc:docMk/>
            <pc:sldMk cId="2530125519" sldId="1001"/>
            <ac:picMk id="5" creationId="{6AF840F5-FBF5-B660-4772-F5C3BE8654F1}"/>
          </ac:picMkLst>
        </pc:picChg>
      </pc:sldChg>
      <pc:sldChg chg="modSp add mod">
        <pc:chgData name="Edyta Zwierz" userId="3ba4509f-2984-4134-b467-9e73701979f2" providerId="ADAL" clId="{C565DB2E-B050-41D5-BDD5-486BE362ABD6}" dt="2024-04-19T09:43:28.229" v="3019" actId="13244"/>
        <pc:sldMkLst>
          <pc:docMk/>
          <pc:sldMk cId="1053374930" sldId="1002"/>
        </pc:sldMkLst>
        <pc:spChg chg="mod">
          <ac:chgData name="Edyta Zwierz" userId="3ba4509f-2984-4134-b467-9e73701979f2" providerId="ADAL" clId="{C565DB2E-B050-41D5-BDD5-486BE362ABD6}" dt="2024-04-19T09:37:06.191" v="2880" actId="14100"/>
          <ac:spMkLst>
            <pc:docMk/>
            <pc:sldMk cId="1053374930" sldId="1002"/>
            <ac:spMk id="4" creationId="{1E8CC51D-3754-B94C-832B-77B35E045506}"/>
          </ac:spMkLst>
        </pc:spChg>
        <pc:spChg chg="mod ord">
          <ac:chgData name="Edyta Zwierz" userId="3ba4509f-2984-4134-b467-9e73701979f2" providerId="ADAL" clId="{C565DB2E-B050-41D5-BDD5-486BE362ABD6}" dt="2024-04-19T09:43:28.229" v="3019" actId="13244"/>
          <ac:spMkLst>
            <pc:docMk/>
            <pc:sldMk cId="1053374930" sldId="1002"/>
            <ac:spMk id="7" creationId="{82D7218E-EB99-849A-FB26-D84B26DB896F}"/>
          </ac:spMkLst>
        </pc:spChg>
        <pc:spChg chg="mod">
          <ac:chgData name="Edyta Zwierz" userId="3ba4509f-2984-4134-b467-9e73701979f2" providerId="ADAL" clId="{C565DB2E-B050-41D5-BDD5-486BE362ABD6}" dt="2024-04-19T09:43:26.826" v="3018" actId="962"/>
          <ac:spMkLst>
            <pc:docMk/>
            <pc:sldMk cId="1053374930" sldId="1002"/>
            <ac:spMk id="8" creationId="{F83C3D35-3F3D-5458-3C08-2BFE629D8499}"/>
          </ac:spMkLst>
        </pc:spChg>
        <pc:picChg chg="mod">
          <ac:chgData name="Edyta Zwierz" userId="3ba4509f-2984-4134-b467-9e73701979f2" providerId="ADAL" clId="{C565DB2E-B050-41D5-BDD5-486BE362ABD6}" dt="2024-04-19T09:32:03.252" v="2852" actId="1076"/>
          <ac:picMkLst>
            <pc:docMk/>
            <pc:sldMk cId="1053374930" sldId="1002"/>
            <ac:picMk id="5" creationId="{6AF840F5-FBF5-B660-4772-F5C3BE8654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DB6FFC-934D-415F-AAF1-3D9605230A25}" type="datetimeFigureOut">
              <a:rPr lang="pl-PL" smtClean="0"/>
              <a:t>11.06.2024</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40428BA-8D2E-403D-892F-50AF07122A48}" type="slidenum">
              <a:rPr lang="pl-PL" smtClean="0"/>
              <a:t>‹#›</a:t>
            </a:fld>
            <a:endParaRPr lang="pl-PL"/>
          </a:p>
        </p:txBody>
      </p:sp>
    </p:spTree>
    <p:extLst>
      <p:ext uri="{BB962C8B-B14F-4D97-AF65-F5344CB8AC3E}">
        <p14:creationId xmlns:p14="http://schemas.microsoft.com/office/powerpoint/2010/main" val="221715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1</a:t>
            </a:fld>
            <a:endParaRPr lang="pl-PL"/>
          </a:p>
        </p:txBody>
      </p:sp>
    </p:spTree>
    <p:extLst>
      <p:ext uri="{BB962C8B-B14F-4D97-AF65-F5344CB8AC3E}">
        <p14:creationId xmlns:p14="http://schemas.microsoft.com/office/powerpoint/2010/main" val="147622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20</a:t>
            </a:fld>
            <a:endParaRPr lang="pl-PL"/>
          </a:p>
        </p:txBody>
      </p:sp>
    </p:spTree>
    <p:extLst>
      <p:ext uri="{BB962C8B-B14F-4D97-AF65-F5344CB8AC3E}">
        <p14:creationId xmlns:p14="http://schemas.microsoft.com/office/powerpoint/2010/main" val="182770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23</a:t>
            </a:fld>
            <a:endParaRPr lang="pl-PL"/>
          </a:p>
        </p:txBody>
      </p:sp>
    </p:spTree>
    <p:extLst>
      <p:ext uri="{BB962C8B-B14F-4D97-AF65-F5344CB8AC3E}">
        <p14:creationId xmlns:p14="http://schemas.microsoft.com/office/powerpoint/2010/main" val="126660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24</a:t>
            </a:fld>
            <a:endParaRPr lang="pl-PL"/>
          </a:p>
        </p:txBody>
      </p:sp>
    </p:spTree>
    <p:extLst>
      <p:ext uri="{BB962C8B-B14F-4D97-AF65-F5344CB8AC3E}">
        <p14:creationId xmlns:p14="http://schemas.microsoft.com/office/powerpoint/2010/main" val="345350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26</a:t>
            </a:fld>
            <a:endParaRPr lang="pl-PL"/>
          </a:p>
        </p:txBody>
      </p:sp>
    </p:spTree>
    <p:extLst>
      <p:ext uri="{BB962C8B-B14F-4D97-AF65-F5344CB8AC3E}">
        <p14:creationId xmlns:p14="http://schemas.microsoft.com/office/powerpoint/2010/main" val="54315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29</a:t>
            </a:fld>
            <a:endParaRPr lang="pl-PL"/>
          </a:p>
        </p:txBody>
      </p:sp>
    </p:spTree>
    <p:extLst>
      <p:ext uri="{BB962C8B-B14F-4D97-AF65-F5344CB8AC3E}">
        <p14:creationId xmlns:p14="http://schemas.microsoft.com/office/powerpoint/2010/main" val="189501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32</a:t>
            </a:fld>
            <a:endParaRPr lang="pl-PL"/>
          </a:p>
        </p:txBody>
      </p:sp>
    </p:spTree>
    <p:extLst>
      <p:ext uri="{BB962C8B-B14F-4D97-AF65-F5344CB8AC3E}">
        <p14:creationId xmlns:p14="http://schemas.microsoft.com/office/powerpoint/2010/main" val="93146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34</a:t>
            </a:fld>
            <a:endParaRPr lang="pl-PL"/>
          </a:p>
        </p:txBody>
      </p:sp>
    </p:spTree>
    <p:extLst>
      <p:ext uri="{BB962C8B-B14F-4D97-AF65-F5344CB8AC3E}">
        <p14:creationId xmlns:p14="http://schemas.microsoft.com/office/powerpoint/2010/main" val="82878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37</a:t>
            </a:fld>
            <a:endParaRPr lang="pl-PL"/>
          </a:p>
        </p:txBody>
      </p:sp>
    </p:spTree>
    <p:extLst>
      <p:ext uri="{BB962C8B-B14F-4D97-AF65-F5344CB8AC3E}">
        <p14:creationId xmlns:p14="http://schemas.microsoft.com/office/powerpoint/2010/main" val="843563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39</a:t>
            </a:fld>
            <a:endParaRPr lang="pl-PL"/>
          </a:p>
        </p:txBody>
      </p:sp>
    </p:spTree>
    <p:extLst>
      <p:ext uri="{BB962C8B-B14F-4D97-AF65-F5344CB8AC3E}">
        <p14:creationId xmlns:p14="http://schemas.microsoft.com/office/powerpoint/2010/main" val="35578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42</a:t>
            </a:fld>
            <a:endParaRPr lang="pl-PL"/>
          </a:p>
        </p:txBody>
      </p:sp>
    </p:spTree>
    <p:extLst>
      <p:ext uri="{BB962C8B-B14F-4D97-AF65-F5344CB8AC3E}">
        <p14:creationId xmlns:p14="http://schemas.microsoft.com/office/powerpoint/2010/main" val="259391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2</a:t>
            </a:fld>
            <a:endParaRPr lang="pl-PL"/>
          </a:p>
        </p:txBody>
      </p:sp>
    </p:spTree>
    <p:extLst>
      <p:ext uri="{BB962C8B-B14F-4D97-AF65-F5344CB8AC3E}">
        <p14:creationId xmlns:p14="http://schemas.microsoft.com/office/powerpoint/2010/main" val="188526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43</a:t>
            </a:fld>
            <a:endParaRPr lang="pl-PL"/>
          </a:p>
        </p:txBody>
      </p:sp>
    </p:spTree>
    <p:extLst>
      <p:ext uri="{BB962C8B-B14F-4D97-AF65-F5344CB8AC3E}">
        <p14:creationId xmlns:p14="http://schemas.microsoft.com/office/powerpoint/2010/main" val="3657788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47</a:t>
            </a:fld>
            <a:endParaRPr lang="pl-PL"/>
          </a:p>
        </p:txBody>
      </p:sp>
    </p:spTree>
    <p:extLst>
      <p:ext uri="{BB962C8B-B14F-4D97-AF65-F5344CB8AC3E}">
        <p14:creationId xmlns:p14="http://schemas.microsoft.com/office/powerpoint/2010/main" val="1971064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50</a:t>
            </a:fld>
            <a:endParaRPr lang="pl-PL"/>
          </a:p>
        </p:txBody>
      </p:sp>
    </p:spTree>
    <p:extLst>
      <p:ext uri="{BB962C8B-B14F-4D97-AF65-F5344CB8AC3E}">
        <p14:creationId xmlns:p14="http://schemas.microsoft.com/office/powerpoint/2010/main" val="676110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840428BA-8D2E-403D-892F-50AF07122A48}" type="slidenum">
              <a:rPr lang="pl-PL" smtClean="0"/>
              <a:t>53</a:t>
            </a:fld>
            <a:endParaRPr lang="pl-PL"/>
          </a:p>
        </p:txBody>
      </p:sp>
    </p:spTree>
    <p:extLst>
      <p:ext uri="{BB962C8B-B14F-4D97-AF65-F5344CB8AC3E}">
        <p14:creationId xmlns:p14="http://schemas.microsoft.com/office/powerpoint/2010/main" val="329294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3</a:t>
            </a:fld>
            <a:endParaRPr lang="pl-PL"/>
          </a:p>
        </p:txBody>
      </p:sp>
    </p:spTree>
    <p:extLst>
      <p:ext uri="{BB962C8B-B14F-4D97-AF65-F5344CB8AC3E}">
        <p14:creationId xmlns:p14="http://schemas.microsoft.com/office/powerpoint/2010/main" val="33756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4</a:t>
            </a:fld>
            <a:endParaRPr lang="pl-PL"/>
          </a:p>
        </p:txBody>
      </p:sp>
    </p:spTree>
    <p:extLst>
      <p:ext uri="{BB962C8B-B14F-4D97-AF65-F5344CB8AC3E}">
        <p14:creationId xmlns:p14="http://schemas.microsoft.com/office/powerpoint/2010/main" val="16851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7</a:t>
            </a:fld>
            <a:endParaRPr lang="pl-PL"/>
          </a:p>
        </p:txBody>
      </p:sp>
    </p:spTree>
    <p:extLst>
      <p:ext uri="{BB962C8B-B14F-4D97-AF65-F5344CB8AC3E}">
        <p14:creationId xmlns:p14="http://schemas.microsoft.com/office/powerpoint/2010/main" val="397139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10</a:t>
            </a:fld>
            <a:endParaRPr lang="pl-PL"/>
          </a:p>
        </p:txBody>
      </p:sp>
    </p:spTree>
    <p:extLst>
      <p:ext uri="{BB962C8B-B14F-4D97-AF65-F5344CB8AC3E}">
        <p14:creationId xmlns:p14="http://schemas.microsoft.com/office/powerpoint/2010/main" val="5590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0428BA-8D2E-403D-892F-50AF07122A48}" type="slidenum">
              <a:rPr lang="pl-PL" smtClean="0"/>
              <a:t>14</a:t>
            </a:fld>
            <a:endParaRPr lang="pl-PL"/>
          </a:p>
        </p:txBody>
      </p:sp>
    </p:spTree>
    <p:extLst>
      <p:ext uri="{BB962C8B-B14F-4D97-AF65-F5344CB8AC3E}">
        <p14:creationId xmlns:p14="http://schemas.microsoft.com/office/powerpoint/2010/main" val="345684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15</a:t>
            </a:fld>
            <a:endParaRPr lang="pl-PL"/>
          </a:p>
        </p:txBody>
      </p:sp>
    </p:spTree>
    <p:extLst>
      <p:ext uri="{BB962C8B-B14F-4D97-AF65-F5344CB8AC3E}">
        <p14:creationId xmlns:p14="http://schemas.microsoft.com/office/powerpoint/2010/main" val="238624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5AFA4E52-B68E-485D-B90A-615ADD557BE9}" type="slidenum">
              <a:rPr lang="pl-PL" smtClean="0"/>
              <a:t>17</a:t>
            </a:fld>
            <a:endParaRPr lang="pl-PL"/>
          </a:p>
        </p:txBody>
      </p:sp>
    </p:spTree>
    <p:extLst>
      <p:ext uri="{BB962C8B-B14F-4D97-AF65-F5344CB8AC3E}">
        <p14:creationId xmlns:p14="http://schemas.microsoft.com/office/powerpoint/2010/main" val="383559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664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11.06.2024</a:t>
            </a:fld>
            <a:endParaRPr lang="pl-PL"/>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9137330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11.06.2024</a:t>
            </a:fld>
            <a:endParaRPr lang="pl-PL"/>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366569512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11.06.2024</a:t>
            </a:fld>
            <a:endParaRPr lang="pl-PL"/>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225308847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a:p>
        </p:txBody>
      </p:sp>
    </p:spTree>
    <p:extLst>
      <p:ext uri="{BB962C8B-B14F-4D97-AF65-F5344CB8AC3E}">
        <p14:creationId xmlns:p14="http://schemas.microsoft.com/office/powerpoint/2010/main" val="92059114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291328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94023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p>
        </p:txBody>
      </p:sp>
    </p:spTree>
    <p:extLst>
      <p:ext uri="{BB962C8B-B14F-4D97-AF65-F5344CB8AC3E}">
        <p14:creationId xmlns:p14="http://schemas.microsoft.com/office/powerpoint/2010/main" val="36496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3455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359845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741277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86F77-A33D-4E19-AD46-5CE3F0B9430D}" type="datetime1">
              <a:rPr lang="pl-PL" smtClean="0"/>
              <a:t>11.06.2024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6039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fld id="{39A24BD0-A9F8-40C0-86E1-C8F5B56CB711}" type="datetimeFigureOut">
              <a:rPr lang="pl-PL" smtClean="0"/>
              <a:t>11.06.2024</a:t>
            </a:fld>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24BD0-A9F8-40C0-86E1-C8F5B56CB711}" type="datetimeFigureOut">
              <a:rPr lang="pl-PL" smtClean="0"/>
              <a:t>11.06.2024</a:t>
            </a:fld>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647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3"/>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5"/>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mailto:efs@lubelskie.p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9CEE1-EAAB-78B2-6DF8-CFB63DDE898C}"/>
              </a:ext>
            </a:extLst>
          </p:cNvPr>
          <p:cNvSpPr>
            <a:spLocks noGrp="1"/>
          </p:cNvSpPr>
          <p:nvPr>
            <p:ph type="title"/>
          </p:nvPr>
        </p:nvSpPr>
        <p:spPr/>
        <p:txBody>
          <a:bodyPr/>
          <a:lstStyle/>
          <a:p>
            <a:r>
              <a:rPr lang="pl-PL" dirty="0"/>
              <a:t>Slajd Fundusze Europejskie dla Lubelskiego</a:t>
            </a:r>
            <a:r>
              <a:rPr lang="pl-PL" baseline="0" dirty="0"/>
              <a:t> 2021-2027</a:t>
            </a:r>
            <a:endParaRPr lang="pl-PL" dirty="0"/>
          </a:p>
        </p:txBody>
      </p:sp>
      <p:pic>
        <p:nvPicPr>
          <p:cNvPr id="13" name="Symbol zastępczy zawartości 12" descr="Slajd wstępny prezentacji z tekstem: Fundusze Europejskie dla Lubelskiego 2021-2027">
            <a:extLst>
              <a:ext uri="{FF2B5EF4-FFF2-40B4-BE49-F238E27FC236}">
                <a16:creationId xmlns:a16="http://schemas.microsoft.com/office/drawing/2014/main" id="{8B01C536-3002-9D35-1F89-AE81609CF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45972"/>
          </a:xfrm>
        </p:spPr>
      </p:pic>
    </p:spTree>
    <p:extLst>
      <p:ext uri="{BB962C8B-B14F-4D97-AF65-F5344CB8AC3E}">
        <p14:creationId xmlns:p14="http://schemas.microsoft.com/office/powerpoint/2010/main" val="273200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X. LEPSZA EDUKACJA</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10.</a:t>
            </a:r>
            <a:r>
              <a:rPr lang="pl-PL" sz="1800" dirty="0">
                <a:solidFill>
                  <a:schemeClr val="accent2">
                    <a:lumMod val="25000"/>
                  </a:schemeClr>
                </a:solidFill>
                <a:latin typeface="Arial" panose="020B0604020202020204" pitchFamily="34" charset="0"/>
                <a:cs typeface="Arial" panose="020B0604020202020204" pitchFamily="34" charset="0"/>
              </a:rPr>
              <a:t>6</a:t>
            </a:r>
            <a:r>
              <a:rPr lang="pl-PL" sz="1800" b="1" dirty="0">
                <a:solidFill>
                  <a:schemeClr val="accent2">
                    <a:lumMod val="25000"/>
                  </a:schemeClr>
                </a:solidFill>
                <a:latin typeface="Arial" panose="020B0604020202020204" pitchFamily="34" charset="0"/>
                <a:cs typeface="Arial" panose="020B0604020202020204" pitchFamily="34" charset="0"/>
              </a:rPr>
              <a:t> Uczenie się osób dorosłych</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10</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6942"/>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nvGraphicFramePr>
        <p:xfrm>
          <a:off x="659876" y="1366887"/>
          <a:ext cx="10787824" cy="4515440"/>
        </p:xfrm>
        <a:graphic>
          <a:graphicData uri="http://schemas.openxmlformats.org/drawingml/2006/table">
            <a:tbl>
              <a:tblPr firstRow="1" bandRow="1">
                <a:tableStyleId>{5C22544A-7EE6-4342-B048-85BDC9FD1C3A}</a:tableStyleId>
              </a:tblPr>
              <a:tblGrid>
                <a:gridCol w="1349872">
                  <a:extLst>
                    <a:ext uri="{9D8B030D-6E8A-4147-A177-3AD203B41FA5}">
                      <a16:colId xmlns:a16="http://schemas.microsoft.com/office/drawing/2014/main" val="3418144327"/>
                    </a:ext>
                  </a:extLst>
                </a:gridCol>
                <a:gridCol w="3717858">
                  <a:extLst>
                    <a:ext uri="{9D8B030D-6E8A-4147-A177-3AD203B41FA5}">
                      <a16:colId xmlns:a16="http://schemas.microsoft.com/office/drawing/2014/main" val="242885053"/>
                    </a:ext>
                  </a:extLst>
                </a:gridCol>
                <a:gridCol w="1436301">
                  <a:extLst>
                    <a:ext uri="{9D8B030D-6E8A-4147-A177-3AD203B41FA5}">
                      <a16:colId xmlns:a16="http://schemas.microsoft.com/office/drawing/2014/main" val="3099237310"/>
                    </a:ext>
                  </a:extLst>
                </a:gridCol>
                <a:gridCol w="1417150">
                  <a:extLst>
                    <a:ext uri="{9D8B030D-6E8A-4147-A177-3AD203B41FA5}">
                      <a16:colId xmlns:a16="http://schemas.microsoft.com/office/drawing/2014/main" val="3033296119"/>
                    </a:ext>
                  </a:extLst>
                </a:gridCol>
                <a:gridCol w="1378849">
                  <a:extLst>
                    <a:ext uri="{9D8B030D-6E8A-4147-A177-3AD203B41FA5}">
                      <a16:colId xmlns:a16="http://schemas.microsoft.com/office/drawing/2014/main" val="3331713710"/>
                    </a:ext>
                  </a:extLst>
                </a:gridCol>
                <a:gridCol w="148779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r>
                        <a:rPr lang="pl-PL" sz="1500" dirty="0">
                          <a:latin typeface="Arial" panose="020B0604020202020204" pitchFamily="34" charset="0"/>
                          <a:cs typeface="Arial" panose="020B0604020202020204" pitchFamily="34" charset="0"/>
                        </a:rPr>
                        <a:t>23.05.2024 r.</a:t>
                      </a:r>
                    </a:p>
                  </a:txBody>
                  <a:tcPr anchor="ctr"/>
                </a:tc>
                <a:tc>
                  <a:txBody>
                    <a:bodyPr/>
                    <a:lstStyle/>
                    <a:p>
                      <a:pPr marL="0" lvl="0" indent="0">
                        <a:lnSpc>
                          <a:spcPct val="115000"/>
                        </a:lnSpc>
                        <a:spcAft>
                          <a:spcPts val="600"/>
                        </a:spcAft>
                        <a:buFont typeface="+mj-lt"/>
                        <a:buNone/>
                      </a:pPr>
                      <a:r>
                        <a:rPr lang="pl-PL" sz="1800" dirty="0">
                          <a:effectLst/>
                          <a:latin typeface="Arial" panose="020B0604020202020204" pitchFamily="34" charset="0"/>
                          <a:ea typeface="Calibri" panose="020F0502020204030204" pitchFamily="34" charset="0"/>
                          <a:cs typeface="Arial" panose="020B0604020202020204" pitchFamily="34" charset="0"/>
                        </a:rPr>
                        <a:t>3. Wsparcie lokalnych inicjatyw na rzecz kształcenia osób dorosłych (np. LOWE) np. poprzez tworzenie lokalnych punktów wsparcia kształcenia osób dorosłych, w tym służących aktywizacji osób starszych, osób o niskich kwalifikacjach, osób z niepełnosprawnościami.</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l"/>
                      <a:r>
                        <a:rPr lang="pl-PL" sz="1500" dirty="0">
                          <a:latin typeface="Arial" panose="020B0604020202020204" pitchFamily="34" charset="0"/>
                          <a:cs typeface="Arial" panose="020B0604020202020204" pitchFamily="34" charset="0"/>
                        </a:rPr>
                        <a:t>03.06.2024 r.</a:t>
                      </a:r>
                    </a:p>
                  </a:txBody>
                  <a:tcPr anchor="ctr"/>
                </a:tc>
                <a:tc>
                  <a:txBody>
                    <a:bodyPr/>
                    <a:lstStyle/>
                    <a:p>
                      <a:pPr algn="l"/>
                      <a:r>
                        <a:rPr lang="pl-PL" sz="1500" dirty="0">
                          <a:latin typeface="Arial" panose="020B0604020202020204" pitchFamily="34" charset="0"/>
                          <a:cs typeface="Arial" panose="020B0604020202020204" pitchFamily="34" charset="0"/>
                        </a:rPr>
                        <a:t>31.07.2024 r.</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 3 129 395,00</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13 445 445,62</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151834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82664" y="179893"/>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83459"/>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279118" y="649554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75587" y="815143"/>
            <a:ext cx="10840825" cy="4524315"/>
          </a:xfrm>
          <a:prstGeom prst="rect">
            <a:avLst/>
          </a:prstGeom>
          <a:noFill/>
        </p:spPr>
        <p:txBody>
          <a:bodyPr wrap="square">
            <a:spAutoFit/>
          </a:bodyPr>
          <a:lstStyle/>
          <a:p>
            <a:endParaRPr lang="pl-PL" sz="1600" b="1" u="sng" dirty="0">
              <a:latin typeface="Arial" panose="020B0604020202020204" pitchFamily="34" charset="0"/>
              <a:cs typeface="Arial" panose="020B0604020202020204" pitchFamily="34" charset="0"/>
            </a:endParaRPr>
          </a:p>
          <a:p>
            <a:pPr marL="342900" indent="-342900">
              <a:buAutoNum type="arabicPeriod"/>
            </a:pPr>
            <a:r>
              <a:rPr lang="pl-PL" sz="1600" b="1" dirty="0">
                <a:latin typeface="Arial" panose="020B0604020202020204" pitchFamily="34" charset="0"/>
                <a:cs typeface="Arial" panose="020B0604020202020204" pitchFamily="34" charset="0"/>
              </a:rPr>
              <a:t>Wnioskodawca: </a:t>
            </a:r>
            <a:r>
              <a:rPr lang="pl-PL" sz="1600" dirty="0">
                <a:latin typeface="Arial" panose="020B0604020202020204" pitchFamily="34" charset="0"/>
                <a:cs typeface="Arial" panose="020B0604020202020204" pitchFamily="34" charset="0"/>
              </a:rPr>
              <a:t>Wnioskodawcą uprawnionym do ubiegania się o dofinansowanie jest organ prowadzący szkołę lub placówkę systemu oświaty.</a:t>
            </a:r>
          </a:p>
          <a:p>
            <a:pPr marL="342900" indent="-342900">
              <a:buAutoNum type="arabicPeriod"/>
            </a:pPr>
            <a:r>
              <a:rPr lang="pl-PL" sz="1600" b="1" dirty="0">
                <a:latin typeface="Arial" panose="020B0604020202020204" pitchFamily="34" charset="0"/>
                <a:cs typeface="Arial" panose="020B0604020202020204" pitchFamily="34" charset="0"/>
              </a:rPr>
              <a:t>Liczba wniosków: </a:t>
            </a:r>
            <a:r>
              <a:rPr lang="pl-PL" sz="1600" dirty="0">
                <a:latin typeface="Arial" panose="020B0604020202020204" pitchFamily="34" charset="0"/>
                <a:cs typeface="Arial" panose="020B0604020202020204" pitchFamily="34" charset="0"/>
              </a:rPr>
              <a:t>Wnioskodawca składa nie więcej niż jeden wniosek o dofinansowanie projektu w ramach naboru.</a:t>
            </a:r>
          </a:p>
          <a:p>
            <a:pPr marL="342900" indent="-342900">
              <a:buAutoNum type="arabicPeriod"/>
            </a:pPr>
            <a:r>
              <a:rPr lang="pl-PL" sz="1600" b="1" dirty="0">
                <a:latin typeface="Arial" panose="020B0604020202020204" pitchFamily="34" charset="0"/>
                <a:cs typeface="Arial" panose="020B0604020202020204" pitchFamily="34" charset="0"/>
              </a:rPr>
              <a:t>Grupa docelowa: </a:t>
            </a:r>
            <a:r>
              <a:rPr lang="pl-PL" sz="1600" dirty="0">
                <a:latin typeface="Arial" panose="020B0604020202020204" pitchFamily="34" charset="0"/>
                <a:cs typeface="Arial" panose="020B0604020202020204" pitchFamily="34" charset="0"/>
              </a:rPr>
              <a:t>Projekt obejmuje wsparciem: 1. osoby dorosłe, które spełniają poniższe warunki:</a:t>
            </a:r>
          </a:p>
          <a:p>
            <a:pPr marL="358775"/>
            <a:r>
              <a:rPr lang="pl-PL" sz="1600" dirty="0">
                <a:latin typeface="Arial" panose="020B0604020202020204" pitchFamily="34" charset="0"/>
                <a:cs typeface="Arial" panose="020B0604020202020204" pitchFamily="34" charset="0"/>
              </a:rPr>
              <a:t>zgłaszają z własnej inicjatywy chęć podnoszenia, uzupełnienia umiejętności, kompetencji, b) uczą się, pracują lub zamieszkują w rozumieniu przepisów Kodeksu Cywilnego na obszarze województwa lubelskiego, oraz 2. podmioty tworzące lokalne punkty wsparcia kształcenia osób dorosłych z terenu województwa lubelskiego.</a:t>
            </a:r>
          </a:p>
          <a:p>
            <a:pPr marL="342900" indent="-342900">
              <a:buFont typeface="+mj-lt"/>
              <a:buAutoNum type="arabicPeriod" startAt="5"/>
            </a:pPr>
            <a:r>
              <a:rPr lang="pl-PL" sz="1600" b="1" dirty="0">
                <a:latin typeface="Arial" panose="020B0604020202020204" pitchFamily="34" charset="0"/>
                <a:cs typeface="Arial" panose="020B0604020202020204" pitchFamily="34" charset="0"/>
              </a:rPr>
              <a:t>Realizacja projektu: </a:t>
            </a:r>
            <a:r>
              <a:rPr lang="pl-PL" sz="1600" dirty="0">
                <a:latin typeface="Arial" panose="020B0604020202020204" pitchFamily="34" charset="0"/>
                <a:cs typeface="Arial" panose="020B0604020202020204" pitchFamily="34" charset="0"/>
              </a:rPr>
              <a:t>Projekt realizowany jest w oparciu o model “Lokalnych Ośrodków Wiedzy i Edukacji (LOWE)”, wypracowany w Programie Operacyjnym Wiedza Edukacja Rozwój.</a:t>
            </a:r>
          </a:p>
          <a:p>
            <a:pPr marL="342900" indent="-342900">
              <a:buFont typeface="+mj-lt"/>
              <a:buAutoNum type="arabicPeriod" startAt="5"/>
            </a:pPr>
            <a:r>
              <a:rPr lang="pl-PL" sz="1600" b="1" dirty="0">
                <a:latin typeface="Arial" panose="020B0604020202020204" pitchFamily="34" charset="0"/>
                <a:cs typeface="Arial" panose="020B0604020202020204" pitchFamily="34" charset="0"/>
              </a:rPr>
              <a:t>Diagnoza potrzeb i zasobów: </a:t>
            </a:r>
            <a:r>
              <a:rPr lang="pl-PL" sz="1600" dirty="0">
                <a:latin typeface="Arial" panose="020B0604020202020204" pitchFamily="34" charset="0"/>
                <a:cs typeface="Arial" panose="020B0604020202020204" pitchFamily="34" charset="0"/>
              </a:rPr>
              <a:t>Projekt odpowiada na potrzeby i problemy grupy docelowej, a także zasoby zidentyfikowane na obszarze jego realizacji.</a:t>
            </a:r>
          </a:p>
          <a:p>
            <a:pPr marL="342900" indent="-342900">
              <a:buFont typeface="+mj-lt"/>
              <a:buAutoNum type="arabicPeriod" startAt="5"/>
            </a:pPr>
            <a:r>
              <a:rPr lang="pl-PL" sz="1600" b="1" dirty="0">
                <a:latin typeface="Arial" panose="020B0604020202020204" pitchFamily="34" charset="0"/>
                <a:cs typeface="Arial" panose="020B0604020202020204" pitchFamily="34" charset="0"/>
              </a:rPr>
              <a:t>Zakres wsparcia: </a:t>
            </a:r>
            <a:r>
              <a:rPr lang="pl-PL" sz="1600" dirty="0">
                <a:latin typeface="Arial" panose="020B0604020202020204" pitchFamily="34" charset="0"/>
                <a:cs typeface="Arial" panose="020B0604020202020204" pitchFamily="34" charset="0"/>
              </a:rPr>
              <a:t>Działania realizowane w ramach lokalnego ośrodka kształcenia osób dorosłych zostaną poprzedzone kompleksową indywidualną oceną potrzeb osób dorosłych.</a:t>
            </a:r>
          </a:p>
          <a:p>
            <a:pPr marL="342900" indent="-342900">
              <a:buFont typeface="+mj-lt"/>
              <a:buAutoNum type="arabicPeriod" startAt="5"/>
            </a:pPr>
            <a:r>
              <a:rPr lang="pl-PL" sz="1600" b="1" dirty="0">
                <a:latin typeface="Arial" panose="020B0604020202020204" pitchFamily="34" charset="0"/>
                <a:cs typeface="Arial" panose="020B0604020202020204" pitchFamily="34" charset="0"/>
              </a:rPr>
              <a:t>Realizacja wsparcia: </a:t>
            </a:r>
            <a:r>
              <a:rPr lang="pl-PL" sz="1600" dirty="0">
                <a:latin typeface="Arial" panose="020B0604020202020204" pitchFamily="34" charset="0"/>
                <a:cs typeface="Arial" panose="020B0604020202020204" pitchFamily="34" charset="0"/>
              </a:rPr>
              <a:t>W przypadku wspierania kompetencji cyfrowych wykorzystany zostanie standard kompetencji cyfrowych na podstawie aktualnej na dzień ogłoszenia naboru wersji ramy „</a:t>
            </a:r>
            <a:r>
              <a:rPr lang="pl-PL" sz="1600" dirty="0" err="1">
                <a:latin typeface="Arial" panose="020B0604020202020204" pitchFamily="34" charset="0"/>
                <a:cs typeface="Arial" panose="020B0604020202020204" pitchFamily="34" charset="0"/>
              </a:rPr>
              <a:t>DigComp</a:t>
            </a:r>
            <a:r>
              <a:rPr lang="pl-PL" sz="1600" dirty="0">
                <a:latin typeface="Arial" panose="020B0604020202020204" pitchFamily="34" charset="0"/>
                <a:cs typeface="Arial" panose="020B0604020202020204" pitchFamily="34" charset="0"/>
              </a:rPr>
              <a:t>”.</a:t>
            </a:r>
          </a:p>
          <a:p>
            <a:endParaRPr lang="pl-P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8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82664" y="179893"/>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41847"/>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554207" y="6501542"/>
            <a:ext cx="2548379" cy="35969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85014" y="930911"/>
            <a:ext cx="10821971" cy="4524315"/>
          </a:xfrm>
          <a:prstGeom prst="rect">
            <a:avLst/>
          </a:prstGeom>
          <a:noFill/>
        </p:spPr>
        <p:txBody>
          <a:bodyPr wrap="square">
            <a:spAutoFit/>
          </a:bodyPr>
          <a:lstStyle/>
          <a:p>
            <a:pPr marL="342900" indent="-342900">
              <a:buFont typeface="+mj-lt"/>
              <a:buAutoNum type="arabicPeriod" startAt="9"/>
            </a:pPr>
            <a:r>
              <a:rPr lang="pl-PL" sz="1600" b="1" dirty="0">
                <a:latin typeface="Arial" panose="020B0604020202020204" pitchFamily="34" charset="0"/>
                <a:cs typeface="Arial" panose="020B0604020202020204" pitchFamily="34" charset="0"/>
              </a:rPr>
              <a:t>Współpraca:</a:t>
            </a:r>
            <a:r>
              <a:rPr lang="pl-PL" sz="1600" dirty="0">
                <a:latin typeface="Arial" panose="020B0604020202020204" pitchFamily="34" charset="0"/>
                <a:cs typeface="Arial" panose="020B0604020202020204" pitchFamily="34" charset="0"/>
              </a:rPr>
              <a:t> Wnioskodawca zagwarantuje, że lokalny ośrodek kształcenia osób dorosłych powstanie we współpracy z co najmniej jednym podmiotem otoczenia społeczno-gospodarczego prowadzącym działalność na obszarze funkcjonowania ośrodka.</a:t>
            </a:r>
          </a:p>
          <a:p>
            <a:pPr marL="342900" indent="-342900">
              <a:buFont typeface="+mj-lt"/>
              <a:buAutoNum type="arabicPeriod" startAt="9"/>
            </a:pPr>
            <a:r>
              <a:rPr lang="pl-PL" sz="1600" b="1" dirty="0">
                <a:latin typeface="Arial" panose="020B0604020202020204" pitchFamily="34" charset="0"/>
                <a:cs typeface="Arial" panose="020B0604020202020204" pitchFamily="34" charset="0"/>
              </a:rPr>
              <a:t>Wartość dofinansowania: </a:t>
            </a:r>
            <a:r>
              <a:rPr lang="pl-PL" sz="1600" dirty="0">
                <a:latin typeface="Arial" panose="020B0604020202020204" pitchFamily="34" charset="0"/>
                <a:cs typeface="Arial" panose="020B0604020202020204" pitchFamily="34" charset="0"/>
              </a:rPr>
              <a:t>Całkowita wartość dofinansowania dla jednego lokalnego ośrodka kształcenia osób dorosłych nie przekracza 300 000,00 PLN.</a:t>
            </a:r>
          </a:p>
          <a:p>
            <a:pPr marL="342900" indent="-342900">
              <a:buFont typeface="+mj-lt"/>
              <a:buAutoNum type="arabicPeriod" startAt="9"/>
            </a:pPr>
            <a:r>
              <a:rPr lang="pl-PL" sz="1600" b="1" dirty="0">
                <a:latin typeface="Arial" panose="020B0604020202020204" pitchFamily="34" charset="0"/>
                <a:cs typeface="Arial" panose="020B0604020202020204" pitchFamily="34" charset="0"/>
              </a:rPr>
              <a:t>Efekty realizacji projektu: </a:t>
            </a:r>
            <a:r>
              <a:rPr lang="pl-PL" sz="1600" dirty="0">
                <a:latin typeface="Arial" panose="020B0604020202020204" pitchFamily="34" charset="0"/>
                <a:cs typeface="Arial" panose="020B0604020202020204" pitchFamily="34" charset="0"/>
              </a:rPr>
              <a:t>Wnioskodawca w okresie realizacji projektu obejmie wsparciem minimum 200 osób dorosłych w ramach jednego lokalnego ośrodka kształcenia osób dorosłych.</a:t>
            </a:r>
          </a:p>
          <a:p>
            <a:pPr marL="342900" indent="-342900">
              <a:buFont typeface="+mj-lt"/>
              <a:buAutoNum type="arabicPeriod" startAt="9"/>
            </a:pPr>
            <a:r>
              <a:rPr lang="pl-PL" sz="1600" b="1" dirty="0">
                <a:latin typeface="Arial" panose="020B0604020202020204" pitchFamily="34" charset="0"/>
                <a:cs typeface="Arial" panose="020B0604020202020204" pitchFamily="34" charset="0"/>
              </a:rPr>
              <a:t>Okres realizacji projektu: </a:t>
            </a:r>
            <a:r>
              <a:rPr lang="pl-PL" sz="1600" dirty="0">
                <a:latin typeface="Arial" panose="020B0604020202020204" pitchFamily="34" charset="0"/>
                <a:cs typeface="Arial" panose="020B0604020202020204" pitchFamily="34" charset="0"/>
              </a:rPr>
              <a:t>Maksymalny okres realizacji projektu nie przekracza 24 miesięcy, w tym okres funkcjonowania utworzonego lokalnego ośrodka kształcenia osób dorosłych nie może być krótszy niż 12 miesięcy.</a:t>
            </a:r>
          </a:p>
          <a:p>
            <a:pPr marL="342900" indent="-342900">
              <a:buFont typeface="+mj-lt"/>
              <a:buAutoNum type="arabicPeriod" startAt="9"/>
            </a:pPr>
            <a:r>
              <a:rPr lang="pl-PL" sz="1600" b="1" dirty="0">
                <a:latin typeface="Arial" panose="020B0604020202020204" pitchFamily="34" charset="0"/>
                <a:cs typeface="Arial" panose="020B0604020202020204" pitchFamily="34" charset="0"/>
              </a:rPr>
              <a:t>Trwałość projektu: </a:t>
            </a:r>
            <a:r>
              <a:rPr lang="pl-PL" sz="1600" dirty="0">
                <a:latin typeface="Arial" panose="020B0604020202020204" pitchFamily="34" charset="0"/>
                <a:cs typeface="Arial" panose="020B0604020202020204" pitchFamily="34" charset="0"/>
              </a:rPr>
              <a:t>Wnioskodawca jest zobowiązany do utrzymania trwałości efektów projektu po jego zakończeniu, tj. utrzymania funkcjonowania lokalnego ośrodka kształcenia osób dorosłych przez okres co najmniej 12 miesięcy po zakończeniu projektu. </a:t>
            </a:r>
          </a:p>
          <a:p>
            <a:pPr marL="342900" indent="-342900">
              <a:buFont typeface="+mj-lt"/>
              <a:buAutoNum type="arabicPeriod" startAt="9"/>
            </a:pPr>
            <a:r>
              <a:rPr lang="pl-PL" sz="1600" b="1" dirty="0">
                <a:latin typeface="Arial" panose="020B0604020202020204" pitchFamily="34" charset="0"/>
                <a:cs typeface="Arial" panose="020B0604020202020204" pitchFamily="34" charset="0"/>
              </a:rPr>
              <a:t>Zakres realizacji projektu: </a:t>
            </a:r>
            <a:r>
              <a:rPr lang="pl-PL" sz="1600" dirty="0">
                <a:latin typeface="Arial" panose="020B0604020202020204" pitchFamily="34" charset="0"/>
                <a:cs typeface="Arial" panose="020B0604020202020204" pitchFamily="34" charset="0"/>
              </a:rPr>
              <a:t>Wnioskodawca zobowiązany jest do włączenia się w ogólnopolską sieć, która będzie rozwijana i koordynowana przez ministra właściwego do spraw oświaty i wychowania w ramach programu Fundusze Europejskie dla Rozwoju Społecznego (FERS), a także będzie współpracować z lokalnymi Klubami Rozwoju Cyfrowego, tworzonymi w FERS.</a:t>
            </a:r>
          </a:p>
          <a:p>
            <a:pPr marL="342900" indent="-342900">
              <a:buFont typeface="+mj-lt"/>
              <a:buAutoNum type="arabicPeriod" startAt="9"/>
            </a:pPr>
            <a:r>
              <a:rPr lang="pl-PL" sz="1600" b="1" dirty="0">
                <a:latin typeface="Arial" panose="020B0604020202020204" pitchFamily="34" charset="0"/>
                <a:cs typeface="Arial" panose="020B0604020202020204" pitchFamily="34" charset="0"/>
              </a:rPr>
              <a:t>Minimalny wkład własny beneficjenta: </a:t>
            </a:r>
            <a:r>
              <a:rPr lang="pl-PL" sz="1600" dirty="0">
                <a:latin typeface="Arial" panose="020B0604020202020204" pitchFamily="34" charset="0"/>
                <a:cs typeface="Arial" panose="020B0604020202020204" pitchFamily="34" charset="0"/>
              </a:rPr>
              <a:t>5%.</a:t>
            </a:r>
          </a:p>
          <a:p>
            <a:pPr marL="342900" indent="-342900">
              <a:buFont typeface="+mj-lt"/>
              <a:buAutoNum type="arabicPeriod" startAt="9"/>
            </a:pPr>
            <a:r>
              <a:rPr lang="pl-PL" sz="1600" b="1" dirty="0">
                <a:latin typeface="Arial" panose="020B0604020202020204" pitchFamily="34" charset="0"/>
                <a:cs typeface="Arial" panose="020B0604020202020204" pitchFamily="34" charset="0"/>
              </a:rPr>
              <a:t>Dopuszczalny cross-</a:t>
            </a:r>
            <a:r>
              <a:rPr lang="pl-PL" sz="1600" b="1" dirty="0" err="1">
                <a:latin typeface="Arial" panose="020B0604020202020204" pitchFamily="34" charset="0"/>
                <a:cs typeface="Arial" panose="020B0604020202020204" pitchFamily="34" charset="0"/>
              </a:rPr>
              <a:t>financing</a:t>
            </a:r>
            <a:r>
              <a:rPr lang="pl-PL" sz="1600" b="1" dirty="0">
                <a:latin typeface="Arial" panose="020B0604020202020204" pitchFamily="34" charset="0"/>
                <a:cs typeface="Arial" panose="020B0604020202020204" pitchFamily="34" charset="0"/>
              </a:rPr>
              <a:t>:</a:t>
            </a:r>
            <a:r>
              <a:rPr lang="pl-PL" sz="1600" dirty="0">
                <a:latin typeface="Arial" panose="020B0604020202020204" pitchFamily="34" charset="0"/>
                <a:cs typeface="Arial" panose="020B0604020202020204" pitchFamily="34" charset="0"/>
              </a:rPr>
              <a:t>  25%.</a:t>
            </a:r>
          </a:p>
        </p:txBody>
      </p:sp>
    </p:spTree>
    <p:extLst>
      <p:ext uri="{BB962C8B-B14F-4D97-AF65-F5344CB8AC3E}">
        <p14:creationId xmlns:p14="http://schemas.microsoft.com/office/powerpoint/2010/main" val="426399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82664" y="179893"/>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premiujące                             </a:t>
            </a:r>
          </a:p>
        </p:txBody>
      </p:sp>
      <p:sp>
        <p:nvSpPr>
          <p:cNvPr id="7" name="pole tekstowe 6">
            <a:extLst>
              <a:ext uri="{FF2B5EF4-FFF2-40B4-BE49-F238E27FC236}">
                <a16:creationId xmlns:a16="http://schemas.microsoft.com/office/drawing/2014/main" id="{82D7218E-EB99-849A-FB26-D84B26DB896F}"/>
              </a:ext>
            </a:extLst>
          </p:cNvPr>
          <p:cNvSpPr txBox="1"/>
          <p:nvPr/>
        </p:nvSpPr>
        <p:spPr>
          <a:xfrm>
            <a:off x="712151" y="1095769"/>
            <a:ext cx="10821971" cy="4524315"/>
          </a:xfrm>
          <a:prstGeom prst="rect">
            <a:avLst/>
          </a:prstGeom>
          <a:noFill/>
        </p:spPr>
        <p:txBody>
          <a:bodyPr wrap="square">
            <a:spAutoFit/>
          </a:bodyPr>
          <a:lstStyle/>
          <a:p>
            <a:r>
              <a:rPr lang="pl-PL" b="1" u="sng" dirty="0">
                <a:latin typeface="Arial" panose="020B0604020202020204" pitchFamily="34" charset="0"/>
                <a:cs typeface="Arial" panose="020B0604020202020204" pitchFamily="34" charset="0"/>
              </a:rPr>
              <a:t>Specyficzne kryteria premiujące:</a:t>
            </a:r>
          </a:p>
          <a:p>
            <a:endParaRPr lang="pl-PL" b="1" dirty="0">
              <a:latin typeface="Arial" panose="020B0604020202020204" pitchFamily="34" charset="0"/>
              <a:cs typeface="Arial" panose="020B0604020202020204" pitchFamily="34" charset="0"/>
            </a:endParaRPr>
          </a:p>
          <a:p>
            <a:pPr marL="342900" indent="-342900">
              <a:buFont typeface="+mj-lt"/>
              <a:buAutoNum type="arabicPeriod"/>
            </a:pPr>
            <a:r>
              <a:rPr lang="pl-PL" b="1" dirty="0">
                <a:latin typeface="Arial" panose="020B0604020202020204" pitchFamily="34" charset="0"/>
                <a:cs typeface="Arial" panose="020B0604020202020204" pitchFamily="34" charset="0"/>
              </a:rPr>
              <a:t>Obszar realizacji: </a:t>
            </a:r>
            <a:r>
              <a:rPr lang="pl-PL" dirty="0">
                <a:latin typeface="Arial" panose="020B0604020202020204" pitchFamily="34" charset="0"/>
                <a:cs typeface="Arial" panose="020B0604020202020204" pitchFamily="34" charset="0"/>
              </a:rPr>
              <a:t>Projekt realizowany jest wyłącznie na terenie gmin zagrożonych trwałą marginalizacją i/lub miast średnich tracących funkcje społeczno-gospodarcze w województwie lubelskim </a:t>
            </a:r>
            <a:r>
              <a:rPr lang="pl-PL" b="1" dirty="0">
                <a:latin typeface="Arial" panose="020B0604020202020204" pitchFamily="34" charset="0"/>
                <a:cs typeface="Arial" panose="020B0604020202020204" pitchFamily="34" charset="0"/>
              </a:rPr>
              <a:t>(10 pkt).</a:t>
            </a:r>
          </a:p>
          <a:p>
            <a:pPr marL="342900" indent="-342900">
              <a:buFont typeface="+mj-lt"/>
              <a:buAutoNum type="arabicPeriod"/>
            </a:pPr>
            <a:r>
              <a:rPr lang="pl-PL" b="1" dirty="0">
                <a:latin typeface="Arial" panose="020B0604020202020204" pitchFamily="34" charset="0"/>
                <a:cs typeface="Arial" panose="020B0604020202020204" pitchFamily="34" charset="0"/>
              </a:rPr>
              <a:t>Komplementarność wsparcia: </a:t>
            </a:r>
            <a:r>
              <a:rPr lang="pl-PL" dirty="0">
                <a:latin typeface="Arial" panose="020B0604020202020204" pitchFamily="34" charset="0"/>
                <a:cs typeface="Arial" panose="020B0604020202020204" pitchFamily="34" charset="0"/>
              </a:rPr>
              <a:t>Projekt zakłada komplementarność wsparcia z konkretnym projektem finansowanym ze środków Unii Europejskiej (UE), ze środków krajowych lub innych źródeł zrealizowanym przez beneficjenta lub partnera projektu, w tym z Europejskiego Funduszu Rozwoju Regionalnego oraz Programu Rozwoju Kompetencji Cyfrowych (w tym także z poprzednich perspektyw finansowych) </a:t>
            </a:r>
            <a:r>
              <a:rPr lang="pl-PL" b="1" dirty="0">
                <a:latin typeface="Arial" panose="020B0604020202020204" pitchFamily="34" charset="0"/>
                <a:cs typeface="Arial" panose="020B0604020202020204" pitchFamily="34" charset="0"/>
              </a:rPr>
              <a:t>(5 pkt). </a:t>
            </a:r>
          </a:p>
          <a:p>
            <a:pPr marL="342900" indent="-342900">
              <a:buFont typeface="+mj-lt"/>
              <a:buAutoNum type="arabicPeriod"/>
            </a:pPr>
            <a:r>
              <a:rPr lang="pl-PL" b="1" dirty="0">
                <a:latin typeface="Arial" panose="020B0604020202020204" pitchFamily="34" charset="0"/>
                <a:cs typeface="Arial" panose="020B0604020202020204" pitchFamily="34" charset="0"/>
              </a:rPr>
              <a:t>Grupa docelowa: </a:t>
            </a:r>
            <a:r>
              <a:rPr lang="pl-PL" dirty="0">
                <a:latin typeface="Arial" panose="020B0604020202020204" pitchFamily="34" charset="0"/>
                <a:cs typeface="Arial" panose="020B0604020202020204" pitchFamily="34" charset="0"/>
              </a:rPr>
              <a:t>Co najmniej 50% grupy docelowej stanowią: </a:t>
            </a:r>
          </a:p>
          <a:p>
            <a:pPr marL="701675" indent="-342900">
              <a:buAutoNum type="alphaLcParenR"/>
            </a:pPr>
            <a:r>
              <a:rPr lang="pl-PL" dirty="0">
                <a:latin typeface="Arial" panose="020B0604020202020204" pitchFamily="34" charset="0"/>
                <a:cs typeface="Arial" panose="020B0604020202020204" pitchFamily="34" charset="0"/>
              </a:rPr>
              <a:t>osoby starsze i /lub </a:t>
            </a:r>
          </a:p>
          <a:p>
            <a:pPr marL="701675" indent="-342900">
              <a:buAutoNum type="alphaLcParenR"/>
            </a:pPr>
            <a:r>
              <a:rPr lang="pl-PL" dirty="0">
                <a:latin typeface="Arial" panose="020B0604020202020204" pitchFamily="34" charset="0"/>
                <a:cs typeface="Arial" panose="020B0604020202020204" pitchFamily="34" charset="0"/>
              </a:rPr>
              <a:t>osoby o niskich kwalifikacjach i / lub </a:t>
            </a:r>
          </a:p>
          <a:p>
            <a:pPr marL="701675" indent="-342900">
              <a:buAutoNum type="alphaLcParenR"/>
            </a:pPr>
            <a:r>
              <a:rPr lang="pl-PL" dirty="0">
                <a:latin typeface="Arial" panose="020B0604020202020204" pitchFamily="34" charset="0"/>
                <a:cs typeface="Arial" panose="020B0604020202020204" pitchFamily="34" charset="0"/>
              </a:rPr>
              <a:t>osoby z niepełnosprawnościami </a:t>
            </a:r>
            <a:r>
              <a:rPr lang="pl-PL" b="1" dirty="0">
                <a:latin typeface="Arial" panose="020B0604020202020204" pitchFamily="34" charset="0"/>
                <a:cs typeface="Arial" panose="020B0604020202020204" pitchFamily="34" charset="0"/>
              </a:rPr>
              <a:t>(10 pkt).</a:t>
            </a:r>
          </a:p>
          <a:p>
            <a:pPr marL="342900" indent="-342900">
              <a:buFont typeface="+mj-lt"/>
              <a:buAutoNum type="arabicPeriod"/>
            </a:pPr>
            <a:endParaRPr lang="pl-PL" dirty="0"/>
          </a:p>
          <a:p>
            <a:pPr marL="342900" indent="-342900">
              <a:buFont typeface="+mj-lt"/>
              <a:buAutoNum type="arabicPeriod"/>
            </a:pPr>
            <a:endParaRPr lang="pl-PL" dirty="0"/>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3585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534122" y="6495545"/>
            <a:ext cx="568464" cy="3596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11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descr="Nabory ogłaszane przez DW EFS dotyczące wsparcia partnerów społecznych i organizacji społeczeństwa obywatelskiego ze środków EFS+ w ramach programu Fundusze europejskie dla Lubelskiego 2021-2027 ">
            <a:extLst>
              <a:ext uri="{FF2B5EF4-FFF2-40B4-BE49-F238E27FC236}">
                <a16:creationId xmlns:a16="http://schemas.microsoft.com/office/drawing/2014/main" id="{E42790BC-FC6D-E939-27BE-64C73D482FE0}"/>
              </a:ext>
            </a:extLst>
          </p:cNvPr>
          <p:cNvSpPr txBox="1">
            <a:spLocks noGrp="1"/>
          </p:cNvSpPr>
          <p:nvPr>
            <p:ph type="title" idx="4294967295"/>
          </p:nvPr>
        </p:nvSpPr>
        <p:spPr>
          <a:xfrm>
            <a:off x="1771651" y="1557885"/>
            <a:ext cx="8262116" cy="29419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lgn="ctr">
              <a:lnSpc>
                <a:spcPct val="107000"/>
              </a:lnSpc>
              <a:spcAft>
                <a:spcPts val="800"/>
              </a:spcAft>
            </a:pPr>
            <a:r>
              <a:rPr lang="pl-PL" sz="4800" b="1" dirty="0">
                <a:effectLst/>
                <a:latin typeface="Calibri" panose="020F0502020204030204" pitchFamily="34" charset="0"/>
                <a:ea typeface="Calibri" panose="020F0502020204030204" pitchFamily="34" charset="0"/>
                <a:cs typeface="Times New Roman" panose="02020603050405020304" pitchFamily="18" charset="0"/>
              </a:rPr>
              <a:t>NABORY PLANOWANE </a:t>
            </a:r>
            <a:br>
              <a:rPr lang="pl-PL" sz="4800" b="1" dirty="0">
                <a:effectLst/>
                <a:latin typeface="Calibri" panose="020F0502020204030204" pitchFamily="34" charset="0"/>
                <a:ea typeface="Calibri" panose="020F0502020204030204" pitchFamily="34" charset="0"/>
                <a:cs typeface="Times New Roman" panose="02020603050405020304" pitchFamily="18" charset="0"/>
              </a:rPr>
            </a:br>
            <a:r>
              <a:rPr lang="pl-PL" sz="4800" b="1" dirty="0">
                <a:effectLst/>
                <a:latin typeface="Calibri" panose="020F0502020204030204" pitchFamily="34" charset="0"/>
                <a:ea typeface="Calibri" panose="020F0502020204030204" pitchFamily="34" charset="0"/>
                <a:cs typeface="Times New Roman" panose="02020603050405020304" pitchFamily="18" charset="0"/>
              </a:rPr>
              <a:t>DO OGŁOSZENIA</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endParaRPr kumimoji="0" lang="pl-PL" sz="2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161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a:t>
            </a:r>
            <a:r>
              <a:rPr lang="pl-PL" sz="1800" dirty="0">
                <a:solidFill>
                  <a:schemeClr val="accent2">
                    <a:lumMod val="25000"/>
                  </a:schemeClr>
                </a:solidFill>
                <a:latin typeface="Arial" panose="020B0604020202020204" pitchFamily="34" charset="0"/>
                <a:cs typeface="Arial" panose="020B0604020202020204" pitchFamily="34" charset="0"/>
              </a:rPr>
              <a:t>VIII</a:t>
            </a:r>
            <a:r>
              <a:rPr lang="pl-PL" sz="1800" b="1" dirty="0">
                <a:solidFill>
                  <a:schemeClr val="accent2">
                    <a:lumMod val="25000"/>
                  </a:schemeClr>
                </a:solidFill>
                <a:latin typeface="Arial" panose="020B0604020202020204" pitchFamily="34" charset="0"/>
                <a:cs typeface="Arial" panose="020B0604020202020204" pitchFamily="34" charset="0"/>
              </a:rPr>
              <a:t>. 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8.2 Ekonomia społeczna</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15</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6942"/>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1687148662"/>
              </p:ext>
            </p:extLst>
          </p:nvPr>
        </p:nvGraphicFramePr>
        <p:xfrm>
          <a:off x="659876" y="1366887"/>
          <a:ext cx="10787824" cy="4515440"/>
        </p:xfrm>
        <a:graphic>
          <a:graphicData uri="http://schemas.openxmlformats.org/drawingml/2006/table">
            <a:tbl>
              <a:tblPr firstRow="1" bandRow="1">
                <a:tableStyleId>{5C22544A-7EE6-4342-B048-85BDC9FD1C3A}</a:tableStyleId>
              </a:tblPr>
              <a:tblGrid>
                <a:gridCol w="1517716">
                  <a:extLst>
                    <a:ext uri="{9D8B030D-6E8A-4147-A177-3AD203B41FA5}">
                      <a16:colId xmlns:a16="http://schemas.microsoft.com/office/drawing/2014/main" val="3418144327"/>
                    </a:ext>
                  </a:extLst>
                </a:gridCol>
                <a:gridCol w="3550014">
                  <a:extLst>
                    <a:ext uri="{9D8B030D-6E8A-4147-A177-3AD203B41FA5}">
                      <a16:colId xmlns:a16="http://schemas.microsoft.com/office/drawing/2014/main" val="242885053"/>
                    </a:ext>
                  </a:extLst>
                </a:gridCol>
                <a:gridCol w="1389631">
                  <a:extLst>
                    <a:ext uri="{9D8B030D-6E8A-4147-A177-3AD203B41FA5}">
                      <a16:colId xmlns:a16="http://schemas.microsoft.com/office/drawing/2014/main" val="3099237310"/>
                    </a:ext>
                  </a:extLst>
                </a:gridCol>
                <a:gridCol w="1357460">
                  <a:extLst>
                    <a:ext uri="{9D8B030D-6E8A-4147-A177-3AD203B41FA5}">
                      <a16:colId xmlns:a16="http://schemas.microsoft.com/office/drawing/2014/main" val="3033296119"/>
                    </a:ext>
                  </a:extLst>
                </a:gridCol>
                <a:gridCol w="1485209">
                  <a:extLst>
                    <a:ext uri="{9D8B030D-6E8A-4147-A177-3AD203B41FA5}">
                      <a16:colId xmlns:a16="http://schemas.microsoft.com/office/drawing/2014/main" val="3331713710"/>
                    </a:ext>
                  </a:extLst>
                </a:gridCol>
                <a:gridCol w="148779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r>
                        <a:rPr lang="pl-PL" sz="1400" dirty="0">
                          <a:latin typeface="Arial" panose="020B0604020202020204" pitchFamily="34" charset="0"/>
                          <a:cs typeface="Arial" panose="020B0604020202020204" pitchFamily="34" charset="0"/>
                        </a:rPr>
                        <a:t>grudzień 2024 r.</a:t>
                      </a:r>
                    </a:p>
                  </a:txBody>
                  <a:tcPr anchor="ctr"/>
                </a:tc>
                <a:tc>
                  <a:txBody>
                    <a:bodyPr/>
                    <a:lstStyle/>
                    <a:p>
                      <a:pPr marL="0" lvl="0" indent="0">
                        <a:lnSpc>
                          <a:spcPct val="115000"/>
                        </a:lnSpc>
                        <a:spcAft>
                          <a:spcPts val="600"/>
                        </a:spcAft>
                        <a:buFont typeface="+mj-lt"/>
                        <a:buNone/>
                      </a:pPr>
                      <a:r>
                        <a:rPr lang="pl-PL" sz="1600" dirty="0">
                          <a:effectLst/>
                          <a:latin typeface="Arial" panose="020B0604020202020204" pitchFamily="34" charset="0"/>
                          <a:ea typeface="Calibri" panose="020F0502020204030204" pitchFamily="34" charset="0"/>
                          <a:cs typeface="Arial" panose="020B0604020202020204" pitchFamily="34" charset="0"/>
                        </a:rPr>
                        <a:t>6. Budowanie zdolności organizacji społeczeństwa obywatelskiego w zakresie działań wspierających ekonomię społeczną. </a:t>
                      </a:r>
                    </a:p>
                  </a:txBody>
                  <a:tcPr anchor="ctr"/>
                </a:tc>
                <a:tc>
                  <a:txBody>
                    <a:bodyPr/>
                    <a:lstStyle/>
                    <a:p>
                      <a:pPr algn="l"/>
                      <a:r>
                        <a:rPr lang="pl-PL" sz="1400" dirty="0">
                          <a:latin typeface="Arial" panose="020B0604020202020204" pitchFamily="34" charset="0"/>
                          <a:cs typeface="Arial" panose="020B0604020202020204" pitchFamily="34" charset="0"/>
                        </a:rPr>
                        <a:t>styczeń 2025 r.</a:t>
                      </a:r>
                    </a:p>
                  </a:txBody>
                  <a:tcPr anchor="ctr"/>
                </a:tc>
                <a:tc>
                  <a:txBody>
                    <a:bodyPr/>
                    <a:lstStyle/>
                    <a:p>
                      <a:pPr algn="l"/>
                      <a:r>
                        <a:rPr lang="pl-PL" sz="1400" dirty="0">
                          <a:latin typeface="Arial" panose="020B0604020202020204" pitchFamily="34" charset="0"/>
                          <a:cs typeface="Arial" panose="020B0604020202020204" pitchFamily="34" charset="0"/>
                        </a:rPr>
                        <a:t>marzec 2025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 1 012 320,00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4 349 432,88</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107490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782424" y="179892"/>
            <a:ext cx="1075169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4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DZIAŁANIE 8.2 Ekonomia społeczna</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3585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821212" y="6495545"/>
            <a:ext cx="262520" cy="3596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209D95A3-35F8-0DDE-9C9D-5781D2631EEA}"/>
              </a:ext>
            </a:extLst>
          </p:cNvPr>
          <p:cNvSpPr txBox="1"/>
          <p:nvPr/>
        </p:nvSpPr>
        <p:spPr>
          <a:xfrm>
            <a:off x="1366887" y="1423447"/>
            <a:ext cx="9832156" cy="2862322"/>
          </a:xfrm>
          <a:prstGeom prst="rect">
            <a:avLst/>
          </a:prstGeom>
          <a:noFill/>
        </p:spPr>
        <p:txBody>
          <a:bodyPr wrap="square">
            <a:spAutoFit/>
          </a:bodyPr>
          <a:lstStyle/>
          <a:p>
            <a:r>
              <a:rPr lang="pl-PL" sz="1800" b="1" dirty="0">
                <a:latin typeface="Arial" panose="020B0604020202020204" pitchFamily="34" charset="0"/>
                <a:cs typeface="Arial" panose="020B0604020202020204" pitchFamily="34" charset="0"/>
              </a:rPr>
              <a:t>Wnioskodawcy: </a:t>
            </a:r>
            <a:r>
              <a:rPr lang="pl-PL" sz="1800" dirty="0">
                <a:latin typeface="Arial" panose="020B0604020202020204" pitchFamily="34" charset="0"/>
                <a:cs typeface="Arial" panose="020B0604020202020204" pitchFamily="34" charset="0"/>
              </a:rPr>
              <a:t>organizacje społeczne i związki wyznaniowe.</a:t>
            </a:r>
          </a:p>
          <a:p>
            <a:endParaRPr lang="pl-PL" sz="1800"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Grupa docelowa: </a:t>
            </a:r>
            <a:r>
              <a:rPr lang="pl-PL" dirty="0">
                <a:latin typeface="Arial" panose="020B0604020202020204" pitchFamily="34" charset="0"/>
                <a:cs typeface="Arial" panose="020B0604020202020204" pitchFamily="34" charset="0"/>
              </a:rPr>
              <a:t>organizacje społeczeństwa obywatelskiego.</a:t>
            </a:r>
          </a:p>
          <a:p>
            <a:endParaRPr lang="pl-PL"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Minimalny wkład własny beneficjenta: </a:t>
            </a:r>
            <a:r>
              <a:rPr lang="pl-PL" dirty="0">
                <a:latin typeface="Arial" panose="020B0604020202020204" pitchFamily="34" charset="0"/>
                <a:cs typeface="Arial" panose="020B0604020202020204" pitchFamily="34" charset="0"/>
              </a:rPr>
              <a:t>5%.</a:t>
            </a:r>
          </a:p>
          <a:p>
            <a:endParaRPr lang="pl-PL"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Dopuszczalny cross-</a:t>
            </a:r>
            <a:r>
              <a:rPr lang="pl-PL" b="1" dirty="0" err="1">
                <a:latin typeface="Arial" panose="020B0604020202020204" pitchFamily="34" charset="0"/>
                <a:cs typeface="Arial" panose="020B0604020202020204" pitchFamily="34" charset="0"/>
              </a:rPr>
              <a:t>financing</a:t>
            </a:r>
            <a:r>
              <a:rPr lang="pl-PL" b="1"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248170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a:t>
            </a:r>
            <a:r>
              <a:rPr lang="pl-PL" sz="1800" dirty="0">
                <a:solidFill>
                  <a:schemeClr val="accent2">
                    <a:lumMod val="25000"/>
                  </a:schemeClr>
                </a:solidFill>
                <a:latin typeface="Arial" panose="020B0604020202020204" pitchFamily="34" charset="0"/>
                <a:cs typeface="Arial" panose="020B0604020202020204" pitchFamily="34" charset="0"/>
              </a:rPr>
              <a:t>VIII</a:t>
            </a:r>
            <a:r>
              <a:rPr lang="pl-PL" sz="1800" b="1" dirty="0">
                <a:solidFill>
                  <a:schemeClr val="accent2">
                    <a:lumMod val="25000"/>
                  </a:schemeClr>
                </a:solidFill>
                <a:latin typeface="Arial" panose="020B0604020202020204" pitchFamily="34" charset="0"/>
                <a:cs typeface="Arial" panose="020B0604020202020204" pitchFamily="34" charset="0"/>
              </a:rPr>
              <a:t>. 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8.6 Usługi zdrowotne</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17</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6942"/>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4285055910"/>
              </p:ext>
            </p:extLst>
          </p:nvPr>
        </p:nvGraphicFramePr>
        <p:xfrm>
          <a:off x="659876" y="1366887"/>
          <a:ext cx="10787824" cy="4515440"/>
        </p:xfrm>
        <a:graphic>
          <a:graphicData uri="http://schemas.openxmlformats.org/drawingml/2006/table">
            <a:tbl>
              <a:tblPr firstRow="1" bandRow="1">
                <a:tableStyleId>{5C22544A-7EE6-4342-B048-85BDC9FD1C3A}</a:tableStyleId>
              </a:tblPr>
              <a:tblGrid>
                <a:gridCol w="1423448">
                  <a:extLst>
                    <a:ext uri="{9D8B030D-6E8A-4147-A177-3AD203B41FA5}">
                      <a16:colId xmlns:a16="http://schemas.microsoft.com/office/drawing/2014/main" val="3418144327"/>
                    </a:ext>
                  </a:extLst>
                </a:gridCol>
                <a:gridCol w="3440783">
                  <a:extLst>
                    <a:ext uri="{9D8B030D-6E8A-4147-A177-3AD203B41FA5}">
                      <a16:colId xmlns:a16="http://schemas.microsoft.com/office/drawing/2014/main" val="242885053"/>
                    </a:ext>
                  </a:extLst>
                </a:gridCol>
                <a:gridCol w="1470582">
                  <a:extLst>
                    <a:ext uri="{9D8B030D-6E8A-4147-A177-3AD203B41FA5}">
                      <a16:colId xmlns:a16="http://schemas.microsoft.com/office/drawing/2014/main" val="3099237310"/>
                    </a:ext>
                  </a:extLst>
                </a:gridCol>
                <a:gridCol w="1480008">
                  <a:extLst>
                    <a:ext uri="{9D8B030D-6E8A-4147-A177-3AD203B41FA5}">
                      <a16:colId xmlns:a16="http://schemas.microsoft.com/office/drawing/2014/main" val="3033296119"/>
                    </a:ext>
                  </a:extLst>
                </a:gridCol>
                <a:gridCol w="1485209">
                  <a:extLst>
                    <a:ext uri="{9D8B030D-6E8A-4147-A177-3AD203B41FA5}">
                      <a16:colId xmlns:a16="http://schemas.microsoft.com/office/drawing/2014/main" val="3331713710"/>
                    </a:ext>
                  </a:extLst>
                </a:gridCol>
                <a:gridCol w="148779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r>
                        <a:rPr lang="pl-PL" sz="1400" dirty="0">
                          <a:latin typeface="Arial" panose="020B0604020202020204" pitchFamily="34" charset="0"/>
                          <a:cs typeface="Arial" panose="020B0604020202020204" pitchFamily="34" charset="0"/>
                        </a:rPr>
                        <a:t>listopad 2024 r.</a:t>
                      </a:r>
                    </a:p>
                  </a:txBody>
                  <a:tcPr anchor="ctr"/>
                </a:tc>
                <a:tc>
                  <a:txBody>
                    <a:bodyPr/>
                    <a:lstStyle/>
                    <a:p>
                      <a:pPr marL="0" lvl="0" indent="0">
                        <a:lnSpc>
                          <a:spcPct val="115000"/>
                        </a:lnSpc>
                        <a:spcAft>
                          <a:spcPts val="600"/>
                        </a:spcAft>
                        <a:buFont typeface="+mj-lt"/>
                        <a:buNone/>
                      </a:pPr>
                      <a:r>
                        <a:rPr lang="pl-PL" sz="1600" dirty="0">
                          <a:effectLst/>
                          <a:latin typeface="Arial" panose="020B0604020202020204" pitchFamily="34" charset="0"/>
                          <a:ea typeface="Calibri" panose="020F0502020204030204" pitchFamily="34" charset="0"/>
                          <a:cs typeface="Arial" panose="020B0604020202020204" pitchFamily="34" charset="0"/>
                        </a:rPr>
                        <a:t>2. Wsparcie procesu deinstytucjonalizacji opieki medycznej, w tym:</a:t>
                      </a:r>
                    </a:p>
                    <a:p>
                      <a:pPr marL="0" lvl="0" indent="0">
                        <a:lnSpc>
                          <a:spcPct val="115000"/>
                        </a:lnSpc>
                        <a:spcAft>
                          <a:spcPts val="600"/>
                        </a:spcAft>
                        <a:buFont typeface="+mj-lt"/>
                        <a:buNone/>
                      </a:pPr>
                      <a:r>
                        <a:rPr lang="pl-PL" sz="1600" dirty="0">
                          <a:effectLst/>
                          <a:latin typeface="Arial" panose="020B0604020202020204" pitchFamily="34" charset="0"/>
                          <a:ea typeface="Calibri" panose="020F0502020204030204" pitchFamily="34" charset="0"/>
                          <a:cs typeface="Arial" panose="020B0604020202020204" pitchFamily="34" charset="0"/>
                        </a:rPr>
                        <a:t>b) w zakresie psychiatrii osób dorosłych.</a:t>
                      </a:r>
                    </a:p>
                  </a:txBody>
                  <a:tcPr anchor="ctr"/>
                </a:tc>
                <a:tc>
                  <a:txBody>
                    <a:bodyPr/>
                    <a:lstStyle/>
                    <a:p>
                      <a:pPr algn="l"/>
                      <a:r>
                        <a:rPr lang="pl-PL" sz="1400" dirty="0">
                          <a:latin typeface="Arial" panose="020B0604020202020204" pitchFamily="34" charset="0"/>
                          <a:cs typeface="Arial" panose="020B0604020202020204" pitchFamily="34" charset="0"/>
                        </a:rPr>
                        <a:t>grudzień 2024 r.</a:t>
                      </a:r>
                    </a:p>
                  </a:txBody>
                  <a:tcPr anchor="ctr"/>
                </a:tc>
                <a:tc>
                  <a:txBody>
                    <a:bodyPr/>
                    <a:lstStyle/>
                    <a:p>
                      <a:pPr algn="l"/>
                      <a:r>
                        <a:rPr lang="pl-PL" sz="1400" dirty="0">
                          <a:latin typeface="Arial" panose="020B0604020202020204" pitchFamily="34" charset="0"/>
                          <a:cs typeface="Arial" panose="020B0604020202020204" pitchFamily="34" charset="0"/>
                        </a:rPr>
                        <a:t>styczeń 2025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 6 000 000,00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25 779 000,00</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158446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endParaRPr kumimoji="0" lang="pl-PL" sz="2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4" y="781557"/>
            <a:ext cx="10840825" cy="5447645"/>
          </a:xfrm>
          <a:prstGeom prst="rect">
            <a:avLst/>
          </a:prstGeom>
          <a:noFill/>
        </p:spPr>
        <p:txBody>
          <a:bodyPr wrap="square">
            <a:spAutoFit/>
          </a:bodyPr>
          <a:lstStyle/>
          <a:p>
            <a:r>
              <a:rPr lang="pl-PL" sz="1600" b="1" u="sng" dirty="0">
                <a:latin typeface="Arial" panose="020B0604020202020204" pitchFamily="34" charset="0"/>
                <a:cs typeface="Arial" panose="020B0604020202020204" pitchFamily="34" charset="0"/>
              </a:rPr>
              <a:t>Warunki realizacji projektów na podstawie specyficznych kryteriów wyboru projektów w ramach Działania 8.6, które zostały poddane konsultacjom społecznym w dniach 9 - 19 kwietnia 2024 r.</a:t>
            </a:r>
          </a:p>
          <a:p>
            <a:endParaRPr lang="pl-PL" sz="1600" b="1" u="sng" dirty="0">
              <a:latin typeface="Arial" panose="020B0604020202020204" pitchFamily="34" charset="0"/>
              <a:cs typeface="Arial" panose="020B0604020202020204" pitchFamily="34" charset="0"/>
            </a:endParaRPr>
          </a:p>
          <a:p>
            <a:pPr marL="342900" indent="-342900">
              <a:buAutoNum type="arabicPeriod"/>
            </a:pPr>
            <a:r>
              <a:rPr lang="pl-PL" sz="1500" dirty="0">
                <a:latin typeface="Arial" panose="020B0604020202020204" pitchFamily="34" charset="0"/>
                <a:cs typeface="Arial" panose="020B0604020202020204" pitchFamily="34" charset="0"/>
              </a:rPr>
              <a:t>Wnioskodawcą uprawnionym do ubiegania się o dofinansowanie jest: a) jednostka samorządu terytorialnego, albo b jednostka organizacyjna działająca w imieniu jednostki samorządu terytorialnego; albo c) związek lub porozumienie lub stowarzyszenie jednostek samorządu terytorialnego; albo d) podmiot świadczący usługi społeczne; albo e) podmiot wymieniony w art. 3 ust 2 i 3 ustawy o pożytku publicznym i o wolontariacie (Dz.U z 2023 r. poz. 571)  statutowo działający w obszarze pomocy i integracji społecznej; albo f)	instytucja pomocy i integracji społecznej; albo g) podmiot ekonomii społecznej; albo h) uczelnie; albo i) podmioty wykonujące działalność leczniczą lub ich podmioty tworzące; albo j) przedsiębiorcy w rozumieniu przepisów ustawy z dnia 6 marca 2018 r. Prawo przedsiębiorców (Dz. U. z 2021 r., poz. 162)  we wszelkich formach przewidzianych dla wykonywania działalności gospodarczej, jeżeli ustawa nie stanowi inaczej.</a:t>
            </a:r>
          </a:p>
          <a:p>
            <a:pPr marL="342900" indent="-342900">
              <a:buAutoNum type="arabicPeriod"/>
            </a:pPr>
            <a:r>
              <a:rPr lang="pl-PL" sz="1500" dirty="0">
                <a:latin typeface="Arial" panose="020B0604020202020204" pitchFamily="34" charset="0"/>
                <a:cs typeface="Arial" panose="020B0604020202020204" pitchFamily="34" charset="0"/>
              </a:rPr>
              <a:t>Projekt jest zgodny z Ramami Strategicznymi Rozwoju Systemu Ochrony Zdrowia.</a:t>
            </a:r>
          </a:p>
          <a:p>
            <a:pPr marL="342900" indent="-342900">
              <a:buAutoNum type="arabicPeriod"/>
            </a:pPr>
            <a:r>
              <a:rPr lang="pl-PL" sz="1500" dirty="0">
                <a:latin typeface="Arial" panose="020B0604020202020204" pitchFamily="34" charset="0"/>
                <a:cs typeface="Arial" panose="020B0604020202020204" pitchFamily="34" charset="0"/>
              </a:rPr>
              <a:t>Projekt jest zgodny z Planem Transformacji.</a:t>
            </a:r>
          </a:p>
          <a:p>
            <a:pPr marL="342900" indent="-342900">
              <a:buAutoNum type="arabicPeriod"/>
            </a:pPr>
            <a:r>
              <a:rPr lang="pl-PL" sz="1500" dirty="0">
                <a:latin typeface="Arial" panose="020B0604020202020204" pitchFamily="34" charset="0"/>
                <a:cs typeface="Arial" panose="020B0604020202020204" pitchFamily="34" charset="0"/>
              </a:rPr>
              <a:t>Projekt jest zgodny z mapą potrzeb zdrowotnych.</a:t>
            </a:r>
          </a:p>
          <a:p>
            <a:pPr marL="342900" indent="-342900">
              <a:buAutoNum type="arabicPeriod"/>
            </a:pPr>
            <a:r>
              <a:rPr lang="pl-PL" sz="1500" dirty="0">
                <a:latin typeface="Arial" panose="020B0604020202020204" pitchFamily="34" charset="0"/>
                <a:cs typeface="Arial" panose="020B0604020202020204" pitchFamily="34" charset="0"/>
              </a:rPr>
              <a:t>Projekt dotyczący opieki nad dorosłymi osobami z zaburzeniami i chorobami psychicznymi zakłada rozwój </a:t>
            </a:r>
            <a:r>
              <a:rPr lang="pl-PL" sz="1500" dirty="0" err="1">
                <a:latin typeface="Arial" panose="020B0604020202020204" pitchFamily="34" charset="0"/>
                <a:cs typeface="Arial" panose="020B0604020202020204" pitchFamily="34" charset="0"/>
              </a:rPr>
              <a:t>zdeinstytucjonalizowych</a:t>
            </a:r>
            <a:r>
              <a:rPr lang="pl-PL" sz="1500" dirty="0">
                <a:latin typeface="Arial" panose="020B0604020202020204" pitchFamily="34" charset="0"/>
                <a:cs typeface="Arial" panose="020B0604020202020204" pitchFamily="34" charset="0"/>
              </a:rPr>
              <a:t> form opieki nad pacjentem oraz przyczynia się do systemowego wdrażania reformy psychiatrii w kierunku modelu psychiatrii środowiskowej i wspiera działania o charakterze komplementarnym do wsparcia na poziomie krajowym.</a:t>
            </a:r>
          </a:p>
          <a:p>
            <a:pPr marL="342900" indent="-342900">
              <a:buAutoNum type="arabicPeriod"/>
            </a:pPr>
            <a:r>
              <a:rPr lang="pl-PL" sz="1500" dirty="0">
                <a:latin typeface="Arial" panose="020B0604020202020204" pitchFamily="34" charset="0"/>
                <a:cs typeface="Arial" panose="020B0604020202020204" pitchFamily="34" charset="0"/>
              </a:rPr>
              <a:t>Wnioskodawca zapewnia, że na etapie rekrutacji zastosuje preferencje dla osób w niekorzystnej sytuacji oraz osób ze szczególnymi potrzebami, w tym osób starszych, osób z niepełnosprawnościami, migrantów.</a:t>
            </a:r>
          </a:p>
          <a:p>
            <a:pPr marL="342900" indent="-342900">
              <a:buAutoNum type="arabicPeriod"/>
            </a:pPr>
            <a:r>
              <a:rPr lang="pl-PL" sz="1500" dirty="0">
                <a:latin typeface="Arial" panose="020B0604020202020204" pitchFamily="34" charset="0"/>
                <a:cs typeface="Arial" panose="020B0604020202020204" pitchFamily="34" charset="0"/>
              </a:rPr>
              <a:t>Projekt zakłada wsparcie uczestników projektu w oparciu o indywidualne plany zdrowienia.</a:t>
            </a:r>
          </a:p>
          <a:p>
            <a:pPr marL="342900" indent="-342900">
              <a:buAutoNum type="arabicPeriod"/>
            </a:pPr>
            <a:r>
              <a:rPr lang="pl-PL" sz="1500" dirty="0">
                <a:latin typeface="Arial" panose="020B0604020202020204" pitchFamily="34" charset="0"/>
                <a:cs typeface="Arial" panose="020B0604020202020204" pitchFamily="34" charset="0"/>
              </a:rPr>
              <a:t>Projekt spełnia warunki finansowania usług zdrowotnych.</a:t>
            </a:r>
          </a:p>
        </p:txBody>
      </p:sp>
    </p:spTree>
    <p:extLst>
      <p:ext uri="{BB962C8B-B14F-4D97-AF65-F5344CB8AC3E}">
        <p14:creationId xmlns:p14="http://schemas.microsoft.com/office/powerpoint/2010/main" val="322815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premiujące           </a:t>
            </a:r>
            <a:endParaRPr kumimoji="0" lang="pl-PL" sz="2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4" y="852403"/>
            <a:ext cx="10840825" cy="5847755"/>
          </a:xfrm>
          <a:prstGeom prst="rect">
            <a:avLst/>
          </a:prstGeom>
          <a:noFill/>
        </p:spPr>
        <p:txBody>
          <a:bodyPr wrap="square">
            <a:spAutoFit/>
          </a:bodyPr>
          <a:lstStyle/>
          <a:p>
            <a:pPr marL="342900" indent="-342900">
              <a:buFont typeface="+mj-lt"/>
              <a:buAutoNum type="arabicPeriod" startAt="9"/>
            </a:pPr>
            <a:r>
              <a:rPr lang="pl-PL" sz="1500" dirty="0">
                <a:latin typeface="Arial" panose="020B0604020202020204" pitchFamily="34" charset="0"/>
                <a:cs typeface="Arial" panose="020B0604020202020204" pitchFamily="34" charset="0"/>
              </a:rPr>
              <a:t>Wnioskodawca lub partner jest podmiotem wykonującym działalność leczniczą w zakresie psychiatrii uprawnionym do tego na mocy prawa powszechnie obowiązującego.</a:t>
            </a:r>
          </a:p>
          <a:p>
            <a:pPr marL="342900" indent="-342900">
              <a:buFont typeface="+mj-lt"/>
              <a:buAutoNum type="arabicPeriod" startAt="9"/>
            </a:pPr>
            <a:r>
              <a:rPr lang="pl-PL" sz="1500" dirty="0">
                <a:latin typeface="Arial" panose="020B0604020202020204" pitchFamily="34" charset="0"/>
                <a:cs typeface="Arial" panose="020B0604020202020204" pitchFamily="34" charset="0"/>
              </a:rPr>
              <a:t>Projekt nie powiela wsparcia planowanego na poziomie krajowym.</a:t>
            </a:r>
          </a:p>
          <a:p>
            <a:pPr marL="342900" indent="-342900">
              <a:buFont typeface="+mj-lt"/>
              <a:buAutoNum type="arabicPeriod" startAt="9"/>
            </a:pPr>
            <a:r>
              <a:rPr lang="pl-PL" sz="1500" dirty="0">
                <a:latin typeface="Arial" panose="020B0604020202020204" pitchFamily="34" charset="0"/>
                <a:cs typeface="Arial" panose="020B0604020202020204" pitchFamily="34" charset="0"/>
              </a:rPr>
              <a:t>Wnioskodawca złożył nie więcej niż jeden wniosek o dofinansowanie projektu w ramach naboru.</a:t>
            </a:r>
          </a:p>
          <a:p>
            <a:pPr marL="342900" indent="-342900">
              <a:buFont typeface="+mj-lt"/>
              <a:buAutoNum type="arabicPeriod" startAt="12"/>
            </a:pPr>
            <a:r>
              <a:rPr lang="pl-PL" sz="1500" dirty="0">
                <a:latin typeface="Arial" panose="020B0604020202020204" pitchFamily="34" charset="0"/>
                <a:cs typeface="Arial" panose="020B0604020202020204" pitchFamily="34" charset="0"/>
              </a:rPr>
              <a:t>Minimalny wkład własny beneficjenta: 15%.</a:t>
            </a:r>
          </a:p>
          <a:p>
            <a:pPr marL="342900" indent="-342900">
              <a:buFont typeface="+mj-lt"/>
              <a:buAutoNum type="arabicPeriod" startAt="12"/>
            </a:pPr>
            <a:r>
              <a:rPr lang="pl-PL" sz="1500" dirty="0">
                <a:latin typeface="Arial" panose="020B0604020202020204" pitchFamily="34" charset="0"/>
                <a:cs typeface="Arial" panose="020B0604020202020204" pitchFamily="34" charset="0"/>
              </a:rPr>
              <a:t>Dopuszczalny cross-</a:t>
            </a:r>
            <a:r>
              <a:rPr lang="pl-PL" sz="1500" dirty="0" err="1">
                <a:latin typeface="Arial" panose="020B0604020202020204" pitchFamily="34" charset="0"/>
                <a:cs typeface="Arial" panose="020B0604020202020204" pitchFamily="34" charset="0"/>
              </a:rPr>
              <a:t>financing</a:t>
            </a:r>
            <a:r>
              <a:rPr lang="pl-PL" sz="1500" dirty="0">
                <a:latin typeface="Arial" panose="020B0604020202020204" pitchFamily="34" charset="0"/>
                <a:cs typeface="Arial" panose="020B0604020202020204" pitchFamily="34" charset="0"/>
              </a:rPr>
              <a:t>: 15%</a:t>
            </a:r>
          </a:p>
          <a:p>
            <a:pPr marL="342900" indent="-342900">
              <a:buFont typeface="+mj-lt"/>
              <a:buAutoNum type="arabicPeriod" startAt="12"/>
            </a:pPr>
            <a:endParaRPr lang="pl-PL" sz="1500" dirty="0">
              <a:latin typeface="Arial" panose="020B0604020202020204" pitchFamily="34" charset="0"/>
              <a:cs typeface="Arial" panose="020B0604020202020204" pitchFamily="34" charset="0"/>
            </a:endParaRPr>
          </a:p>
          <a:p>
            <a:r>
              <a:rPr lang="pl-PL" sz="1500" b="1" u="sng" dirty="0">
                <a:latin typeface="Arial" panose="020B0604020202020204" pitchFamily="34" charset="0"/>
                <a:cs typeface="Arial" panose="020B0604020202020204" pitchFamily="34" charset="0"/>
              </a:rPr>
              <a:t>Specyficzne kryteria premiujące:</a:t>
            </a:r>
          </a:p>
          <a:p>
            <a:endParaRPr lang="pl-PL" sz="1500" b="1" u="sng" dirty="0">
              <a:latin typeface="Arial" panose="020B0604020202020204" pitchFamily="34" charset="0"/>
              <a:cs typeface="Arial" panose="020B0604020202020204" pitchFamily="34" charset="0"/>
            </a:endParaRPr>
          </a:p>
          <a:p>
            <a:pPr marL="342900" indent="-342900">
              <a:buFont typeface="+mj-lt"/>
              <a:buAutoNum type="arabicPeriod"/>
            </a:pPr>
            <a:r>
              <a:rPr lang="pl-PL" sz="1500" dirty="0">
                <a:latin typeface="Arial" panose="020B0604020202020204" pitchFamily="34" charset="0"/>
                <a:cs typeface="Arial" panose="020B0604020202020204" pitchFamily="34" charset="0"/>
              </a:rPr>
              <a:t>Projekt jest realizowany w powiatach, w których na moment składania wniosku o dofinansowanie nie jest dostępna dana forma udzielania świadczeń opieki zdrowotnej finansowanych ze środków publicznych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ukierunkowany jest na co najmniej jedną, inną niż stacjonarna, formę udzielania świadczeń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realizowany jest przez podmiot wykonujący działalność leczniczą, który przed datą złożenia wniosku o dofinansowanie nie zapewniał kompleksowej opieki zdrowotnej nad osobami z zaburzeniami psychicznymi we wszystkich formach: pomocy doraźnej, ambulatoryjnej, dziennej i środowiskowej, a taki zakres zagwarantuje (5 pkt).</a:t>
            </a:r>
          </a:p>
          <a:p>
            <a:pPr marL="342900" indent="-342900">
              <a:buFont typeface="+mj-lt"/>
              <a:buAutoNum type="arabicPeriod"/>
            </a:pPr>
            <a:r>
              <a:rPr lang="pl-PL" sz="1500" dirty="0">
                <a:latin typeface="Arial" panose="020B0604020202020204" pitchFamily="34" charset="0"/>
                <a:cs typeface="Arial" panose="020B0604020202020204" pitchFamily="34" charset="0"/>
              </a:rPr>
              <a:t>Wnioskodawca deklaruje posiadanie kadry niezbędnej do udzielania kompleksowych świadczeń zdrowotnych w warunkach stacjonarnych, ambulatoryjnych, dziennych i środowiskowych zgodnie z obowiązującymi przepisami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uwzględnia współpracę z organizacjami pozarządowymi posiadającymi doświadczenie w realizacji wsparcia ukierunkowanego na daną grupę docelową/problem zdrowotny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zakłada komplementarność do innych projektów finansowanych ze środków UE, w tym w szczególności Krajowego Planu Odbudowy i Zwiększania Odporności, ze środków krajowych lub innych źródeł, realizowanych również we wcześniejszych okresach programowania przez Wnioskodawcę lub partnera projektu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będzie realizowany na terenie gmin zagrożonych trwałą marginalizacją lub miast średnich tracących funkcje społeczno-gospodarcze w województwie lubelskim (5 pkt).</a:t>
            </a:r>
          </a:p>
          <a:p>
            <a:endParaRPr lang="pl-P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3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descr="Nabory ogłaszane przez DW EFS dotyczące wsparcia partnerów społecznych i organizacji społeczeństwa obywatelskiego ze środków EFS+ w ramach programu Fundusze europejskie dla Lubelskiego 2021-2027 ">
            <a:extLst>
              <a:ext uri="{FF2B5EF4-FFF2-40B4-BE49-F238E27FC236}">
                <a16:creationId xmlns:a16="http://schemas.microsoft.com/office/drawing/2014/main" id="{E42790BC-FC6D-E939-27BE-64C73D482FE0}"/>
              </a:ext>
            </a:extLst>
          </p:cNvPr>
          <p:cNvSpPr txBox="1">
            <a:spLocks noGrp="1"/>
          </p:cNvSpPr>
          <p:nvPr>
            <p:ph type="title" idx="4294967295"/>
          </p:nvPr>
        </p:nvSpPr>
        <p:spPr>
          <a:xfrm>
            <a:off x="1771651" y="1557885"/>
            <a:ext cx="8262116" cy="37841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lnSpc>
                <a:spcPct val="107000"/>
              </a:lnSpc>
              <a:spcAft>
                <a:spcPts val="800"/>
              </a:spcAft>
            </a:pPr>
            <a:r>
              <a:rPr lang="pl-PL" sz="4000" b="1" dirty="0">
                <a:effectLst/>
                <a:latin typeface="Calibri" panose="020F0502020204030204" pitchFamily="34" charset="0"/>
                <a:ea typeface="Calibri" panose="020F0502020204030204" pitchFamily="34" charset="0"/>
                <a:cs typeface="Times New Roman" panose="02020603050405020304" pitchFamily="18" charset="0"/>
              </a:rPr>
              <a:t>Harmonogram naborów wniosków </a:t>
            </a:r>
            <a:br>
              <a:rPr lang="pl-PL" sz="4000" b="1" dirty="0">
                <a:effectLst/>
                <a:latin typeface="Calibri" panose="020F0502020204030204" pitchFamily="34" charset="0"/>
                <a:ea typeface="Calibri" panose="020F0502020204030204" pitchFamily="34" charset="0"/>
                <a:cs typeface="Times New Roman" panose="02020603050405020304" pitchFamily="18" charset="0"/>
              </a:rPr>
            </a:br>
            <a:r>
              <a:rPr lang="pl-PL" sz="4000" b="1" dirty="0">
                <a:effectLst/>
                <a:latin typeface="Calibri" panose="020F0502020204030204" pitchFamily="34" charset="0"/>
                <a:ea typeface="Calibri" panose="020F0502020204030204" pitchFamily="34" charset="0"/>
                <a:cs typeface="Times New Roman" panose="02020603050405020304" pitchFamily="18" charset="0"/>
              </a:rPr>
              <a:t>o dofinansowanie na 2024 rok </a:t>
            </a:r>
            <a:br>
              <a:rPr lang="pl-PL" sz="4000" b="1" dirty="0">
                <a:effectLst/>
                <a:latin typeface="Calibri" panose="020F0502020204030204" pitchFamily="34" charset="0"/>
                <a:ea typeface="Calibri" panose="020F0502020204030204" pitchFamily="34" charset="0"/>
                <a:cs typeface="Times New Roman" panose="02020603050405020304" pitchFamily="18" charset="0"/>
              </a:rPr>
            </a:br>
            <a:r>
              <a:rPr lang="pl-PL" sz="4000" b="1" dirty="0">
                <a:effectLst/>
                <a:latin typeface="Calibri" panose="020F0502020204030204" pitchFamily="34" charset="0"/>
                <a:ea typeface="Calibri" panose="020F0502020204030204" pitchFamily="34" charset="0"/>
                <a:cs typeface="Times New Roman" panose="02020603050405020304" pitchFamily="18" charset="0"/>
              </a:rPr>
              <a:t>w ramach Europejskiego Funduszu Społecznego Plus.</a:t>
            </a:r>
            <a:br>
              <a:rPr lang="pl-PL" sz="4000" b="1" dirty="0">
                <a:effectLst/>
                <a:latin typeface="Calibri" panose="020F0502020204030204" pitchFamily="34" charset="0"/>
                <a:ea typeface="Calibri" panose="020F0502020204030204" pitchFamily="34" charset="0"/>
                <a:cs typeface="Times New Roman" panose="02020603050405020304" pitchFamily="18" charset="0"/>
              </a:rPr>
            </a:b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93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a:t>
            </a:r>
            <a:r>
              <a:rPr lang="pl-PL" sz="1800" dirty="0">
                <a:solidFill>
                  <a:schemeClr val="accent2">
                    <a:lumMod val="25000"/>
                  </a:schemeClr>
                </a:solidFill>
                <a:latin typeface="Arial" panose="020B0604020202020204" pitchFamily="34" charset="0"/>
                <a:cs typeface="Arial" panose="020B0604020202020204" pitchFamily="34" charset="0"/>
              </a:rPr>
              <a:t>VIII</a:t>
            </a:r>
            <a:r>
              <a:rPr lang="pl-PL" sz="1800" b="1" dirty="0">
                <a:solidFill>
                  <a:schemeClr val="accent2">
                    <a:lumMod val="25000"/>
                  </a:schemeClr>
                </a:solidFill>
                <a:latin typeface="Arial" panose="020B0604020202020204" pitchFamily="34" charset="0"/>
                <a:cs typeface="Arial" panose="020B0604020202020204" pitchFamily="34" charset="0"/>
              </a:rPr>
              <a:t>. 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8.6 Usługi zdrowotne </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20</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6942"/>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142347947"/>
              </p:ext>
            </p:extLst>
          </p:nvPr>
        </p:nvGraphicFramePr>
        <p:xfrm>
          <a:off x="659876" y="1366887"/>
          <a:ext cx="10787824" cy="4515440"/>
        </p:xfrm>
        <a:graphic>
          <a:graphicData uri="http://schemas.openxmlformats.org/drawingml/2006/table">
            <a:tbl>
              <a:tblPr firstRow="1" bandRow="1">
                <a:tableStyleId>{5C22544A-7EE6-4342-B048-85BDC9FD1C3A}</a:tableStyleId>
              </a:tblPr>
              <a:tblGrid>
                <a:gridCol w="1527143">
                  <a:extLst>
                    <a:ext uri="{9D8B030D-6E8A-4147-A177-3AD203B41FA5}">
                      <a16:colId xmlns:a16="http://schemas.microsoft.com/office/drawing/2014/main" val="3418144327"/>
                    </a:ext>
                  </a:extLst>
                </a:gridCol>
                <a:gridCol w="3346515">
                  <a:extLst>
                    <a:ext uri="{9D8B030D-6E8A-4147-A177-3AD203B41FA5}">
                      <a16:colId xmlns:a16="http://schemas.microsoft.com/office/drawing/2014/main" val="242885053"/>
                    </a:ext>
                  </a:extLst>
                </a:gridCol>
                <a:gridCol w="1461155">
                  <a:extLst>
                    <a:ext uri="{9D8B030D-6E8A-4147-A177-3AD203B41FA5}">
                      <a16:colId xmlns:a16="http://schemas.microsoft.com/office/drawing/2014/main" val="3099237310"/>
                    </a:ext>
                  </a:extLst>
                </a:gridCol>
                <a:gridCol w="1480008">
                  <a:extLst>
                    <a:ext uri="{9D8B030D-6E8A-4147-A177-3AD203B41FA5}">
                      <a16:colId xmlns:a16="http://schemas.microsoft.com/office/drawing/2014/main" val="3033296119"/>
                    </a:ext>
                  </a:extLst>
                </a:gridCol>
                <a:gridCol w="1485209">
                  <a:extLst>
                    <a:ext uri="{9D8B030D-6E8A-4147-A177-3AD203B41FA5}">
                      <a16:colId xmlns:a16="http://schemas.microsoft.com/office/drawing/2014/main" val="3331713710"/>
                    </a:ext>
                  </a:extLst>
                </a:gridCol>
                <a:gridCol w="148779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r>
                        <a:rPr lang="pl-PL" sz="1400" dirty="0">
                          <a:latin typeface="Arial" panose="020B0604020202020204" pitchFamily="34" charset="0"/>
                          <a:cs typeface="Arial" panose="020B0604020202020204" pitchFamily="34" charset="0"/>
                        </a:rPr>
                        <a:t>grudzień 2024 r.</a:t>
                      </a:r>
                    </a:p>
                  </a:txBody>
                  <a:tcPr anchor="ctr"/>
                </a:tc>
                <a:tc>
                  <a:txBody>
                    <a:bodyPr/>
                    <a:lstStyle/>
                    <a:p>
                      <a:pPr marL="0" lvl="0" indent="0">
                        <a:lnSpc>
                          <a:spcPct val="115000"/>
                        </a:lnSpc>
                        <a:spcAft>
                          <a:spcPts val="600"/>
                        </a:spcAft>
                        <a:buFont typeface="+mj-lt"/>
                        <a:buNone/>
                      </a:pPr>
                      <a:r>
                        <a:rPr lang="pl-PL" sz="1600" dirty="0">
                          <a:effectLst/>
                          <a:latin typeface="Arial" panose="020B0604020202020204" pitchFamily="34" charset="0"/>
                          <a:ea typeface="Calibri" panose="020F0502020204030204" pitchFamily="34" charset="0"/>
                          <a:cs typeface="Arial" panose="020B0604020202020204" pitchFamily="34" charset="0"/>
                        </a:rPr>
                        <a:t>2. Wsparcie procesu </a:t>
                      </a:r>
                      <a:r>
                        <a:rPr lang="pl-PL" sz="1600" dirty="0" err="1">
                          <a:effectLst/>
                          <a:latin typeface="Arial" panose="020B0604020202020204" pitchFamily="34" charset="0"/>
                          <a:ea typeface="Calibri" panose="020F0502020204030204" pitchFamily="34" charset="0"/>
                          <a:cs typeface="Arial" panose="020B0604020202020204" pitchFamily="34" charset="0"/>
                        </a:rPr>
                        <a:t>deinstytucjonalizacji</a:t>
                      </a:r>
                      <a:r>
                        <a:rPr lang="pl-PL" sz="1600" dirty="0">
                          <a:effectLst/>
                          <a:latin typeface="Arial" panose="020B0604020202020204" pitchFamily="34" charset="0"/>
                          <a:ea typeface="Calibri" panose="020F0502020204030204" pitchFamily="34" charset="0"/>
                          <a:cs typeface="Arial" panose="020B0604020202020204" pitchFamily="34" charset="0"/>
                        </a:rPr>
                        <a:t> opieki medycznej, w tym: </a:t>
                      </a:r>
                      <a:br>
                        <a:rPr lang="pl-PL" sz="1600" dirty="0">
                          <a:effectLst/>
                          <a:latin typeface="Arial" panose="020B0604020202020204" pitchFamily="34" charset="0"/>
                          <a:ea typeface="Calibri" panose="020F0502020204030204" pitchFamily="34" charset="0"/>
                          <a:cs typeface="Arial" panose="020B0604020202020204" pitchFamily="34" charset="0"/>
                        </a:rPr>
                      </a:br>
                      <a:r>
                        <a:rPr lang="pl-PL" sz="1600" dirty="0">
                          <a:effectLst/>
                          <a:latin typeface="Arial" panose="020B0604020202020204" pitchFamily="34" charset="0"/>
                          <a:ea typeface="Calibri" panose="020F0502020204030204" pitchFamily="34" charset="0"/>
                          <a:cs typeface="Arial" panose="020B0604020202020204" pitchFamily="34" charset="0"/>
                        </a:rPr>
                        <a:t>f) kompleksowe programy opieki długoterminowej.</a:t>
                      </a:r>
                    </a:p>
                  </a:txBody>
                  <a:tcPr anchor="ctr"/>
                </a:tc>
                <a:tc>
                  <a:txBody>
                    <a:bodyPr/>
                    <a:lstStyle/>
                    <a:p>
                      <a:pPr algn="l"/>
                      <a:r>
                        <a:rPr lang="pl-PL" sz="1400" dirty="0">
                          <a:latin typeface="Arial" panose="020B0604020202020204" pitchFamily="34" charset="0"/>
                          <a:cs typeface="Arial" panose="020B0604020202020204" pitchFamily="34" charset="0"/>
                        </a:rPr>
                        <a:t>styczeń 2025 r.</a:t>
                      </a:r>
                    </a:p>
                  </a:txBody>
                  <a:tcPr anchor="ctr"/>
                </a:tc>
                <a:tc>
                  <a:txBody>
                    <a:bodyPr/>
                    <a:lstStyle/>
                    <a:p>
                      <a:pPr algn="l"/>
                      <a:r>
                        <a:rPr lang="pl-PL" sz="1400" dirty="0">
                          <a:latin typeface="Arial" panose="020B0604020202020204" pitchFamily="34" charset="0"/>
                          <a:cs typeface="Arial" panose="020B0604020202020204" pitchFamily="34" charset="0"/>
                        </a:rPr>
                        <a:t>luty 2025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 6 000 000,00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25 779 000,00</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218723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endParaRPr kumimoji="0" lang="pl-PL" sz="2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21382" y="694608"/>
            <a:ext cx="10804689" cy="5509200"/>
          </a:xfrm>
          <a:prstGeom prst="rect">
            <a:avLst/>
          </a:prstGeom>
          <a:noFill/>
        </p:spPr>
        <p:txBody>
          <a:bodyPr wrap="square">
            <a:spAutoFit/>
          </a:bodyPr>
          <a:lstStyle/>
          <a:p>
            <a:r>
              <a:rPr lang="pl-PL" sz="1600" b="1" u="sng" dirty="0">
                <a:latin typeface="Arial" panose="020B0604020202020204" pitchFamily="34" charset="0"/>
                <a:cs typeface="Arial" panose="020B0604020202020204" pitchFamily="34" charset="0"/>
              </a:rPr>
              <a:t>Warunki realizacji projektów na podstawie specyficznych kryteriów wyboru projektów w ramach Działania 8.6, które zostały poddane konsultacjom społecznym w dniach 9 - 19 kwietnia 2024 r. </a:t>
            </a:r>
          </a:p>
          <a:p>
            <a:endParaRPr lang="pl-PL" sz="1600" b="1" u="sng" dirty="0">
              <a:latin typeface="Arial" panose="020B0604020202020204" pitchFamily="34" charset="0"/>
              <a:cs typeface="Arial" panose="020B0604020202020204" pitchFamily="34" charset="0"/>
            </a:endParaRPr>
          </a:p>
          <a:p>
            <a:pPr marL="342900" indent="-342900">
              <a:buAutoNum type="arabicPeriod"/>
            </a:pPr>
            <a:r>
              <a:rPr lang="pl-PL" sz="1600" dirty="0">
                <a:latin typeface="Arial" panose="020B0604020202020204" pitchFamily="34" charset="0"/>
                <a:cs typeface="Arial" panose="020B0604020202020204" pitchFamily="34" charset="0"/>
              </a:rPr>
              <a:t>Wnioskodawcą uprawnionym do ubiegania się o dofinansowanie jest: a) jednostka samorządu terytorialnego, albo b) jednostka organizacyjna działająca w imieniu jednostki samorządu terytorialnego; albo c) związek lub porozumienie lub stowarzyszenie jednostek samorządu terytorialnego; albo d) podmiot świadczący usługi społeczne; albo e) podmiot wymieniony w art. 3 ust 2 i 3 ustawy o pożytku publicznym i o wolontariacie (Dz.U z 2023 r. poz. 571)  statutowo działający w obszarze pomocy i integracji społecznej; albo f)	instytucja pomocy i integracji społecznej; albo g) podmiot ekonomii społecznej; albo h) uczelnie; albo i) podmioty wykonujące działalność leczniczą lub ich podmioty tworzące; albo j) przedsiębiorcy w rozumieniu przepisów ustawy z dnia 6 marca 2018 r. Prawo przedsiębiorców (Dz. U. z 2021 r., poz. 162)  we wszelkich formach przewidzianych dla wykonywania działalności gospodarczej, jeżeli ustawa nie stanowi inaczej.</a:t>
            </a:r>
          </a:p>
          <a:p>
            <a:pPr marL="342900" indent="-342900">
              <a:buAutoNum type="arabicPeriod"/>
            </a:pPr>
            <a:r>
              <a:rPr lang="pl-PL" sz="1600" dirty="0">
                <a:latin typeface="Arial" panose="020B0604020202020204" pitchFamily="34" charset="0"/>
                <a:cs typeface="Arial" panose="020B0604020202020204" pitchFamily="34" charset="0"/>
              </a:rPr>
              <a:t>Projekt jest zgodny z Ramami Strategicznymi Rozwoju Systemu Ochrony Zdrowia.</a:t>
            </a:r>
          </a:p>
          <a:p>
            <a:pPr marL="342900" indent="-342900">
              <a:buAutoNum type="arabicPeriod"/>
            </a:pPr>
            <a:r>
              <a:rPr lang="pl-PL" sz="1600" dirty="0">
                <a:latin typeface="Arial" panose="020B0604020202020204" pitchFamily="34" charset="0"/>
                <a:cs typeface="Arial" panose="020B0604020202020204" pitchFamily="34" charset="0"/>
              </a:rPr>
              <a:t>Projekt jest zgodny z Wojewódzkim Planem Transformacji.</a:t>
            </a:r>
          </a:p>
          <a:p>
            <a:pPr marL="342900" indent="-342900">
              <a:buAutoNum type="arabicPeriod"/>
            </a:pPr>
            <a:r>
              <a:rPr lang="pl-PL" sz="1600" dirty="0">
                <a:latin typeface="Arial" panose="020B0604020202020204" pitchFamily="34" charset="0"/>
                <a:cs typeface="Arial" panose="020B0604020202020204" pitchFamily="34" charset="0"/>
              </a:rPr>
              <a:t>Projekt jest zgodny z Mapą potrzeb zdrowotnych.</a:t>
            </a:r>
          </a:p>
          <a:p>
            <a:pPr marL="342900" indent="-342900">
              <a:buAutoNum type="arabicPeriod"/>
            </a:pPr>
            <a:r>
              <a:rPr lang="pl-PL" sz="1600" dirty="0">
                <a:latin typeface="Arial" panose="020B0604020202020204" pitchFamily="34" charset="0"/>
                <a:cs typeface="Arial" panose="020B0604020202020204" pitchFamily="34" charset="0"/>
              </a:rPr>
              <a:t>Projekt obejmuje działania w zakresie usług zdrowotnych skupiających się na rozwoju usług świadczonych w społeczności lokalnej w formach </a:t>
            </a:r>
            <a:r>
              <a:rPr lang="pl-PL" sz="1600" dirty="0" err="1">
                <a:latin typeface="Arial" panose="020B0604020202020204" pitchFamily="34" charset="0"/>
                <a:cs typeface="Arial" panose="020B0604020202020204" pitchFamily="34" charset="0"/>
              </a:rPr>
              <a:t>zdeinstytucjonalizowanych</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dirty="0">
                <a:latin typeface="Arial" panose="020B0604020202020204" pitchFamily="34" charset="0"/>
                <a:cs typeface="Arial" panose="020B0604020202020204" pitchFamily="34" charset="0"/>
              </a:rPr>
              <a:t>Wnioskodawca zapewnia, że na etapie rekrutacji zastosuje preferencje dla osób w niekorzystnej sytuacji oraz osób ze szczególnymi potrzebami, w tym osób starszych, osób z niepełnosprawnościami, migrantów.</a:t>
            </a:r>
          </a:p>
          <a:p>
            <a:pPr marL="342900" indent="-342900">
              <a:buAutoNum type="arabicPeriod"/>
            </a:pPr>
            <a:r>
              <a:rPr lang="pl-PL" sz="1600" dirty="0">
                <a:latin typeface="Arial" panose="020B0604020202020204" pitchFamily="34" charset="0"/>
                <a:cs typeface="Arial" panose="020B0604020202020204" pitchFamily="34" charset="0"/>
              </a:rPr>
              <a:t>Projekt zakłada wsparcie uczestników w oparciu o indywidualne plany opieki dla każdego pacjenta.</a:t>
            </a:r>
          </a:p>
          <a:p>
            <a:pPr marL="342900" indent="-342900">
              <a:buAutoNum type="arabicPeriod"/>
            </a:pPr>
            <a:r>
              <a:rPr lang="pl-PL" sz="1600" dirty="0">
                <a:latin typeface="Arial" panose="020B0604020202020204" pitchFamily="34" charset="0"/>
                <a:cs typeface="Arial" panose="020B0604020202020204" pitchFamily="34" charset="0"/>
              </a:rPr>
              <a:t>Projekt spełnia warunki finansowania usług zdrowotnych.</a:t>
            </a:r>
          </a:p>
          <a:p>
            <a:pPr marL="342900" indent="-342900">
              <a:buAutoNum type="arabicPeriod"/>
            </a:pPr>
            <a:r>
              <a:rPr lang="pl-PL" sz="1600" dirty="0">
                <a:latin typeface="Arial" panose="020B0604020202020204" pitchFamily="34" charset="0"/>
                <a:cs typeface="Arial" panose="020B0604020202020204" pitchFamily="34" charset="0"/>
              </a:rPr>
              <a:t>Usługi zdrowotne zaplanowane do realizacji w projekcie będą świadczone przez właściwe podmioty.</a:t>
            </a:r>
          </a:p>
        </p:txBody>
      </p:sp>
    </p:spTree>
    <p:extLst>
      <p:ext uri="{BB962C8B-B14F-4D97-AF65-F5344CB8AC3E}">
        <p14:creationId xmlns:p14="http://schemas.microsoft.com/office/powerpoint/2010/main" val="322007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premiujące         </a:t>
            </a:r>
            <a:endParaRPr kumimoji="0" lang="pl-PL" sz="2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59875" y="812335"/>
            <a:ext cx="10727703" cy="5401479"/>
          </a:xfrm>
          <a:prstGeom prst="rect">
            <a:avLst/>
          </a:prstGeom>
          <a:noFill/>
        </p:spPr>
        <p:txBody>
          <a:bodyPr wrap="square">
            <a:spAutoFit/>
          </a:bodyPr>
          <a:lstStyle/>
          <a:p>
            <a:pPr marL="342900" indent="-342900">
              <a:buFont typeface="+mj-lt"/>
              <a:buAutoNum type="arabicPeriod" startAt="10"/>
            </a:pPr>
            <a:r>
              <a:rPr lang="pl-PL" sz="1500" dirty="0">
                <a:latin typeface="Arial" panose="020B0604020202020204" pitchFamily="34" charset="0"/>
                <a:cs typeface="Arial" panose="020B0604020202020204" pitchFamily="34" charset="0"/>
              </a:rPr>
              <a:t>Projekt zakłada utworzenie stanowiska koordynatora opieki nad pacjentem.</a:t>
            </a:r>
          </a:p>
          <a:p>
            <a:pPr marL="342900" indent="-342900">
              <a:buFont typeface="+mj-lt"/>
              <a:buAutoNum type="arabicPeriod" startAt="10"/>
            </a:pPr>
            <a:r>
              <a:rPr lang="pl-PL" sz="1500" dirty="0">
                <a:latin typeface="Arial" panose="020B0604020202020204" pitchFamily="34" charset="0"/>
                <a:cs typeface="Arial" panose="020B0604020202020204" pitchFamily="34" charset="0"/>
              </a:rPr>
              <a:t>Projekt zakłada obligatoryjnie wsparcie dla opiekunów nieformalnych osób potrzebujących wsparcia w codziennym funkcjonowaniu.</a:t>
            </a:r>
          </a:p>
          <a:p>
            <a:pPr marL="342900" indent="-342900">
              <a:buFont typeface="+mj-lt"/>
              <a:buAutoNum type="arabicPeriod" startAt="10"/>
            </a:pPr>
            <a:r>
              <a:rPr lang="pl-PL" sz="1500" dirty="0">
                <a:latin typeface="Arial" panose="020B0604020202020204" pitchFamily="34" charset="0"/>
                <a:cs typeface="Arial" panose="020B0604020202020204" pitchFamily="34" charset="0"/>
              </a:rPr>
              <a:t>Projekt zakłada realizację dodatkowych działań towarzyszących.</a:t>
            </a:r>
          </a:p>
          <a:p>
            <a:pPr marL="342900" indent="-342900">
              <a:buFont typeface="+mj-lt"/>
              <a:buAutoNum type="arabicPeriod" startAt="13"/>
            </a:pPr>
            <a:r>
              <a:rPr lang="pl-PL" sz="1500" dirty="0">
                <a:latin typeface="Arial" panose="020B0604020202020204" pitchFamily="34" charset="0"/>
                <a:cs typeface="Arial" panose="020B0604020202020204" pitchFamily="34" charset="0"/>
              </a:rPr>
              <a:t>Wnioskodawca złożył nie więcej niż jeden wniosek o dofinansowanie projektu w ramach naboru.</a:t>
            </a:r>
          </a:p>
          <a:p>
            <a:pPr marL="342900" indent="-342900">
              <a:buFont typeface="+mj-lt"/>
              <a:buAutoNum type="arabicPeriod" startAt="13"/>
            </a:pPr>
            <a:r>
              <a:rPr lang="pl-PL" sz="1500" dirty="0">
                <a:latin typeface="Arial" panose="020B0604020202020204" pitchFamily="34" charset="0"/>
                <a:cs typeface="Arial" panose="020B0604020202020204" pitchFamily="34" charset="0"/>
              </a:rPr>
              <a:t>Minimalny wkład własny beneficjenta: 5%.</a:t>
            </a:r>
          </a:p>
          <a:p>
            <a:pPr marL="342900" indent="-342900">
              <a:buFont typeface="+mj-lt"/>
              <a:buAutoNum type="arabicPeriod" startAt="13"/>
            </a:pPr>
            <a:r>
              <a:rPr lang="pl-PL" sz="1500" dirty="0">
                <a:latin typeface="Arial" panose="020B0604020202020204" pitchFamily="34" charset="0"/>
                <a:cs typeface="Arial" panose="020B0604020202020204" pitchFamily="34" charset="0"/>
              </a:rPr>
              <a:t>Dopuszczalny cross-</a:t>
            </a:r>
            <a:r>
              <a:rPr lang="pl-PL" sz="1500" dirty="0" err="1">
                <a:latin typeface="Arial" panose="020B0604020202020204" pitchFamily="34" charset="0"/>
                <a:cs typeface="Arial" panose="020B0604020202020204" pitchFamily="34" charset="0"/>
              </a:rPr>
              <a:t>financing</a:t>
            </a:r>
            <a:r>
              <a:rPr lang="pl-PL" sz="1500" dirty="0">
                <a:latin typeface="Arial" panose="020B0604020202020204" pitchFamily="34" charset="0"/>
                <a:cs typeface="Arial" panose="020B0604020202020204" pitchFamily="34" charset="0"/>
              </a:rPr>
              <a:t>: 15%</a:t>
            </a:r>
          </a:p>
          <a:p>
            <a:endParaRPr lang="pl-PL" sz="1500" dirty="0">
              <a:latin typeface="Arial" panose="020B0604020202020204" pitchFamily="34" charset="0"/>
              <a:cs typeface="Arial" panose="020B0604020202020204" pitchFamily="34" charset="0"/>
            </a:endParaRPr>
          </a:p>
          <a:p>
            <a:r>
              <a:rPr lang="pl-PL" sz="1500" b="1" u="sng" dirty="0">
                <a:latin typeface="Arial" panose="020B0604020202020204" pitchFamily="34" charset="0"/>
                <a:cs typeface="Arial" panose="020B0604020202020204" pitchFamily="34" charset="0"/>
              </a:rPr>
              <a:t>Specyficzne kryteria premiujące:</a:t>
            </a:r>
          </a:p>
          <a:p>
            <a:endParaRPr lang="pl-PL" sz="1500" b="1" u="sng" dirty="0">
              <a:latin typeface="Arial" panose="020B0604020202020204" pitchFamily="34" charset="0"/>
              <a:cs typeface="Arial" panose="020B0604020202020204" pitchFamily="34" charset="0"/>
            </a:endParaRPr>
          </a:p>
          <a:p>
            <a:pPr marL="342900" indent="-342900">
              <a:buFont typeface="+mj-lt"/>
              <a:buAutoNum type="arabicPeriod"/>
            </a:pPr>
            <a:r>
              <a:rPr lang="pl-PL" sz="1500" dirty="0">
                <a:latin typeface="Arial" panose="020B0604020202020204" pitchFamily="34" charset="0"/>
                <a:cs typeface="Arial" panose="020B0604020202020204" pitchFamily="34" charset="0"/>
              </a:rPr>
              <a:t>Projekt zakłada koordynację usług zdrowotnych ze społecznymi (15 pkt).  </a:t>
            </a:r>
          </a:p>
          <a:p>
            <a:pPr marL="342900" indent="-342900">
              <a:buFont typeface="+mj-lt"/>
              <a:buAutoNum type="arabicPeriod"/>
            </a:pPr>
            <a:r>
              <a:rPr lang="pl-PL" sz="1500" dirty="0">
                <a:latin typeface="Arial" panose="020B0604020202020204" pitchFamily="34" charset="0"/>
                <a:cs typeface="Arial" panose="020B0604020202020204" pitchFamily="34" charset="0"/>
              </a:rPr>
              <a:t>Wnioskodawcą i/lub partnerem jest Centrum Usług Społecznych lub przedsiębiorstwo społeczne lub podmiot realizujący zadania pomocy społecznej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zakłada wsparcie psychologiczne dla opiekunów nieformalnych osób potrzebujących wsparcia w codziennym funkcjonowaniu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przewiduje realizację wsparcia również w godzinach popołudniowych i wieczornych oraz w soboty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będzie realizowany na terenie gmin zagrożonych trwałą marginalizacją lub miast średnich tracących funkcje społeczno-gospodarcze w województwie lubelskim (5 pkt). </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zakłada komplementarność do innych projektów finansowanych ze środków UE, w tym w szczególności Krajowego Planu Odbudowy i Zwiększania Odporności, ze środków krajowych lub innych źródeł, realizowanych również we wcześniejszych okresach programowania przez Wnioskodawcę lub partnera projektu (5 pkt).</a:t>
            </a:r>
          </a:p>
          <a:p>
            <a:pPr marL="342900" indent="-342900">
              <a:buFont typeface="+mj-lt"/>
              <a:buAutoNum type="arabicPeriod"/>
            </a:pPr>
            <a:r>
              <a:rPr lang="pl-PL" sz="1500" dirty="0">
                <a:latin typeface="Arial" panose="020B0604020202020204" pitchFamily="34" charset="0"/>
                <a:cs typeface="Arial" panose="020B0604020202020204" pitchFamily="34" charset="0"/>
              </a:rPr>
              <a:t>Projekt zakłada, jako element projektu, działania podnoszące kompetencje kadr opieki długoterminowej lub paliatywnej, lub hospicyjnej (5 pkt).</a:t>
            </a:r>
          </a:p>
        </p:txBody>
      </p:sp>
    </p:spTree>
    <p:extLst>
      <p:ext uri="{BB962C8B-B14F-4D97-AF65-F5344CB8AC3E}">
        <p14:creationId xmlns:p14="http://schemas.microsoft.com/office/powerpoint/2010/main" val="285622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a:t>
            </a:r>
            <a:r>
              <a:rPr lang="pl-PL" sz="1800" dirty="0">
                <a:solidFill>
                  <a:schemeClr val="accent2">
                    <a:lumMod val="25000"/>
                  </a:schemeClr>
                </a:solidFill>
                <a:latin typeface="Arial" panose="020B0604020202020204" pitchFamily="34" charset="0"/>
                <a:cs typeface="Arial" panose="020B0604020202020204" pitchFamily="34" charset="0"/>
              </a:rPr>
              <a:t>VIII</a:t>
            </a:r>
            <a:r>
              <a:rPr lang="pl-PL" sz="1800" b="1" dirty="0">
                <a:solidFill>
                  <a:schemeClr val="accent2">
                    <a:lumMod val="25000"/>
                  </a:schemeClr>
                </a:solidFill>
                <a:latin typeface="Arial" panose="020B0604020202020204" pitchFamily="34" charset="0"/>
                <a:cs typeface="Arial" panose="020B0604020202020204" pitchFamily="34" charset="0"/>
              </a:rPr>
              <a:t>. 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8.7 Usługi społeczne w ramach Zintegrowanych Inwestycji Terytorialnych</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23</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6942"/>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194462767"/>
              </p:ext>
            </p:extLst>
          </p:nvPr>
        </p:nvGraphicFramePr>
        <p:xfrm>
          <a:off x="659875" y="1140551"/>
          <a:ext cx="10787824" cy="4943098"/>
        </p:xfrm>
        <a:graphic>
          <a:graphicData uri="http://schemas.openxmlformats.org/drawingml/2006/table">
            <a:tbl>
              <a:tblPr firstRow="1" bandRow="1">
                <a:tableStyleId>{5C22544A-7EE6-4342-B048-85BDC9FD1C3A}</a:tableStyleId>
              </a:tblPr>
              <a:tblGrid>
                <a:gridCol w="1527143">
                  <a:extLst>
                    <a:ext uri="{9D8B030D-6E8A-4147-A177-3AD203B41FA5}">
                      <a16:colId xmlns:a16="http://schemas.microsoft.com/office/drawing/2014/main" val="3418144327"/>
                    </a:ext>
                  </a:extLst>
                </a:gridCol>
                <a:gridCol w="3346515">
                  <a:extLst>
                    <a:ext uri="{9D8B030D-6E8A-4147-A177-3AD203B41FA5}">
                      <a16:colId xmlns:a16="http://schemas.microsoft.com/office/drawing/2014/main" val="242885053"/>
                    </a:ext>
                  </a:extLst>
                </a:gridCol>
                <a:gridCol w="1461155">
                  <a:extLst>
                    <a:ext uri="{9D8B030D-6E8A-4147-A177-3AD203B41FA5}">
                      <a16:colId xmlns:a16="http://schemas.microsoft.com/office/drawing/2014/main" val="3099237310"/>
                    </a:ext>
                  </a:extLst>
                </a:gridCol>
                <a:gridCol w="1480008">
                  <a:extLst>
                    <a:ext uri="{9D8B030D-6E8A-4147-A177-3AD203B41FA5}">
                      <a16:colId xmlns:a16="http://schemas.microsoft.com/office/drawing/2014/main" val="3033296119"/>
                    </a:ext>
                  </a:extLst>
                </a:gridCol>
                <a:gridCol w="1485209">
                  <a:extLst>
                    <a:ext uri="{9D8B030D-6E8A-4147-A177-3AD203B41FA5}">
                      <a16:colId xmlns:a16="http://schemas.microsoft.com/office/drawing/2014/main" val="3331713710"/>
                    </a:ext>
                  </a:extLst>
                </a:gridCol>
                <a:gridCol w="148779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r>
                        <a:rPr lang="pl-PL" sz="1300" dirty="0">
                          <a:latin typeface="Arial" panose="020B0604020202020204" pitchFamily="34" charset="0"/>
                          <a:cs typeface="Arial" panose="020B0604020202020204" pitchFamily="34" charset="0"/>
                        </a:rPr>
                        <a:t>listopad 2024 r.</a:t>
                      </a:r>
                    </a:p>
                  </a:txBody>
                  <a:tcPr anchor="ctr"/>
                </a:tc>
                <a:tc>
                  <a:txBody>
                    <a:bodyPr/>
                    <a:lstStyle/>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1. Projekty w zakresie: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a) rozwoju usług opiekuńczych świadczonych w społeczności lokalnej, w formach dziennych i całodobowych,</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b) wsparcia tworzenia warunków i usług w zakresie opieki osób potrzebujących wsparcia w codziennym funkcjonowaniu w miejscu zamieszkania,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c) wsparcia opiekunów faktycznych (nieformalnych) osób potrzebujących wsparcia w codziennym funkcjonowaniu, w tym opieka </a:t>
                      </a:r>
                      <a:r>
                        <a:rPr lang="pl-PL" sz="1400" dirty="0" err="1">
                          <a:effectLst/>
                          <a:latin typeface="Arial" panose="020B0604020202020204" pitchFamily="34" charset="0"/>
                          <a:ea typeface="Calibri" panose="020F0502020204030204" pitchFamily="34" charset="0"/>
                          <a:cs typeface="Arial" panose="020B0604020202020204" pitchFamily="34" charset="0"/>
                        </a:rPr>
                        <a:t>wytchnieniowa</a:t>
                      </a:r>
                      <a:r>
                        <a:rPr lang="pl-PL" sz="1400" dirty="0">
                          <a:effectLst/>
                          <a:latin typeface="Arial" panose="020B0604020202020204" pitchFamily="34" charset="0"/>
                          <a:ea typeface="Calibri" panose="020F0502020204030204" pitchFamily="34" charset="0"/>
                          <a:cs typeface="Arial" panose="020B0604020202020204" pitchFamily="34" charset="0"/>
                        </a:rPr>
                        <a:t>, poradnictwo, kształcenie potrzebne do opieki,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d) szkolenia kadr na potrzeby świadczenia usług w społeczności lokalnej,</a:t>
                      </a:r>
                    </a:p>
                  </a:txBody>
                  <a:tcPr anchor="ctr"/>
                </a:tc>
                <a:tc>
                  <a:txBody>
                    <a:bodyPr/>
                    <a:lstStyle/>
                    <a:p>
                      <a:pPr algn="l"/>
                      <a:r>
                        <a:rPr lang="pl-PL" sz="1300" dirty="0">
                          <a:latin typeface="Arial" panose="020B0604020202020204" pitchFamily="34" charset="0"/>
                          <a:cs typeface="Arial" panose="020B0604020202020204" pitchFamily="34" charset="0"/>
                        </a:rPr>
                        <a:t>grudzień 2024 r.</a:t>
                      </a:r>
                    </a:p>
                  </a:txBody>
                  <a:tcPr anchor="ctr"/>
                </a:tc>
                <a:tc>
                  <a:txBody>
                    <a:bodyPr/>
                    <a:lstStyle/>
                    <a:p>
                      <a:pPr algn="ctr"/>
                      <a:r>
                        <a:rPr lang="pl-PL" sz="1300" dirty="0">
                          <a:latin typeface="Arial" panose="020B0604020202020204" pitchFamily="34" charset="0"/>
                          <a:cs typeface="Arial" panose="020B0604020202020204" pitchFamily="34" charset="0"/>
                        </a:rPr>
                        <a:t>maj 2025 r</a:t>
                      </a:r>
                      <a:r>
                        <a:rPr lang="pl-PL" sz="1200" dirty="0">
                          <a:latin typeface="Arial" panose="020B0604020202020204" pitchFamily="34" charset="0"/>
                          <a:cs typeface="Arial" panose="020B0604020202020204" pitchFamily="34" charset="0"/>
                        </a:rPr>
                        <a:t>.</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7 426 764,00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31 909 091,53</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198829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a:t>
            </a:r>
            <a:r>
              <a:rPr lang="pl-PL" sz="1800" dirty="0">
                <a:solidFill>
                  <a:schemeClr val="accent2">
                    <a:lumMod val="25000"/>
                  </a:schemeClr>
                </a:solidFill>
                <a:latin typeface="Arial" panose="020B0604020202020204" pitchFamily="34" charset="0"/>
                <a:cs typeface="Arial" panose="020B0604020202020204" pitchFamily="34" charset="0"/>
              </a:rPr>
              <a:t>VIII</a:t>
            </a:r>
            <a:r>
              <a:rPr lang="pl-PL" sz="1800" b="1" dirty="0">
                <a:solidFill>
                  <a:schemeClr val="accent2">
                    <a:lumMod val="25000"/>
                  </a:schemeClr>
                </a:solidFill>
                <a:latin typeface="Arial" panose="020B0604020202020204" pitchFamily="34" charset="0"/>
                <a:cs typeface="Arial" panose="020B0604020202020204" pitchFamily="34" charset="0"/>
              </a:rPr>
              <a:t>. 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8.7 Usługi społeczne w ramach Zintegrowanych Inwestycji Terytorialnych </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24</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018784"/>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1421011344"/>
              </p:ext>
            </p:extLst>
          </p:nvPr>
        </p:nvGraphicFramePr>
        <p:xfrm>
          <a:off x="659875" y="860136"/>
          <a:ext cx="10787824" cy="4729738"/>
        </p:xfrm>
        <a:graphic>
          <a:graphicData uri="http://schemas.openxmlformats.org/drawingml/2006/table">
            <a:tbl>
              <a:tblPr firstRow="1" bandRow="1">
                <a:tableStyleId>{5C22544A-7EE6-4342-B048-85BDC9FD1C3A}</a:tableStyleId>
              </a:tblPr>
              <a:tblGrid>
                <a:gridCol w="1527143">
                  <a:extLst>
                    <a:ext uri="{9D8B030D-6E8A-4147-A177-3AD203B41FA5}">
                      <a16:colId xmlns:a16="http://schemas.microsoft.com/office/drawing/2014/main" val="3418144327"/>
                    </a:ext>
                  </a:extLst>
                </a:gridCol>
                <a:gridCol w="3893271">
                  <a:extLst>
                    <a:ext uri="{9D8B030D-6E8A-4147-A177-3AD203B41FA5}">
                      <a16:colId xmlns:a16="http://schemas.microsoft.com/office/drawing/2014/main" val="242885053"/>
                    </a:ext>
                  </a:extLst>
                </a:gridCol>
                <a:gridCol w="1065229">
                  <a:extLst>
                    <a:ext uri="{9D8B030D-6E8A-4147-A177-3AD203B41FA5}">
                      <a16:colId xmlns:a16="http://schemas.microsoft.com/office/drawing/2014/main" val="3099237310"/>
                    </a:ext>
                  </a:extLst>
                </a:gridCol>
                <a:gridCol w="1508288">
                  <a:extLst>
                    <a:ext uri="{9D8B030D-6E8A-4147-A177-3AD203B41FA5}">
                      <a16:colId xmlns:a16="http://schemas.microsoft.com/office/drawing/2014/main" val="3033296119"/>
                    </a:ext>
                  </a:extLst>
                </a:gridCol>
                <a:gridCol w="1508289">
                  <a:extLst>
                    <a:ext uri="{9D8B030D-6E8A-4147-A177-3AD203B41FA5}">
                      <a16:colId xmlns:a16="http://schemas.microsoft.com/office/drawing/2014/main" val="3331713710"/>
                    </a:ext>
                  </a:extLst>
                </a:gridCol>
                <a:gridCol w="128560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endParaRPr lang="pl-PL" sz="1400" dirty="0">
                        <a:latin typeface="Arial" panose="020B0604020202020204" pitchFamily="34" charset="0"/>
                        <a:cs typeface="Arial" panose="020B0604020202020204" pitchFamily="34" charset="0"/>
                      </a:endParaRPr>
                    </a:p>
                  </a:txBody>
                  <a:tcPr anchor="ctr"/>
                </a:tc>
                <a:tc>
                  <a:txBody>
                    <a:bodyPr/>
                    <a:lstStyle/>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e) wsparcia dla tworzenia lub funkcjonowania placówek świadczących usługi społeczne w społeczności lokalnej i ich usług, w tym CUS,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f) wsparcia procesu </a:t>
                      </a:r>
                      <a:r>
                        <a:rPr lang="pl-PL" sz="1400" dirty="0" err="1">
                          <a:effectLst/>
                          <a:latin typeface="Arial" panose="020B0604020202020204" pitchFamily="34" charset="0"/>
                          <a:ea typeface="Calibri" panose="020F0502020204030204" pitchFamily="34" charset="0"/>
                          <a:cs typeface="Arial" panose="020B0604020202020204" pitchFamily="34" charset="0"/>
                        </a:rPr>
                        <a:t>deinstytucjonalizacji</a:t>
                      </a:r>
                      <a:r>
                        <a:rPr lang="pl-PL" sz="1400" dirty="0">
                          <a:effectLst/>
                          <a:latin typeface="Arial" panose="020B0604020202020204" pitchFamily="34" charset="0"/>
                          <a:ea typeface="Calibri" panose="020F0502020204030204" pitchFamily="34" charset="0"/>
                          <a:cs typeface="Arial" panose="020B0604020202020204" pitchFamily="34" charset="0"/>
                        </a:rPr>
                        <a:t> instytucji całodobowych.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2. Rozwój usług asystenckich wspierających aktywność społeczną, edukacyjną lub zawodową osób z niepełnosprawnościami.</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3. Wsparcie w zakresie tworzenia i funkcjonowania mieszkań chronionych i wspomaganych, w tym wsparcie kadry tych mieszkań, rozwój mieszkalnictwa adaptowalnego oraz innych rozwiązań łączących wsparcie społeczne i mieszkaniowe.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4. Wsparcie procesu usamodzielniania osób przebywających w placówkach całodobowych.</a:t>
                      </a:r>
                    </a:p>
                  </a:txBody>
                  <a:tcPr anchor="ctr"/>
                </a:tc>
                <a:tc>
                  <a:txBody>
                    <a:bodyPr/>
                    <a:lstStyle/>
                    <a:p>
                      <a:pPr algn="l"/>
                      <a:endParaRPr lang="pl-PL" sz="1400" dirty="0">
                        <a:latin typeface="Arial" panose="020B0604020202020204" pitchFamily="34" charset="0"/>
                        <a:cs typeface="Arial" panose="020B0604020202020204" pitchFamily="34" charset="0"/>
                      </a:endParaRPr>
                    </a:p>
                  </a:txBody>
                  <a:tcPr anchor="ctr"/>
                </a:tc>
                <a:tc>
                  <a:txBody>
                    <a:bodyPr/>
                    <a:lstStyle/>
                    <a:p>
                      <a:pPr algn="l"/>
                      <a:endParaRPr lang="pl-PL" sz="1400" dirty="0">
                        <a:latin typeface="Arial" panose="020B0604020202020204" pitchFamily="34" charset="0"/>
                        <a:cs typeface="Arial" panose="020B0604020202020204" pitchFamily="34" charset="0"/>
                      </a:endParaRPr>
                    </a:p>
                  </a:txBody>
                  <a:tcPr anchor="ctr"/>
                </a:tc>
                <a:tc>
                  <a:txBody>
                    <a:bodyPr/>
                    <a:lstStyle/>
                    <a:p>
                      <a:pPr algn="l"/>
                      <a:endParaRPr lang="pl-PL" sz="14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l"/>
                      <a:endParaRPr lang="pl-PL" sz="14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154437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782424" y="179892"/>
            <a:ext cx="107516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4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DZIAŁANIE 8.7 Usługi społeczne w ramach Zintegrowanych Inwestycji Terytorialnych</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3585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821212" y="6495545"/>
            <a:ext cx="262520" cy="3596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209D95A3-35F8-0DDE-9C9D-5781D2631EEA}"/>
              </a:ext>
            </a:extLst>
          </p:cNvPr>
          <p:cNvSpPr txBox="1"/>
          <p:nvPr/>
        </p:nvSpPr>
        <p:spPr>
          <a:xfrm>
            <a:off x="1366887" y="1423447"/>
            <a:ext cx="9832156" cy="4247317"/>
          </a:xfrm>
          <a:prstGeom prst="rect">
            <a:avLst/>
          </a:prstGeom>
          <a:noFill/>
        </p:spPr>
        <p:txBody>
          <a:bodyPr wrap="square">
            <a:spAutoFit/>
          </a:bodyPr>
          <a:lstStyle/>
          <a:p>
            <a:r>
              <a:rPr lang="pl-PL" sz="1800" b="1" dirty="0">
                <a:latin typeface="Arial" panose="020B0604020202020204" pitchFamily="34" charset="0"/>
                <a:cs typeface="Arial" panose="020B0604020202020204" pitchFamily="34" charset="0"/>
              </a:rPr>
              <a:t>Wnioskodawcy: </a:t>
            </a:r>
            <a:r>
              <a:rPr lang="pl-PL" sz="1800" dirty="0">
                <a:latin typeface="Arial" panose="020B0604020202020204" pitchFamily="34" charset="0"/>
                <a:cs typeface="Arial" panose="020B0604020202020204" pitchFamily="34" charset="0"/>
              </a:rPr>
              <a:t>Administracja publiczna; Instytucje nauki i edukacji; Organizacje społeczne i związki wyznaniowe; Przedsiębiorstwa; Służby publiczne;  Zintegrowane Inwestycje Terytorialne (ZIT).</a:t>
            </a:r>
          </a:p>
          <a:p>
            <a:endParaRPr lang="pl-PL" sz="1800"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Grupa docelowa: </a:t>
            </a:r>
            <a:r>
              <a:rPr lang="pl-PL" dirty="0">
                <a:latin typeface="Arial" panose="020B0604020202020204" pitchFamily="34" charset="0"/>
                <a:cs typeface="Arial" panose="020B0604020202020204" pitchFamily="34" charset="0"/>
              </a:rPr>
              <a:t>kadra realizująca działania w obszarze usług społecznych, migranci i ich otoczenie, opiekunowie faktyczni, osoby narażone na umieszczenie w instytucjach całodobowych lub przebywające w instytucjach całodobowych, osoby świadczące usługi społeczne w społeczności lokalnej, osoby z niepełnosprawnościami i ich otoczenie (m.in. rodzina, środowisko lokalne), osoby zagrożone wykluczeniem społecznym, otoczenie osób dotkniętych ubóstwem i wykluczeniem społecznym, otoczenie osób zagrożonych ubóstwem lub wykluczeniem społecznym.</a:t>
            </a: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Minimalny wkład własny beneficjenta: </a:t>
            </a:r>
            <a:r>
              <a:rPr lang="pl-PL" dirty="0">
                <a:latin typeface="Arial" panose="020B0604020202020204" pitchFamily="34" charset="0"/>
                <a:cs typeface="Arial" panose="020B0604020202020204" pitchFamily="34" charset="0"/>
              </a:rPr>
              <a:t>5%.</a:t>
            </a: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Dopuszczalny cross-</a:t>
            </a:r>
            <a:r>
              <a:rPr lang="pl-PL" b="1" dirty="0" err="1">
                <a:latin typeface="Arial" panose="020B0604020202020204" pitchFamily="34" charset="0"/>
                <a:cs typeface="Arial" panose="020B0604020202020204" pitchFamily="34" charset="0"/>
              </a:rPr>
              <a:t>financing</a:t>
            </a:r>
            <a:r>
              <a:rPr lang="pl-PL" b="1"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406944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a:t>
            </a:r>
            <a:r>
              <a:rPr lang="pl-PL" sz="1800" dirty="0">
                <a:solidFill>
                  <a:schemeClr val="accent2">
                    <a:lumMod val="25000"/>
                  </a:schemeClr>
                </a:solidFill>
                <a:latin typeface="Arial" panose="020B0604020202020204" pitchFamily="34" charset="0"/>
                <a:cs typeface="Arial" panose="020B0604020202020204" pitchFamily="34" charset="0"/>
              </a:rPr>
              <a:t>VIII</a:t>
            </a:r>
            <a:r>
              <a:rPr lang="pl-PL" sz="1800" b="1" dirty="0">
                <a:solidFill>
                  <a:schemeClr val="accent2">
                    <a:lumMod val="25000"/>
                  </a:schemeClr>
                </a:solidFill>
                <a:latin typeface="Arial" panose="020B0604020202020204" pitchFamily="34" charset="0"/>
                <a:cs typeface="Arial" panose="020B0604020202020204" pitchFamily="34" charset="0"/>
              </a:rPr>
              <a:t>. 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8.9 Integracja społeczna osób najbardziej potrzebujących wsparcia</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26</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6942"/>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2382663971"/>
              </p:ext>
            </p:extLst>
          </p:nvPr>
        </p:nvGraphicFramePr>
        <p:xfrm>
          <a:off x="659876" y="1366887"/>
          <a:ext cx="10787824" cy="4515440"/>
        </p:xfrm>
        <a:graphic>
          <a:graphicData uri="http://schemas.openxmlformats.org/drawingml/2006/table">
            <a:tbl>
              <a:tblPr firstRow="1" bandRow="1">
                <a:tableStyleId>{5C22544A-7EE6-4342-B048-85BDC9FD1C3A}</a:tableStyleId>
              </a:tblPr>
              <a:tblGrid>
                <a:gridCol w="1527143">
                  <a:extLst>
                    <a:ext uri="{9D8B030D-6E8A-4147-A177-3AD203B41FA5}">
                      <a16:colId xmlns:a16="http://schemas.microsoft.com/office/drawing/2014/main" val="3418144327"/>
                    </a:ext>
                  </a:extLst>
                </a:gridCol>
                <a:gridCol w="3346515">
                  <a:extLst>
                    <a:ext uri="{9D8B030D-6E8A-4147-A177-3AD203B41FA5}">
                      <a16:colId xmlns:a16="http://schemas.microsoft.com/office/drawing/2014/main" val="242885053"/>
                    </a:ext>
                  </a:extLst>
                </a:gridCol>
                <a:gridCol w="1461155">
                  <a:extLst>
                    <a:ext uri="{9D8B030D-6E8A-4147-A177-3AD203B41FA5}">
                      <a16:colId xmlns:a16="http://schemas.microsoft.com/office/drawing/2014/main" val="3099237310"/>
                    </a:ext>
                  </a:extLst>
                </a:gridCol>
                <a:gridCol w="1480008">
                  <a:extLst>
                    <a:ext uri="{9D8B030D-6E8A-4147-A177-3AD203B41FA5}">
                      <a16:colId xmlns:a16="http://schemas.microsoft.com/office/drawing/2014/main" val="3033296119"/>
                    </a:ext>
                  </a:extLst>
                </a:gridCol>
                <a:gridCol w="1485209">
                  <a:extLst>
                    <a:ext uri="{9D8B030D-6E8A-4147-A177-3AD203B41FA5}">
                      <a16:colId xmlns:a16="http://schemas.microsoft.com/office/drawing/2014/main" val="3331713710"/>
                    </a:ext>
                  </a:extLst>
                </a:gridCol>
                <a:gridCol w="148779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r>
                        <a:rPr lang="pl-PL" sz="1300" dirty="0">
                          <a:latin typeface="Arial" panose="020B0604020202020204" pitchFamily="34" charset="0"/>
                          <a:cs typeface="Arial" panose="020B0604020202020204" pitchFamily="34" charset="0"/>
                        </a:rPr>
                        <a:t>20.06.2024 r.</a:t>
                      </a:r>
                    </a:p>
                  </a:txBody>
                  <a:tcPr anchor="ctr"/>
                </a:tc>
                <a:tc>
                  <a:txBody>
                    <a:bodyPr/>
                    <a:lstStyle/>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1. Aktywizacja społeczna osób najbardziej zagrożonych ubóstwem lub wykluczeniem społecznym, w tym osób starszych.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2. Rozwój usług dla osób w kryzysie bezdomności oraz zagrożonych bezdomnością lub wykluczeniem mieszkaniowym. </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3. Wsparcie działań na rzecz integracji społeczności zagrożonych wykluczeniem społecznym, w tym realizacja działań na rzecz rozwoju lokalnego.</a:t>
                      </a:r>
                    </a:p>
                  </a:txBody>
                  <a:tcPr anchor="ctr"/>
                </a:tc>
                <a:tc>
                  <a:txBody>
                    <a:bodyPr/>
                    <a:lstStyle/>
                    <a:p>
                      <a:pPr algn="l"/>
                      <a:r>
                        <a:rPr lang="pl-PL" sz="1300" dirty="0">
                          <a:latin typeface="Arial" panose="020B0604020202020204" pitchFamily="34" charset="0"/>
                          <a:cs typeface="Arial" panose="020B0604020202020204" pitchFamily="34" charset="0"/>
                        </a:rPr>
                        <a:t>27.06.2024 r.</a:t>
                      </a:r>
                    </a:p>
                  </a:txBody>
                  <a:tcPr anchor="ctr"/>
                </a:tc>
                <a:tc>
                  <a:txBody>
                    <a:bodyPr/>
                    <a:lstStyle/>
                    <a:p>
                      <a:pPr algn="ctr"/>
                      <a:r>
                        <a:rPr lang="pl-PL" sz="1300" dirty="0">
                          <a:latin typeface="Arial" panose="020B0604020202020204" pitchFamily="34" charset="0"/>
                          <a:cs typeface="Arial" panose="020B0604020202020204" pitchFamily="34" charset="0"/>
                        </a:rPr>
                        <a:t>27.08.2024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3 864 695,00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16 604 662,07</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2317297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4" y="1035006"/>
            <a:ext cx="10840825" cy="5078313"/>
          </a:xfrm>
          <a:prstGeom prst="rect">
            <a:avLst/>
          </a:prstGeom>
          <a:noFill/>
        </p:spPr>
        <p:txBody>
          <a:bodyPr wrap="square">
            <a:spAutoFit/>
          </a:bodyPr>
          <a:lstStyle/>
          <a:p>
            <a:r>
              <a:rPr lang="pl-PL" b="1" u="sng" dirty="0">
                <a:latin typeface="Arial" panose="020B0604020202020204" pitchFamily="34" charset="0"/>
                <a:cs typeface="Arial" panose="020B0604020202020204" pitchFamily="34" charset="0"/>
              </a:rPr>
              <a:t>Warunki realizacji projektów na podstawie specyficznych kryteriów wyboru projektów w ramach Działania 8.9 które zostały poddane konsultacjom społecznym w dniach 12 – 22 marca 2024 r.</a:t>
            </a:r>
          </a:p>
          <a:p>
            <a:endParaRPr lang="pl-PL" b="1" u="sng" dirty="0">
              <a:latin typeface="Arial" panose="020B0604020202020204" pitchFamily="34" charset="0"/>
              <a:cs typeface="Arial" panose="020B0604020202020204" pitchFamily="34" charset="0"/>
            </a:endParaRPr>
          </a:p>
          <a:p>
            <a:pPr marL="342900" indent="-342900">
              <a:buAutoNum type="arabicPeriod"/>
            </a:pPr>
            <a:r>
              <a:rPr lang="pl-PL" dirty="0">
                <a:latin typeface="Arial" panose="020B0604020202020204" pitchFamily="34" charset="0"/>
                <a:cs typeface="Arial" panose="020B0604020202020204" pitchFamily="34" charset="0"/>
              </a:rPr>
              <a:t>Wnioskodawcą uprawnionym do ubiegania się o dofinansowanie jest: a) jednostka samorządu terytorialnego i/lub jednostka organizacyjna działająca w imieniu tej jednostki; albo b) związek lub porozumienie lub stowarzyszenie jednostek samorządu terytorialnego; albo c) podmiot świadczący usługi społeczne; albo d) podmiot wymieniony w art. 3 ust 2 i 3 ustawy o pożytku publicznym i o wolontariacie (Dz.U z 2023 r. poz. 571)  statutowo działający w obszarze pomocy i integracji społecznej; albo e) instytucja pomocy i integracji społecznej; albo f) podmiot ekonomii społecznej.</a:t>
            </a:r>
          </a:p>
          <a:p>
            <a:pPr marL="342900" indent="-342900">
              <a:buAutoNum type="arabicPeriod"/>
            </a:pPr>
            <a:r>
              <a:rPr lang="pl-PL" dirty="0">
                <a:latin typeface="Arial" panose="020B0604020202020204" pitchFamily="34" charset="0"/>
                <a:cs typeface="Arial" panose="020B0604020202020204" pitchFamily="34" charset="0"/>
              </a:rPr>
              <a:t>Wnioskodawca, w ramach naboru, składa maksymalnie jeden wniosek o dofinansowanie projektu.</a:t>
            </a:r>
          </a:p>
          <a:p>
            <a:pPr marL="342900" indent="-342900">
              <a:buAutoNum type="arabicPeriod"/>
            </a:pPr>
            <a:r>
              <a:rPr lang="pl-PL" dirty="0">
                <a:latin typeface="Arial" panose="020B0604020202020204" pitchFamily="34" charset="0"/>
                <a:cs typeface="Arial" panose="020B0604020202020204" pitchFamily="34" charset="0"/>
              </a:rPr>
              <a:t>Projekt skierowany jest wyłącznie do osób, które pracują lub zamieszkują na obszarze województwa lubelskiego w rozumieniu przepisów Kodeksu Cywilnego. Wymóg ten nie ma zastosowania do osób w kryzysie bezdomności, dla których warunkiem jest przebywanie na obszarze województwa lubelskiego.</a:t>
            </a:r>
          </a:p>
          <a:p>
            <a:pPr marL="342900" indent="-342900">
              <a:buAutoNum type="arabicPeriod"/>
            </a:pPr>
            <a:r>
              <a:rPr lang="pl-PL" dirty="0">
                <a:latin typeface="Arial" panose="020B0604020202020204" pitchFamily="34" charset="0"/>
                <a:cs typeface="Arial" panose="020B0604020202020204" pitchFamily="34" charset="0"/>
              </a:rPr>
              <a:t>Projekt zakłada odpowiednią strukturę grupy docelowej.</a:t>
            </a:r>
          </a:p>
          <a:p>
            <a:pPr marL="342900" indent="-342900">
              <a:buAutoNum type="arabicPeriod"/>
            </a:pPr>
            <a:r>
              <a:rPr lang="pl-PL" dirty="0">
                <a:latin typeface="Arial" panose="020B0604020202020204" pitchFamily="34" charset="0"/>
                <a:cs typeface="Arial" panose="020B0604020202020204" pitchFamily="34" charset="0"/>
              </a:rPr>
              <a:t>Minimalny wkład własny beneficjenta: 5%.</a:t>
            </a:r>
          </a:p>
          <a:p>
            <a:pPr marL="342900" indent="-342900">
              <a:buAutoNum type="arabicPeriod"/>
            </a:pPr>
            <a:r>
              <a:rPr lang="pl-PL" dirty="0">
                <a:latin typeface="Arial" panose="020B0604020202020204" pitchFamily="34" charset="0"/>
                <a:cs typeface="Arial" panose="020B0604020202020204" pitchFamily="34" charset="0"/>
              </a:rPr>
              <a:t>Dopuszczalny cross-</a:t>
            </a:r>
            <a:r>
              <a:rPr lang="pl-PL" dirty="0" err="1">
                <a:latin typeface="Arial" panose="020B0604020202020204" pitchFamily="34" charset="0"/>
                <a:cs typeface="Arial" panose="020B0604020202020204" pitchFamily="34" charset="0"/>
              </a:rPr>
              <a:t>financing</a:t>
            </a:r>
            <a:r>
              <a:rPr lang="pl-PL" dirty="0">
                <a:latin typeface="Arial" panose="020B0604020202020204" pitchFamily="34" charset="0"/>
                <a:cs typeface="Arial" panose="020B0604020202020204" pitchFamily="34" charset="0"/>
              </a:rPr>
              <a:t>: 15%.</a:t>
            </a:r>
          </a:p>
          <a:p>
            <a:pPr marL="342900" indent="-342900">
              <a:buAutoNum type="arabicPeriod"/>
            </a:pPr>
            <a:r>
              <a:rPr lang="pl-PL" dirty="0">
                <a:latin typeface="Arial" panose="020B0604020202020204" pitchFamily="34" charset="0"/>
                <a:cs typeface="Arial" panose="020B0604020202020204" pitchFamily="34" charset="0"/>
              </a:rPr>
              <a:t>Wsparcie odbywa się w oparciu o ścieżkę reintegracji.</a:t>
            </a:r>
          </a:p>
        </p:txBody>
      </p:sp>
    </p:spTree>
    <p:extLst>
      <p:ext uri="{BB962C8B-B14F-4D97-AF65-F5344CB8AC3E}">
        <p14:creationId xmlns:p14="http://schemas.microsoft.com/office/powerpoint/2010/main" val="1910138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premiujące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573B2A17-33AC-3463-66FD-8CD94038BE12}"/>
              </a:ext>
            </a:extLst>
          </p:cNvPr>
          <p:cNvSpPr txBox="1"/>
          <p:nvPr/>
        </p:nvSpPr>
        <p:spPr>
          <a:xfrm>
            <a:off x="890832" y="1436743"/>
            <a:ext cx="10176235" cy="4247317"/>
          </a:xfrm>
          <a:prstGeom prst="rect">
            <a:avLst/>
          </a:prstGeom>
          <a:noFill/>
        </p:spPr>
        <p:txBody>
          <a:bodyPr wrap="square">
            <a:spAutoFit/>
          </a:bodyPr>
          <a:lstStyle/>
          <a:p>
            <a:endParaRPr lang="pl-PL" b="1" u="sng" dirty="0">
              <a:latin typeface="Arial" panose="020B0604020202020204" pitchFamily="34" charset="0"/>
              <a:cs typeface="Arial" panose="020B0604020202020204" pitchFamily="34" charset="0"/>
            </a:endParaRPr>
          </a:p>
          <a:p>
            <a:pPr marL="342900" indent="-342900">
              <a:buFont typeface="+mj-lt"/>
              <a:buAutoNum type="arabicPeriod"/>
            </a:pPr>
            <a:r>
              <a:rPr lang="pl-PL" dirty="0">
                <a:latin typeface="Arial" panose="020B0604020202020204" pitchFamily="34" charset="0"/>
                <a:cs typeface="Arial" panose="020B0604020202020204" pitchFamily="34" charset="0"/>
              </a:rPr>
              <a:t>Projekt zakłada wsparcie skierowane do osób w kryzysie bezdomności oraz zagrożonych bezdomnością lub wykluczeniem mieszkaniowym (5 pkt).</a:t>
            </a:r>
          </a:p>
          <a:p>
            <a:pPr marL="342900" indent="-342900">
              <a:buFont typeface="+mj-lt"/>
              <a:buAutoNum type="arabicPeriod"/>
            </a:pPr>
            <a:r>
              <a:rPr lang="pl-PL" dirty="0">
                <a:latin typeface="Arial" panose="020B0604020202020204" pitchFamily="34" charset="0"/>
                <a:cs typeface="Arial" panose="020B0604020202020204" pitchFamily="34" charset="0"/>
              </a:rPr>
              <a:t>Interwencja zaplanowana w ramach projektu jest komplementarna z innymi projektami finansowanymi ze środków UE lub ze środków krajowych (5 pkt).</a:t>
            </a:r>
          </a:p>
          <a:p>
            <a:pPr marL="342900" indent="-342900">
              <a:buFont typeface="+mj-lt"/>
              <a:buAutoNum type="arabicPeriod"/>
            </a:pPr>
            <a:r>
              <a:rPr lang="pl-PL" dirty="0">
                <a:latin typeface="Arial" panose="020B0604020202020204" pitchFamily="34" charset="0"/>
                <a:cs typeface="Arial" panose="020B0604020202020204" pitchFamily="34" charset="0"/>
              </a:rPr>
              <a:t>Projekt będzie realizowany w partnerstwie składającym się z jednostki samorządu terytorialnego/jednostki organizacyjnej działającej w imieniu jednostki samorządu terytorialnego oraz podmiotu ekonomii społecznej (5 pkt).</a:t>
            </a:r>
          </a:p>
          <a:p>
            <a:pPr marL="342900" indent="-342900">
              <a:buFont typeface="+mj-lt"/>
              <a:buAutoNum type="arabicPeriod"/>
            </a:pPr>
            <a:r>
              <a:rPr lang="pl-PL" dirty="0">
                <a:latin typeface="Arial" panose="020B0604020202020204" pitchFamily="34" charset="0"/>
                <a:cs typeface="Arial" panose="020B0604020202020204" pitchFamily="34" charset="0"/>
              </a:rPr>
              <a:t>Projekt będzie realizowany wyłącznie na terenie gmin zagrożonych trwałą marginalizacją lub miast średnich tracących funkcje społeczno-gospodarcze w województwie lubelskim (5 pkt).</a:t>
            </a:r>
          </a:p>
          <a:p>
            <a:pPr marL="342900" indent="-342900">
              <a:buFont typeface="+mj-lt"/>
              <a:buAutoNum type="arabicPeriod"/>
            </a:pPr>
            <a:r>
              <a:rPr lang="pl-PL" dirty="0">
                <a:latin typeface="Arial" panose="020B0604020202020204" pitchFamily="34" charset="0"/>
                <a:cs typeface="Arial" panose="020B0604020202020204" pitchFamily="34" charset="0"/>
              </a:rPr>
              <a:t>Projekt będzie realizowany zgodnie ze strategią Innych Instrumentów Terytorialnych (5 pkt).</a:t>
            </a:r>
          </a:p>
          <a:p>
            <a:pPr marL="342900" indent="-342900">
              <a:buFont typeface="+mj-lt"/>
              <a:buAutoNum type="arabicPeriod"/>
            </a:pPr>
            <a:r>
              <a:rPr lang="pl-PL" dirty="0">
                <a:latin typeface="Arial" panose="020B0604020202020204" pitchFamily="34" charset="0"/>
                <a:cs typeface="Arial" panose="020B0604020202020204" pitchFamily="34" charset="0"/>
              </a:rPr>
              <a:t>Projekt zakłada wykorzystanie modelu „Najpierw mieszkanie” (5 pkt). </a:t>
            </a:r>
          </a:p>
          <a:p>
            <a:pPr marL="342900" indent="-342900">
              <a:buFont typeface="+mj-lt"/>
              <a:buAutoNum type="arabicPeriod"/>
            </a:pPr>
            <a:endParaRPr lang="pl-PL" dirty="0">
              <a:latin typeface="Arial" panose="020B0604020202020204" pitchFamily="34" charset="0"/>
              <a:cs typeface="Arial" panose="020B0604020202020204" pitchFamily="34" charset="0"/>
            </a:endParaRPr>
          </a:p>
          <a:p>
            <a:pPr marL="342900" indent="-342900">
              <a:buFont typeface="+mj-lt"/>
              <a:buAutoNum type="arabicPeriod"/>
            </a:pPr>
            <a:endParaRPr lang="pl-PL" dirty="0"/>
          </a:p>
          <a:p>
            <a:endParaRPr lang="pl-PL" dirty="0"/>
          </a:p>
        </p:txBody>
      </p:sp>
    </p:spTree>
    <p:extLst>
      <p:ext uri="{BB962C8B-B14F-4D97-AF65-F5344CB8AC3E}">
        <p14:creationId xmlns:p14="http://schemas.microsoft.com/office/powerpoint/2010/main" val="1504329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IX. Zaspokajanie potrzeb rynku pracy</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9.6 Adaptacyjność pracodawców i pracowników do zmian</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31931" y="6606607"/>
            <a:ext cx="1231537" cy="163293"/>
          </a:xfrm>
        </p:spPr>
        <p:txBody>
          <a:bodyPr/>
          <a:lstStyle/>
          <a:p>
            <a:pPr defTabSz="414772"/>
            <a:fld id="{EB4015AA-59F6-416B-87A6-8E3D940284E2}" type="slidenum">
              <a:rPr lang="pl-PL" sz="1100">
                <a:solidFill>
                  <a:schemeClr val="bg2">
                    <a:lumMod val="50000"/>
                  </a:schemeClr>
                </a:solidFill>
              </a:rPr>
              <a:pPr defTabSz="414772"/>
              <a:t>29</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6942"/>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480823504"/>
              </p:ext>
            </p:extLst>
          </p:nvPr>
        </p:nvGraphicFramePr>
        <p:xfrm>
          <a:off x="659876" y="1366887"/>
          <a:ext cx="10787824" cy="4515440"/>
        </p:xfrm>
        <a:graphic>
          <a:graphicData uri="http://schemas.openxmlformats.org/drawingml/2006/table">
            <a:tbl>
              <a:tblPr firstRow="1" bandRow="1">
                <a:tableStyleId>{5C22544A-7EE6-4342-B048-85BDC9FD1C3A}</a:tableStyleId>
              </a:tblPr>
              <a:tblGrid>
                <a:gridCol w="1527143">
                  <a:extLst>
                    <a:ext uri="{9D8B030D-6E8A-4147-A177-3AD203B41FA5}">
                      <a16:colId xmlns:a16="http://schemas.microsoft.com/office/drawing/2014/main" val="3418144327"/>
                    </a:ext>
                  </a:extLst>
                </a:gridCol>
                <a:gridCol w="3346515">
                  <a:extLst>
                    <a:ext uri="{9D8B030D-6E8A-4147-A177-3AD203B41FA5}">
                      <a16:colId xmlns:a16="http://schemas.microsoft.com/office/drawing/2014/main" val="242885053"/>
                    </a:ext>
                  </a:extLst>
                </a:gridCol>
                <a:gridCol w="1461155">
                  <a:extLst>
                    <a:ext uri="{9D8B030D-6E8A-4147-A177-3AD203B41FA5}">
                      <a16:colId xmlns:a16="http://schemas.microsoft.com/office/drawing/2014/main" val="3099237310"/>
                    </a:ext>
                  </a:extLst>
                </a:gridCol>
                <a:gridCol w="1480008">
                  <a:extLst>
                    <a:ext uri="{9D8B030D-6E8A-4147-A177-3AD203B41FA5}">
                      <a16:colId xmlns:a16="http://schemas.microsoft.com/office/drawing/2014/main" val="3033296119"/>
                    </a:ext>
                  </a:extLst>
                </a:gridCol>
                <a:gridCol w="1485209">
                  <a:extLst>
                    <a:ext uri="{9D8B030D-6E8A-4147-A177-3AD203B41FA5}">
                      <a16:colId xmlns:a16="http://schemas.microsoft.com/office/drawing/2014/main" val="3331713710"/>
                    </a:ext>
                  </a:extLst>
                </a:gridCol>
                <a:gridCol w="1487794">
                  <a:extLst>
                    <a:ext uri="{9D8B030D-6E8A-4147-A177-3AD203B41FA5}">
                      <a16:colId xmlns:a16="http://schemas.microsoft.com/office/drawing/2014/main" val="1953291975"/>
                    </a:ext>
                  </a:extLst>
                </a:gridCol>
              </a:tblGrid>
              <a:tr h="1224538">
                <a:tc>
                  <a:txBody>
                    <a:bodyPr/>
                    <a:lstStyle/>
                    <a:p>
                      <a:r>
                        <a:rPr lang="pl-PL" sz="1200"/>
                        <a:t>Planowany termin</a:t>
                      </a:r>
                    </a:p>
                    <a:p>
                      <a:r>
                        <a:rPr lang="pl-PL" sz="1200"/>
                        <a:t>ogłoszenia o</a:t>
                      </a:r>
                    </a:p>
                    <a:p>
                      <a:r>
                        <a:rPr lang="pl-PL" sz="1200"/>
                        <a:t>naborze</a:t>
                      </a:r>
                    </a:p>
                    <a:p>
                      <a:r>
                        <a:rPr lang="pl-PL" sz="120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290902">
                <a:tc>
                  <a:txBody>
                    <a:bodyPr/>
                    <a:lstStyle/>
                    <a:p>
                      <a:pPr algn="l"/>
                      <a:r>
                        <a:rPr lang="pl-PL" sz="1300" dirty="0">
                          <a:latin typeface="Arial" panose="020B0604020202020204" pitchFamily="34" charset="0"/>
                          <a:cs typeface="Arial" panose="020B0604020202020204" pitchFamily="34" charset="0"/>
                        </a:rPr>
                        <a:t>sierpień 2024 r.</a:t>
                      </a:r>
                    </a:p>
                  </a:txBody>
                  <a:tcPr anchor="ctr"/>
                </a:tc>
                <a:tc>
                  <a:txBody>
                    <a:bodyPr/>
                    <a:lstStyle/>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1. Kompleksowe działania służące wydłużeniu zdolności do pracy osób starszych, uwzględniające zarządzanie wiekiem, w przedsiębiorstwach poprzez upowszechnianie mentoringu w miejscu pracy, rozwijanie kompetencji osób starszych, promowanie zdrowego i aktywnego starzenia się.</a:t>
                      </a:r>
                    </a:p>
                    <a:p>
                      <a:pPr marL="0" lvl="0" indent="0">
                        <a:lnSpc>
                          <a:spcPct val="100000"/>
                        </a:lnSpc>
                        <a:spcAft>
                          <a:spcPts val="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2. Wsparcie pracodawców we wprowadzaniu elastycznych form zatrudnienia, w tym we wprowadzaniu pracy zdalnej.</a:t>
                      </a:r>
                    </a:p>
                  </a:txBody>
                  <a:tcPr anchor="ctr"/>
                </a:tc>
                <a:tc>
                  <a:txBody>
                    <a:bodyPr/>
                    <a:lstStyle/>
                    <a:p>
                      <a:pPr algn="l"/>
                      <a:r>
                        <a:rPr lang="pl-PL" sz="1300" dirty="0">
                          <a:latin typeface="Arial" panose="020B0604020202020204" pitchFamily="34" charset="0"/>
                          <a:cs typeface="Arial" panose="020B0604020202020204" pitchFamily="34" charset="0"/>
                        </a:rPr>
                        <a:t>sierpień 2024 r.</a:t>
                      </a:r>
                    </a:p>
                  </a:txBody>
                  <a:tcPr anchor="ctr"/>
                </a:tc>
                <a:tc>
                  <a:txBody>
                    <a:bodyPr/>
                    <a:lstStyle/>
                    <a:p>
                      <a:pPr algn="ctr"/>
                      <a:r>
                        <a:rPr lang="pl-PL" sz="1300" dirty="0">
                          <a:latin typeface="Arial" panose="020B0604020202020204" pitchFamily="34" charset="0"/>
                          <a:cs typeface="Arial" panose="020B0604020202020204" pitchFamily="34" charset="0"/>
                        </a:rPr>
                        <a:t>wrzesień 2024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2 500 000,00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10 741 250,00</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383774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descr="Nabory ogłaszane przez DW EFS dotyczące wsparcia partnerów społecznych i organizacji społeczeństwa obywatelskiego ze środków EFS+ w ramach programu Fundusze europejskie dla Lubelskiego 2021-2027 ">
            <a:extLst>
              <a:ext uri="{FF2B5EF4-FFF2-40B4-BE49-F238E27FC236}">
                <a16:creationId xmlns:a16="http://schemas.microsoft.com/office/drawing/2014/main" id="{E42790BC-FC6D-E939-27BE-64C73D482FE0}"/>
              </a:ext>
            </a:extLst>
          </p:cNvPr>
          <p:cNvSpPr txBox="1">
            <a:spLocks noGrp="1"/>
          </p:cNvSpPr>
          <p:nvPr>
            <p:ph type="title" idx="4294967295"/>
          </p:nvPr>
        </p:nvSpPr>
        <p:spPr>
          <a:xfrm>
            <a:off x="1771651" y="1557885"/>
            <a:ext cx="8262116" cy="21516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lgn="ctr">
              <a:lnSpc>
                <a:spcPct val="107000"/>
              </a:lnSpc>
              <a:spcAft>
                <a:spcPts val="800"/>
              </a:spcAft>
            </a:pPr>
            <a:r>
              <a:rPr lang="pl-PL" sz="4800" b="1" dirty="0">
                <a:effectLst/>
                <a:latin typeface="Calibri" panose="020F0502020204030204" pitchFamily="34" charset="0"/>
                <a:ea typeface="Calibri" panose="020F0502020204030204" pitchFamily="34" charset="0"/>
                <a:cs typeface="Times New Roman" panose="02020603050405020304" pitchFamily="18" charset="0"/>
              </a:rPr>
              <a:t>NABORY OGŁOSZONE</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endParaRPr kumimoji="0" lang="pl-PL" sz="2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9888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4" y="1074657"/>
            <a:ext cx="10840825" cy="4770537"/>
          </a:xfrm>
          <a:prstGeom prst="rect">
            <a:avLst/>
          </a:prstGeom>
          <a:noFill/>
        </p:spPr>
        <p:txBody>
          <a:bodyPr wrap="square">
            <a:spAutoFit/>
          </a:bodyPr>
          <a:lstStyle/>
          <a:p>
            <a:r>
              <a:rPr lang="pl-PL" sz="1600" b="1" u="sng" dirty="0">
                <a:latin typeface="Arial" panose="020B0604020202020204" pitchFamily="34" charset="0"/>
                <a:cs typeface="Arial" panose="020B0604020202020204" pitchFamily="34" charset="0"/>
              </a:rPr>
              <a:t>Warunki realizacji projektów na podstawie specyficznych kryteriów wyboru projektów w ramach Działania 9.6 które zostały poddane konsultacjom społecznym w dniach 16 – 26 kwietnia 2024 r.</a:t>
            </a:r>
          </a:p>
          <a:p>
            <a:endParaRPr lang="pl-PL" sz="1600" dirty="0">
              <a:latin typeface="Arial" panose="020B0604020202020204" pitchFamily="34" charset="0"/>
              <a:cs typeface="Arial" panose="020B0604020202020204" pitchFamily="34" charset="0"/>
            </a:endParaRPr>
          </a:p>
          <a:p>
            <a:pPr marL="342900" indent="-342900">
              <a:buAutoNum type="arabicPeriod"/>
            </a:pPr>
            <a:r>
              <a:rPr lang="pl-PL" sz="1600" dirty="0">
                <a:latin typeface="Arial" panose="020B0604020202020204" pitchFamily="34" charset="0"/>
                <a:cs typeface="Arial" panose="020B0604020202020204" pitchFamily="34" charset="0"/>
              </a:rPr>
              <a:t>Wnioskodawcami uprawnionymi do ubiegania się o dofinansowanie są: 1. jednostki samorządu terytorialnego, 2. jednostki organizacyjne jednostek samorządu terytorialnego (w tym posiadające osobowość prawną, związki, porozumienia i stowarzyszenia JST), 3. osoby prawne i jednostki organizacyjne nieposiadające osobowości prawnej, w szczególności organizacje pozarządowe, organizacje non-profit, 4. osoby fizyczne prowadzące działalność gospodarczą lub oświatową na podstawie przepisów odrębnych, 5. pracodawcy.</a:t>
            </a:r>
          </a:p>
          <a:p>
            <a:pPr marL="342900" indent="-342900">
              <a:buAutoNum type="arabicPeriod"/>
            </a:pPr>
            <a:r>
              <a:rPr lang="pl-PL" sz="1600" dirty="0">
                <a:latin typeface="Arial" panose="020B0604020202020204" pitchFamily="34" charset="0"/>
                <a:cs typeface="Arial" panose="020B0604020202020204" pitchFamily="34" charset="0"/>
              </a:rPr>
              <a:t>Wnioskodawca złożył nie więcej niż dwa wnioski o dofinansowanie projektu w ramach naboru.</a:t>
            </a:r>
          </a:p>
          <a:p>
            <a:pPr marL="342900" indent="-342900">
              <a:buAutoNum type="arabicPeriod"/>
            </a:pPr>
            <a:r>
              <a:rPr lang="pl-PL" sz="1600" dirty="0">
                <a:latin typeface="Arial" panose="020B0604020202020204" pitchFamily="34" charset="0"/>
                <a:cs typeface="Arial" panose="020B0604020202020204" pitchFamily="34" charset="0"/>
              </a:rPr>
              <a:t>W ramach naboru możliwe są następujące warianty realizacji projektu: 1. Wnioskodawcą jest pracodawca, który kieruje wsparcie do siebie i swoich pracowników lub 2. Wnioskodawcą jest podmiot, który kieruje wsparcie do wskazanych we wniosku o dofinansowanie pracodawców i ich pracowników.</a:t>
            </a:r>
          </a:p>
          <a:p>
            <a:pPr marL="342900" indent="-342900">
              <a:buAutoNum type="arabicPeriod"/>
            </a:pPr>
            <a:r>
              <a:rPr lang="pl-PL" sz="1600" dirty="0">
                <a:latin typeface="Arial" panose="020B0604020202020204" pitchFamily="34" charset="0"/>
                <a:cs typeface="Arial" panose="020B0604020202020204" pitchFamily="34" charset="0"/>
              </a:rPr>
              <a:t>Projekt skierowany jest do pracodawców posiadających siedzibę (filię, delegaturę, oddział bądź inną prawnie dozwoloną formę organizacyjną działalności podmiotu) na terenie województwa lubelskiego oraz do ich pracowników, w tym kadry zarządzającej, pracujących na terenie województwa lubelskiego.</a:t>
            </a:r>
          </a:p>
          <a:p>
            <a:pPr marL="342900" indent="-342900">
              <a:buAutoNum type="arabicPeriod"/>
            </a:pPr>
            <a:r>
              <a:rPr lang="pl-PL" sz="1600" dirty="0">
                <a:latin typeface="Arial" panose="020B0604020202020204" pitchFamily="34" charset="0"/>
                <a:cs typeface="Arial" panose="020B0604020202020204" pitchFamily="34" charset="0"/>
              </a:rPr>
              <a:t>Projekt zakłada realizację typu projektu nr 1 </a:t>
            </a:r>
            <a:r>
              <a:rPr lang="pl-PL" sz="1600" i="1" dirty="0">
                <a:latin typeface="Arial" panose="020B0604020202020204" pitchFamily="34" charset="0"/>
                <a:cs typeface="Arial" panose="020B0604020202020204" pitchFamily="34" charset="0"/>
              </a:rPr>
              <a:t>Kompleksowe działania służące wydłużeniu zdolności do pracy osób starszych, uwzględniające zarządzanie wiekiem, w przedsiębiorstwach poprzez upowszechnianie mentoringu w miejscu pracy, rozwijanie kompetencji osób starszych, promowanie zdrowego i aktywnego starzenia się</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dirty="0">
                <a:latin typeface="Arial" panose="020B0604020202020204" pitchFamily="34" charset="0"/>
                <a:cs typeface="Arial" panose="020B0604020202020204" pitchFamily="34" charset="0"/>
              </a:rPr>
              <a:t>Projekt zakłada wsparcie w zakresie podnoszenia kompetencji pracowników powyżej 50 roku życia.</a:t>
            </a:r>
          </a:p>
        </p:txBody>
      </p:sp>
    </p:spTree>
    <p:extLst>
      <p:ext uri="{BB962C8B-B14F-4D97-AF65-F5344CB8AC3E}">
        <p14:creationId xmlns:p14="http://schemas.microsoft.com/office/powerpoint/2010/main" val="4070658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premiujące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4" y="925439"/>
            <a:ext cx="10840825" cy="5509200"/>
          </a:xfrm>
          <a:prstGeom prst="rect">
            <a:avLst/>
          </a:prstGeom>
          <a:noFill/>
        </p:spPr>
        <p:txBody>
          <a:bodyPr wrap="square">
            <a:spAutoFit/>
          </a:bodyPr>
          <a:lstStyle/>
          <a:p>
            <a:pPr marL="342900" indent="-342900">
              <a:buFont typeface="+mj-lt"/>
              <a:buAutoNum type="arabicPeriod" startAt="7"/>
            </a:pPr>
            <a:r>
              <a:rPr lang="pl-PL" sz="1600" dirty="0">
                <a:latin typeface="Arial" panose="020B0604020202020204" pitchFamily="34" charset="0"/>
                <a:cs typeface="Arial" panose="020B0604020202020204" pitchFamily="34" charset="0"/>
              </a:rPr>
              <a:t>W projekcie założono koszty adaptacji miejsc pracy do potrzeb osób starszych oraz koszty związane z wprowadzaniem elastycznych form zatrudnienia w wysokości nie przekraczającej 40% wartości projektu.</a:t>
            </a:r>
          </a:p>
          <a:p>
            <a:pPr marL="342900" indent="-342900">
              <a:buFont typeface="+mj-lt"/>
              <a:buAutoNum type="arabicPeriod" startAt="7"/>
            </a:pPr>
            <a:r>
              <a:rPr lang="pl-PL" sz="1600" dirty="0">
                <a:latin typeface="Arial" panose="020B0604020202020204" pitchFamily="34" charset="0"/>
                <a:cs typeface="Arial" panose="020B0604020202020204" pitchFamily="34" charset="0"/>
              </a:rPr>
              <a:t>Zaplanowane w projekcie działania w zakresie promowania zdrowego i aktywnego starzenia się nie obejmują kosztów leczenia.</a:t>
            </a:r>
          </a:p>
          <a:p>
            <a:pPr marL="342900" indent="-342900">
              <a:buFont typeface="+mj-lt"/>
              <a:buAutoNum type="arabicPeriod" startAt="9"/>
            </a:pPr>
            <a:r>
              <a:rPr lang="pl-PL" sz="1600" dirty="0">
                <a:latin typeface="Arial" panose="020B0604020202020204" pitchFamily="34" charset="0"/>
                <a:cs typeface="Arial" panose="020B0604020202020204" pitchFamily="34" charset="0"/>
              </a:rPr>
              <a:t>Wnioskodawca zapewnia, że pracodawca lub jego pracownik nie korzystał z analogicznego wsparcia, którym zostanie objęty w projekcie, finansowanego ze środków FERS, KPO, FEL 2021-2027 lub innych środków publicznych.</a:t>
            </a:r>
          </a:p>
          <a:p>
            <a:pPr marL="342900" indent="-342900">
              <a:buFont typeface="+mj-lt"/>
              <a:buAutoNum type="arabicPeriod" startAt="9"/>
            </a:pPr>
            <a:r>
              <a:rPr lang="pl-PL" sz="1600" dirty="0">
                <a:latin typeface="Arial" panose="020B0604020202020204" pitchFamily="34" charset="0"/>
                <a:cs typeface="Arial" panose="020B0604020202020204" pitchFamily="34" charset="0"/>
              </a:rPr>
              <a:t>Zaplanowane w projekcie wsparcie w zakresie sprawowania opieki nad dzieckiem w pierwszej kolejności obejmuje instytucjonalne formy opieki.</a:t>
            </a:r>
          </a:p>
          <a:p>
            <a:pPr marL="342900" indent="-342900">
              <a:buFont typeface="+mj-lt"/>
              <a:buAutoNum type="arabicPeriod" startAt="9"/>
            </a:pPr>
            <a:r>
              <a:rPr lang="pl-PL" sz="1600" dirty="0">
                <a:latin typeface="Arial" panose="020B0604020202020204" pitchFamily="34" charset="0"/>
                <a:cs typeface="Arial" panose="020B0604020202020204" pitchFamily="34" charset="0"/>
              </a:rPr>
              <a:t>Minimalny wkład własny beneficjenta: 15%.</a:t>
            </a:r>
          </a:p>
          <a:p>
            <a:pPr marL="342900" indent="-342900">
              <a:buFont typeface="+mj-lt"/>
              <a:buAutoNum type="arabicPeriod" startAt="9"/>
            </a:pPr>
            <a:r>
              <a:rPr lang="pl-PL" sz="1600" dirty="0">
                <a:latin typeface="Arial" panose="020B0604020202020204" pitchFamily="34" charset="0"/>
                <a:cs typeface="Arial" panose="020B0604020202020204" pitchFamily="34" charset="0"/>
              </a:rPr>
              <a:t>Dopuszczalny cross-</a:t>
            </a:r>
            <a:r>
              <a:rPr lang="pl-PL" sz="1600" dirty="0" err="1">
                <a:latin typeface="Arial" panose="020B0604020202020204" pitchFamily="34" charset="0"/>
                <a:cs typeface="Arial" panose="020B0604020202020204" pitchFamily="34" charset="0"/>
              </a:rPr>
              <a:t>financing</a:t>
            </a:r>
            <a:r>
              <a:rPr lang="pl-PL" sz="1600" dirty="0">
                <a:latin typeface="Arial" panose="020B0604020202020204" pitchFamily="34" charset="0"/>
                <a:cs typeface="Arial" panose="020B0604020202020204" pitchFamily="34" charset="0"/>
              </a:rPr>
              <a:t>: 15%.</a:t>
            </a:r>
          </a:p>
          <a:p>
            <a:endParaRPr lang="pl-PL" sz="1600" dirty="0">
              <a:latin typeface="Arial" panose="020B0604020202020204" pitchFamily="34" charset="0"/>
              <a:cs typeface="Arial" panose="020B0604020202020204" pitchFamily="34" charset="0"/>
            </a:endParaRPr>
          </a:p>
          <a:p>
            <a:r>
              <a:rPr lang="pl-PL" sz="1600" b="1" u="sng" dirty="0">
                <a:latin typeface="Arial" panose="020B0604020202020204" pitchFamily="34" charset="0"/>
                <a:cs typeface="Arial" panose="020B0604020202020204" pitchFamily="34" charset="0"/>
              </a:rPr>
              <a:t>Specyficzne kryteria premiujące:</a:t>
            </a:r>
          </a:p>
          <a:p>
            <a:pPr marL="342900" indent="-342900">
              <a:buFont typeface="+mj-lt"/>
              <a:buAutoNum type="arabicPeriod"/>
            </a:pPr>
            <a:r>
              <a:rPr lang="pl-PL" sz="1600" dirty="0">
                <a:latin typeface="Arial" panose="020B0604020202020204" pitchFamily="34" charset="0"/>
                <a:cs typeface="Arial" panose="020B0604020202020204" pitchFamily="34" charset="0"/>
              </a:rPr>
              <a:t>Wnioskodawca i/lub Partner ma doświadczenie i/lub jest zaangażowany w prowadzone działania współpracy międzyregionalnej, transgranicznej, transnarodowej, które wykorzysta w realizacji projektu (5 pkt).</a:t>
            </a:r>
          </a:p>
          <a:p>
            <a:pPr marL="342900" indent="-342900">
              <a:buFont typeface="+mj-lt"/>
              <a:buAutoNum type="arabicPeriod"/>
            </a:pPr>
            <a:r>
              <a:rPr lang="pl-PL" sz="1600" dirty="0">
                <a:latin typeface="Arial" panose="020B0604020202020204" pitchFamily="34" charset="0"/>
                <a:cs typeface="Arial" panose="020B0604020202020204" pitchFamily="34" charset="0"/>
              </a:rPr>
              <a:t>Projekt zakłada działania w zakresie zwalczania stereotypów związanych z płacą oraz zapobiegania dyskryminacji w pracy (5 pkt).</a:t>
            </a:r>
          </a:p>
          <a:p>
            <a:pPr marL="342900" indent="-342900">
              <a:buFont typeface="+mj-lt"/>
              <a:buAutoNum type="arabicPeriod"/>
            </a:pPr>
            <a:r>
              <a:rPr lang="pl-PL" sz="1600" dirty="0">
                <a:latin typeface="Arial" panose="020B0604020202020204" pitchFamily="34" charset="0"/>
                <a:cs typeface="Arial" panose="020B0604020202020204" pitchFamily="34" charset="0"/>
              </a:rPr>
              <a:t>Projekt zakłada wsparcie wyłącznie dla pracodawców, którzy posiadają siedzibę lub oddział lub miejsce wykonywania działalności gospodarczej na terenie gmin zagrożonych trwałą marginalizacją lub miast średnich tracących funkcje społeczno-gospodarcze w województwie lubelskim oraz dla ich pracowników (5 pkt).</a:t>
            </a:r>
          </a:p>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52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X. LEPSZA EDUKACJA</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10.1 Skuteczna edukacja</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666374" y="6524960"/>
            <a:ext cx="1231537" cy="163293"/>
          </a:xfrm>
        </p:spPr>
        <p:txBody>
          <a:bodyPr/>
          <a:lstStyle/>
          <a:p>
            <a:pPr defTabSz="414772"/>
            <a:fld id="{EB4015AA-59F6-416B-87A6-8E3D940284E2}" type="slidenum">
              <a:rPr lang="pl-PL" sz="1100">
                <a:solidFill>
                  <a:schemeClr val="bg2">
                    <a:lumMod val="50000"/>
                  </a:schemeClr>
                </a:solidFill>
              </a:rPr>
              <a:pPr defTabSz="414772"/>
              <a:t>32</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098953"/>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174803661"/>
              </p:ext>
            </p:extLst>
          </p:nvPr>
        </p:nvGraphicFramePr>
        <p:xfrm>
          <a:off x="584462" y="1147594"/>
          <a:ext cx="10982227" cy="4645540"/>
        </p:xfrm>
        <a:graphic>
          <a:graphicData uri="http://schemas.openxmlformats.org/drawingml/2006/table">
            <a:tbl>
              <a:tblPr firstRow="1" bandRow="1">
                <a:tableStyleId>{5C22544A-7EE6-4342-B048-85BDC9FD1C3A}</a:tableStyleId>
              </a:tblPr>
              <a:tblGrid>
                <a:gridCol w="1480008">
                  <a:extLst>
                    <a:ext uri="{9D8B030D-6E8A-4147-A177-3AD203B41FA5}">
                      <a16:colId xmlns:a16="http://schemas.microsoft.com/office/drawing/2014/main" val="3418144327"/>
                    </a:ext>
                  </a:extLst>
                </a:gridCol>
                <a:gridCol w="3516198">
                  <a:extLst>
                    <a:ext uri="{9D8B030D-6E8A-4147-A177-3AD203B41FA5}">
                      <a16:colId xmlns:a16="http://schemas.microsoft.com/office/drawing/2014/main" val="242885053"/>
                    </a:ext>
                  </a:extLst>
                </a:gridCol>
                <a:gridCol w="1734532">
                  <a:extLst>
                    <a:ext uri="{9D8B030D-6E8A-4147-A177-3AD203B41FA5}">
                      <a16:colId xmlns:a16="http://schemas.microsoft.com/office/drawing/2014/main" val="3099237310"/>
                    </a:ext>
                  </a:extLst>
                </a:gridCol>
                <a:gridCol w="1480008">
                  <a:extLst>
                    <a:ext uri="{9D8B030D-6E8A-4147-A177-3AD203B41FA5}">
                      <a16:colId xmlns:a16="http://schemas.microsoft.com/office/drawing/2014/main" val="3033296119"/>
                    </a:ext>
                  </a:extLst>
                </a:gridCol>
                <a:gridCol w="1329180">
                  <a:extLst>
                    <a:ext uri="{9D8B030D-6E8A-4147-A177-3AD203B41FA5}">
                      <a16:colId xmlns:a16="http://schemas.microsoft.com/office/drawing/2014/main" val="3331713710"/>
                    </a:ext>
                  </a:extLst>
                </a:gridCol>
                <a:gridCol w="1442301">
                  <a:extLst>
                    <a:ext uri="{9D8B030D-6E8A-4147-A177-3AD203B41FA5}">
                      <a16:colId xmlns:a16="http://schemas.microsoft.com/office/drawing/2014/main" val="1953291975"/>
                    </a:ext>
                  </a:extLst>
                </a:gridCol>
              </a:tblGrid>
              <a:tr h="1183099">
                <a:tc>
                  <a:txBody>
                    <a:bodyPr/>
                    <a:lstStyle/>
                    <a:p>
                      <a:r>
                        <a:rPr lang="pl-PL" sz="1200" dirty="0"/>
                        <a:t>Planowany termin</a:t>
                      </a:r>
                    </a:p>
                    <a:p>
                      <a:r>
                        <a:rPr lang="pl-PL" sz="1200" dirty="0"/>
                        <a:t>ogłoszenia o</a:t>
                      </a:r>
                    </a:p>
                    <a:p>
                      <a:r>
                        <a:rPr lang="pl-PL" sz="1200" dirty="0"/>
                        <a:t>naborze</a:t>
                      </a:r>
                    </a:p>
                    <a:p>
                      <a:r>
                        <a:rPr lang="pl-PL" sz="1200" dirty="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456820">
                <a:tc>
                  <a:txBody>
                    <a:bodyPr/>
                    <a:lstStyle/>
                    <a:p>
                      <a:pPr algn="l"/>
                      <a:r>
                        <a:rPr lang="pl-PL" sz="1400" dirty="0">
                          <a:latin typeface="Arial" panose="020B0604020202020204" pitchFamily="34" charset="0"/>
                          <a:cs typeface="Arial" panose="020B0604020202020204" pitchFamily="34" charset="0"/>
                        </a:rPr>
                        <a:t>wrzesień 2024 r.</a:t>
                      </a:r>
                    </a:p>
                  </a:txBody>
                  <a:tcPr anchor="ctr"/>
                </a:tc>
                <a:tc>
                  <a:txBody>
                    <a:bodyPr/>
                    <a:lstStyle/>
                    <a:p>
                      <a:pPr marL="0" lvl="0" indent="0">
                        <a:lnSpc>
                          <a:spcPct val="115000"/>
                        </a:lnSpc>
                        <a:spcAft>
                          <a:spcPts val="60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3. Promocja i upowszechnienie informacji w zakresie kształcenia w regionie, w tym kształcenia zawodowego, m.in. poprzez targi edukacyjne, spotkania </a:t>
                      </a:r>
                      <a:r>
                        <a:rPr lang="pl-PL" sz="1400" dirty="0" err="1">
                          <a:effectLst/>
                          <a:latin typeface="Arial" panose="020B0604020202020204" pitchFamily="34" charset="0"/>
                          <a:ea typeface="Calibri" panose="020F0502020204030204" pitchFamily="34" charset="0"/>
                          <a:cs typeface="Arial" panose="020B0604020202020204" pitchFamily="34" charset="0"/>
                        </a:rPr>
                        <a:t>zawodoznawcze</a:t>
                      </a:r>
                      <a:r>
                        <a:rPr lang="pl-PL" sz="1400" dirty="0">
                          <a:effectLst/>
                          <a:latin typeface="Arial" panose="020B0604020202020204" pitchFamily="34" charset="0"/>
                          <a:ea typeface="Calibri" panose="020F0502020204030204" pitchFamily="34" charset="0"/>
                          <a:cs typeface="Arial" panose="020B0604020202020204" pitchFamily="34" charset="0"/>
                        </a:rPr>
                        <a:t> / wizyty studyjne w liceach, technikach, szkołach prowadzących kształcenie zawodowe, na uczelniach i u pracodawców. </a:t>
                      </a:r>
                    </a:p>
                    <a:p>
                      <a:pPr marL="0" lvl="0" indent="0">
                        <a:lnSpc>
                          <a:spcPct val="115000"/>
                        </a:lnSpc>
                        <a:spcAft>
                          <a:spcPts val="600"/>
                        </a:spcAft>
                        <a:buFont typeface="+mj-lt"/>
                        <a:buNone/>
                      </a:pPr>
                      <a:r>
                        <a:rPr lang="pl-PL" sz="1400" dirty="0">
                          <a:effectLst/>
                          <a:latin typeface="Arial" panose="020B0604020202020204" pitchFamily="34" charset="0"/>
                          <a:ea typeface="Calibri" panose="020F0502020204030204" pitchFamily="34" charset="0"/>
                          <a:cs typeface="Arial" panose="020B0604020202020204" pitchFamily="34" charset="0"/>
                        </a:rPr>
                        <a:t>4. Działania na rzecz upowszechnienia idei uczenia się przez całe życie.</a:t>
                      </a:r>
                    </a:p>
                  </a:txBody>
                  <a:tcPr anchor="ct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październik  2024 r.</a:t>
                      </a:r>
                    </a:p>
                  </a:txBody>
                  <a:tcPr anchor="ctr"/>
                </a:tc>
                <a:tc>
                  <a:txBody>
                    <a:bodyPr/>
                    <a:lstStyle/>
                    <a:p>
                      <a:pPr algn="l"/>
                      <a:r>
                        <a:rPr lang="pl-PL" sz="1400" dirty="0">
                          <a:latin typeface="Arial" panose="020B0604020202020204" pitchFamily="34" charset="0"/>
                          <a:cs typeface="Arial" panose="020B0604020202020204" pitchFamily="34" charset="0"/>
                        </a:rPr>
                        <a:t> listopad 2024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 4 102 941,00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17 628 286,01</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2104390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782424" y="179892"/>
            <a:ext cx="1075169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4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DZIAŁANIE 10.1 Skuteczna edukacja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3585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821212" y="6495545"/>
            <a:ext cx="262520" cy="3596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209D95A3-35F8-0DDE-9C9D-5781D2631EEA}"/>
              </a:ext>
            </a:extLst>
          </p:cNvPr>
          <p:cNvSpPr txBox="1"/>
          <p:nvPr/>
        </p:nvSpPr>
        <p:spPr>
          <a:xfrm>
            <a:off x="1366887" y="1423447"/>
            <a:ext cx="9832156" cy="3693319"/>
          </a:xfrm>
          <a:prstGeom prst="rect">
            <a:avLst/>
          </a:prstGeom>
          <a:noFill/>
        </p:spPr>
        <p:txBody>
          <a:bodyPr wrap="square">
            <a:spAutoFit/>
          </a:bodyPr>
          <a:lstStyle/>
          <a:p>
            <a:r>
              <a:rPr lang="pl-PL" sz="1800" b="1" dirty="0">
                <a:latin typeface="Arial" panose="020B0604020202020204" pitchFamily="34" charset="0"/>
                <a:cs typeface="Arial" panose="020B0604020202020204" pitchFamily="34" charset="0"/>
              </a:rPr>
              <a:t>Wnioskodawcy: </a:t>
            </a:r>
            <a:r>
              <a:rPr lang="pl-PL" sz="1800" dirty="0">
                <a:latin typeface="Arial" panose="020B0604020202020204" pitchFamily="34" charset="0"/>
                <a:cs typeface="Arial" panose="020B0604020202020204" pitchFamily="34" charset="0"/>
              </a:rPr>
              <a:t>Administracja publiczna; Instytucje nauki i edukacji; Służby publiczne.</a:t>
            </a: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Grupa docelowa: </a:t>
            </a:r>
            <a:r>
              <a:rPr lang="pl-PL" dirty="0">
                <a:latin typeface="Arial" panose="020B0604020202020204" pitchFamily="34" charset="0"/>
                <a:cs typeface="Arial" panose="020B0604020202020204" pitchFamily="34" charset="0"/>
              </a:rPr>
              <a:t>mieszkańcy województwa, podmioty prowadzące kształcenie ustawiczne w formach pozaszkolnych, ich kadra oraz uczniowie, rodzice lub opiekunowie, szkoły i placówki systemu oświaty realizujące kształcenie ogólne, zawodowe i ustawiczne i ich organa prowadzące, uczestnicy procesu edukacji, w tym dzieci przedszkolne, uczniowie szkół i placówek podstawowych i ponadpodstawowych, dorośli biorący udział w edukacji, nauczyciele, instruktorzy praktycznej nauki zawodu, pracodawcy.</a:t>
            </a: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Minimalny wkład własny beneficjenta: </a:t>
            </a:r>
            <a:r>
              <a:rPr lang="pl-PL" dirty="0">
                <a:latin typeface="Arial" panose="020B0604020202020204" pitchFamily="34" charset="0"/>
                <a:cs typeface="Arial" panose="020B0604020202020204" pitchFamily="34" charset="0"/>
              </a:rPr>
              <a:t>15%.</a:t>
            </a: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Dopuszczalny cross-</a:t>
            </a:r>
            <a:r>
              <a:rPr lang="pl-PL" b="1" dirty="0" err="1">
                <a:latin typeface="Arial" panose="020B0604020202020204" pitchFamily="34" charset="0"/>
                <a:cs typeface="Arial" panose="020B0604020202020204" pitchFamily="34" charset="0"/>
              </a:rPr>
              <a:t>financing</a:t>
            </a:r>
            <a:r>
              <a:rPr lang="pl-PL" b="1"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15%.</a:t>
            </a:r>
          </a:p>
          <a:p>
            <a:endParaRPr lang="pl-PL" dirty="0"/>
          </a:p>
        </p:txBody>
      </p:sp>
    </p:spTree>
    <p:extLst>
      <p:ext uri="{BB962C8B-B14F-4D97-AF65-F5344CB8AC3E}">
        <p14:creationId xmlns:p14="http://schemas.microsoft.com/office/powerpoint/2010/main" val="2896490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X. LEPSZA EDUKACJA</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10.3 Kształcenie ogólne</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790780" y="6524960"/>
            <a:ext cx="1231537" cy="163293"/>
          </a:xfrm>
        </p:spPr>
        <p:txBody>
          <a:bodyPr/>
          <a:lstStyle/>
          <a:p>
            <a:pPr defTabSz="414772"/>
            <a:fld id="{EB4015AA-59F6-416B-87A6-8E3D940284E2}" type="slidenum">
              <a:rPr lang="pl-PL" sz="1100">
                <a:solidFill>
                  <a:schemeClr val="bg2">
                    <a:lumMod val="50000"/>
                  </a:schemeClr>
                </a:solidFill>
              </a:rPr>
              <a:pPr defTabSz="414772"/>
              <a:t>34</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080099"/>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2714285719"/>
              </p:ext>
            </p:extLst>
          </p:nvPr>
        </p:nvGraphicFramePr>
        <p:xfrm>
          <a:off x="584462" y="1147594"/>
          <a:ext cx="10982227" cy="4645540"/>
        </p:xfrm>
        <a:graphic>
          <a:graphicData uri="http://schemas.openxmlformats.org/drawingml/2006/table">
            <a:tbl>
              <a:tblPr firstRow="1" bandRow="1">
                <a:tableStyleId>{5C22544A-7EE6-4342-B048-85BDC9FD1C3A}</a:tableStyleId>
              </a:tblPr>
              <a:tblGrid>
                <a:gridCol w="1480008">
                  <a:extLst>
                    <a:ext uri="{9D8B030D-6E8A-4147-A177-3AD203B41FA5}">
                      <a16:colId xmlns:a16="http://schemas.microsoft.com/office/drawing/2014/main" val="3418144327"/>
                    </a:ext>
                  </a:extLst>
                </a:gridCol>
                <a:gridCol w="3761295">
                  <a:extLst>
                    <a:ext uri="{9D8B030D-6E8A-4147-A177-3AD203B41FA5}">
                      <a16:colId xmlns:a16="http://schemas.microsoft.com/office/drawing/2014/main" val="242885053"/>
                    </a:ext>
                  </a:extLst>
                </a:gridCol>
                <a:gridCol w="1489435">
                  <a:extLst>
                    <a:ext uri="{9D8B030D-6E8A-4147-A177-3AD203B41FA5}">
                      <a16:colId xmlns:a16="http://schemas.microsoft.com/office/drawing/2014/main" val="3099237310"/>
                    </a:ext>
                  </a:extLst>
                </a:gridCol>
                <a:gridCol w="1480008">
                  <a:extLst>
                    <a:ext uri="{9D8B030D-6E8A-4147-A177-3AD203B41FA5}">
                      <a16:colId xmlns:a16="http://schemas.microsoft.com/office/drawing/2014/main" val="3033296119"/>
                    </a:ext>
                  </a:extLst>
                </a:gridCol>
                <a:gridCol w="1329180">
                  <a:extLst>
                    <a:ext uri="{9D8B030D-6E8A-4147-A177-3AD203B41FA5}">
                      <a16:colId xmlns:a16="http://schemas.microsoft.com/office/drawing/2014/main" val="3331713710"/>
                    </a:ext>
                  </a:extLst>
                </a:gridCol>
                <a:gridCol w="1442301">
                  <a:extLst>
                    <a:ext uri="{9D8B030D-6E8A-4147-A177-3AD203B41FA5}">
                      <a16:colId xmlns:a16="http://schemas.microsoft.com/office/drawing/2014/main" val="1953291975"/>
                    </a:ext>
                  </a:extLst>
                </a:gridCol>
              </a:tblGrid>
              <a:tr h="1183099">
                <a:tc>
                  <a:txBody>
                    <a:bodyPr/>
                    <a:lstStyle/>
                    <a:p>
                      <a:r>
                        <a:rPr lang="pl-PL" sz="1200" dirty="0"/>
                        <a:t>Planowany termin</a:t>
                      </a:r>
                    </a:p>
                    <a:p>
                      <a:r>
                        <a:rPr lang="pl-PL" sz="1200" dirty="0"/>
                        <a:t>ogłoszenia o</a:t>
                      </a:r>
                    </a:p>
                    <a:p>
                      <a:r>
                        <a:rPr lang="pl-PL" sz="1200" dirty="0"/>
                        <a:t>naborze</a:t>
                      </a:r>
                    </a:p>
                    <a:p>
                      <a:r>
                        <a:rPr lang="pl-PL" sz="1200" dirty="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456820">
                <a:tc>
                  <a:txBody>
                    <a:bodyPr/>
                    <a:lstStyle/>
                    <a:p>
                      <a:pPr algn="l"/>
                      <a:r>
                        <a:rPr lang="pl-PL" sz="1400" dirty="0">
                          <a:latin typeface="Arial" panose="020B0604020202020204" pitchFamily="34" charset="0"/>
                          <a:cs typeface="Arial" panose="020B0604020202020204" pitchFamily="34" charset="0"/>
                        </a:rPr>
                        <a:t>wrzesień 2024 r.</a:t>
                      </a:r>
                    </a:p>
                  </a:txBody>
                  <a:tcPr anchor="ctr"/>
                </a:tc>
                <a:tc>
                  <a:txBody>
                    <a:bodyPr/>
                    <a:lstStyle/>
                    <a:p>
                      <a:pPr marL="0" lvl="0" indent="0">
                        <a:lnSpc>
                          <a:spcPct val="115000"/>
                        </a:lnSpc>
                        <a:spcAft>
                          <a:spcPts val="600"/>
                        </a:spcAft>
                        <a:buFont typeface="+mj-lt"/>
                        <a:buNone/>
                      </a:pPr>
                      <a:r>
                        <a:rPr lang="pl-PL" sz="1400" dirty="0">
                          <a:latin typeface="Arial" panose="020B0604020202020204" pitchFamily="34" charset="0"/>
                          <a:cs typeface="Arial" panose="020B0604020202020204" pitchFamily="34" charset="0"/>
                        </a:rPr>
                        <a:t>Wsparcie procesu transformacji szkolnictwa specjalnego, poprzez m.in. wsparcie uczniów szkół specjalnych i ich rodziców w procesach integracji w szkolnictwie ogólnodostępnym, w procesach kształcenia zawodowego, przygotowania do pracy, wsparcie kadr szkół specjalnych w realizacji działań edukacji włączającej, wspieranie działań realizowanych w partnerstwie szkół specjalnych ze szkołami ogólnodostępnymi, uczelniami i pracodawcami.</a:t>
                      </a:r>
                      <a:endParaRPr lang="pl-PL" sz="14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wrzesień 2024 r.</a:t>
                      </a:r>
                    </a:p>
                  </a:txBody>
                  <a:tcPr anchor="ctr"/>
                </a:tc>
                <a:tc>
                  <a:txBody>
                    <a:bodyPr/>
                    <a:lstStyle/>
                    <a:p>
                      <a:pPr algn="l"/>
                      <a:r>
                        <a:rPr lang="pl-PL" sz="1400" dirty="0">
                          <a:latin typeface="Arial" panose="020B0604020202020204" pitchFamily="34" charset="0"/>
                          <a:cs typeface="Arial" panose="020B0604020202020204" pitchFamily="34" charset="0"/>
                        </a:rPr>
                        <a:t> listopad 2024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 4 470 588,00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19 207 881,34</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686566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82664" y="179893"/>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a:t>
            </a:r>
            <a:r>
              <a:rPr kumimoji="0" lang="pl-PL" sz="2000" b="1" i="0" u="none" strike="noStrike" kern="1200" cap="none" spc="0" normalizeH="0" baseline="0" noProof="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dostępu                           </a:t>
            </a:r>
            <a:endPar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12027" y="834158"/>
            <a:ext cx="10840825" cy="5262979"/>
          </a:xfrm>
          <a:prstGeom prst="rect">
            <a:avLst/>
          </a:prstGeom>
          <a:noFill/>
        </p:spPr>
        <p:txBody>
          <a:bodyPr wrap="square">
            <a:spAutoFit/>
          </a:bodyPr>
          <a:lstStyle/>
          <a:p>
            <a:r>
              <a:rPr lang="pl-PL" sz="1600" b="1" u="sng" dirty="0">
                <a:latin typeface="Arial" panose="020B0604020202020204" pitchFamily="34" charset="0"/>
                <a:cs typeface="Arial" panose="020B0604020202020204" pitchFamily="34" charset="0"/>
              </a:rPr>
              <a:t>Warunki realizacji projektów na podstawie specyficznych kryteriów wyboru projektów w ramach Działania 10.3, które poddane są konsultacjom społecznym w dniach 16 – 26 kwietnia 2024 r.</a:t>
            </a:r>
          </a:p>
          <a:p>
            <a:endParaRPr lang="pl-PL" sz="1600" b="1" u="sng" dirty="0">
              <a:latin typeface="Arial" panose="020B0604020202020204" pitchFamily="34" charset="0"/>
              <a:cs typeface="Arial" panose="020B0604020202020204" pitchFamily="34" charset="0"/>
            </a:endParaRPr>
          </a:p>
          <a:p>
            <a:pPr marL="342900" indent="-342900">
              <a:buAutoNum type="arabicPeriod"/>
            </a:pPr>
            <a:r>
              <a:rPr lang="pl-PL" sz="1600" dirty="0">
                <a:latin typeface="Arial" panose="020B0604020202020204" pitchFamily="34" charset="0"/>
                <a:cs typeface="Arial" panose="020B0604020202020204" pitchFamily="34" charset="0"/>
              </a:rPr>
              <a:t>Wnioskodawcą w projekcie jest: a) szkoła lub placówka oświatowa prowadząca kształcenie w oparciu o podstawę programową kształcenia ogólnego z terenu województwa lubelskiego (z wyłączeniem szkół prowadzących kształcenie zawodowe, szkół podstawowych dla dorosłych i liceów dla dorosłych) lub b) organ prowadzący podmiot wymieniony w lit. a.</a:t>
            </a:r>
          </a:p>
          <a:p>
            <a:pPr marL="342900" indent="-342900">
              <a:buAutoNum type="arabicPeriod"/>
            </a:pPr>
            <a:r>
              <a:rPr lang="pl-PL" sz="1600" dirty="0">
                <a:latin typeface="Arial" panose="020B0604020202020204" pitchFamily="34" charset="0"/>
                <a:cs typeface="Arial" panose="020B0604020202020204" pitchFamily="34" charset="0"/>
              </a:rPr>
              <a:t>Projekt odpowiada na potrzeby i problemy w zakresie transformacji szkolnictwa specjalnego i upowszechnienia edukacji włączającej w szkołach ogólnodostępnych.</a:t>
            </a:r>
          </a:p>
          <a:p>
            <a:pPr marL="342900" indent="-342900">
              <a:buAutoNum type="arabicPeriod"/>
            </a:pPr>
            <a:r>
              <a:rPr lang="pl-PL" sz="1600" dirty="0">
                <a:latin typeface="Arial" panose="020B0604020202020204" pitchFamily="34" charset="0"/>
                <a:cs typeface="Arial" panose="020B0604020202020204" pitchFamily="34" charset="0"/>
              </a:rPr>
              <a:t>Projekt zakłada realizację: a) wsparcia dla uczniów szkół specjalnych, ich rodziców/opiekunów prawnych w procesach integracji w szkolnictwie ogólnodostępnym i/lub przygotowaniu do pracy uczniów szkół specjalnych; b) działań we współpracy szkół specjalnych ze szkołami ogólnodostępnymi.</a:t>
            </a:r>
          </a:p>
          <a:p>
            <a:pPr marL="342900" indent="-342900">
              <a:buAutoNum type="arabicPeriod"/>
            </a:pPr>
            <a:r>
              <a:rPr lang="pl-PL" sz="1600" dirty="0">
                <a:latin typeface="Arial" panose="020B0604020202020204" pitchFamily="34" charset="0"/>
                <a:cs typeface="Arial" panose="020B0604020202020204" pitchFamily="34" charset="0"/>
              </a:rPr>
              <a:t>Projekt obejmuje wsparciem: a) uczniów, ich rodziców/opiekunów prawnych oraz kadrę (w tym nauczycieli) szkół specjalnych z terenu województwa lubelskiego; b) szkoły i placówki kształcenia ogólnego (z wyłączeniem specjalnych) z terenu województwa lubelskiego oraz ich kadry (w tym nauczycieli) i uczniów, ich rodziców/opiekunów prawnych.</a:t>
            </a:r>
          </a:p>
          <a:p>
            <a:pPr marL="342900" indent="-342900">
              <a:buAutoNum type="arabicPeriod"/>
            </a:pPr>
            <a:r>
              <a:rPr lang="pl-PL" sz="1600" dirty="0">
                <a:latin typeface="Arial" panose="020B0604020202020204" pitchFamily="34" charset="0"/>
                <a:cs typeface="Arial" panose="020B0604020202020204" pitchFamily="34" charset="0"/>
              </a:rPr>
              <a:t>Minimalny wkład własny beneficjenta: 5%.</a:t>
            </a:r>
          </a:p>
          <a:p>
            <a:pPr marL="342900" indent="-342900">
              <a:buAutoNum type="arabicPeriod"/>
            </a:pPr>
            <a:r>
              <a:rPr lang="pl-PL" sz="1600" dirty="0">
                <a:latin typeface="Arial" panose="020B0604020202020204" pitchFamily="34" charset="0"/>
                <a:cs typeface="Arial" panose="020B0604020202020204" pitchFamily="34" charset="0"/>
              </a:rPr>
              <a:t>Dopuszczalny cross-</a:t>
            </a:r>
            <a:r>
              <a:rPr lang="pl-PL" sz="1600" dirty="0" err="1">
                <a:latin typeface="Arial" panose="020B0604020202020204" pitchFamily="34" charset="0"/>
                <a:cs typeface="Arial" panose="020B0604020202020204" pitchFamily="34" charset="0"/>
              </a:rPr>
              <a:t>financing</a:t>
            </a:r>
            <a:r>
              <a:rPr lang="pl-PL" sz="1600" dirty="0">
                <a:latin typeface="Arial" panose="020B0604020202020204" pitchFamily="34" charset="0"/>
                <a:cs typeface="Arial" panose="020B0604020202020204" pitchFamily="34" charset="0"/>
              </a:rPr>
              <a:t>: 15%. W przypadku szkół i placówek specjalnych brak jest możliwości wsparcia w zakresie infrastruktury i wyposażenia.</a:t>
            </a:r>
          </a:p>
          <a:p>
            <a:pPr marL="342900" indent="-342900">
              <a:buAutoNum type="arabicPeriod"/>
            </a:pPr>
            <a:r>
              <a:rPr lang="pl-PL" sz="1600" dirty="0">
                <a:latin typeface="Arial" panose="020B0604020202020204" pitchFamily="34" charset="0"/>
                <a:cs typeface="Arial" panose="020B0604020202020204" pitchFamily="34" charset="0"/>
              </a:rPr>
              <a:t>W przypadku szkół i placówek specjalnych brak jest możliwości wsparcia w zakresie infrastruktury i wyposażenia.</a:t>
            </a:r>
          </a:p>
          <a:p>
            <a:pPr marL="342900" indent="-342900">
              <a:buAutoNum type="arabicPeriod"/>
            </a:pPr>
            <a:endParaRPr lang="pl-PL" sz="1600" dirty="0">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35849"/>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0803118" y="6495544"/>
            <a:ext cx="1299468" cy="35969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3726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82664" y="179893"/>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premiujące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35849"/>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269691" y="649554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5" y="1272620"/>
            <a:ext cx="10840825"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Specyficzne kryteria premiujące:</a:t>
            </a:r>
          </a:p>
          <a:p>
            <a:endParaRPr lang="pl-PL" u="sng" dirty="0">
              <a:latin typeface="Arial" panose="020B0604020202020204" pitchFamily="34" charset="0"/>
              <a:cs typeface="Arial" panose="020B0604020202020204" pitchFamily="34" charset="0"/>
            </a:endParaRPr>
          </a:p>
          <a:p>
            <a:pPr marL="342900" indent="-342900">
              <a:buFont typeface="+mj-lt"/>
              <a:buAutoNum type="arabicPeriod"/>
            </a:pPr>
            <a:r>
              <a:rPr lang="pl-PL" dirty="0">
                <a:latin typeface="Arial" panose="020B0604020202020204" pitchFamily="34" charset="0"/>
                <a:cs typeface="Arial" panose="020B0604020202020204" pitchFamily="34" charset="0"/>
              </a:rPr>
              <a:t>Projekt zakłada realizację działań we współpracy z co najmniej jedną z następujących instytucji: poradnią </a:t>
            </a:r>
            <a:r>
              <a:rPr lang="pl-PL" dirty="0" err="1">
                <a:latin typeface="Arial" panose="020B0604020202020204" pitchFamily="34" charset="0"/>
                <a:cs typeface="Arial" panose="020B0604020202020204" pitchFamily="34" charset="0"/>
              </a:rPr>
              <a:t>psychologiczno</a:t>
            </a:r>
            <a:r>
              <a:rPr lang="pl-PL" dirty="0">
                <a:latin typeface="Arial" panose="020B0604020202020204" pitchFamily="34" charset="0"/>
                <a:cs typeface="Arial" panose="020B0604020202020204" pitchFamily="34" charset="0"/>
              </a:rPr>
              <a:t> – pedagogiczną, placówką doskonalenia nauczycieli, uczelnią (10 pkt). </a:t>
            </a:r>
          </a:p>
          <a:p>
            <a:pPr marL="342900" indent="-342900">
              <a:buFont typeface="+mj-lt"/>
              <a:buAutoNum type="arabicPeriod"/>
            </a:pPr>
            <a:r>
              <a:rPr lang="pl-PL" dirty="0">
                <a:latin typeface="Arial" panose="020B0604020202020204" pitchFamily="34" charset="0"/>
                <a:cs typeface="Arial" panose="020B0604020202020204" pitchFamily="34" charset="0"/>
              </a:rPr>
              <a:t>Projekt zakłada podniesienie kompetencji lub kwalifikacji kadry szkół i placówek systemu oświaty z zakresu zapobiegania przemocy i dyskryminacji (10 pkt).</a:t>
            </a:r>
          </a:p>
          <a:p>
            <a:pPr marL="342900" indent="-342900">
              <a:buFont typeface="+mj-lt"/>
              <a:buAutoNum type="arabicPeriod"/>
            </a:pPr>
            <a:r>
              <a:rPr lang="pl-PL" dirty="0">
                <a:latin typeface="Arial" panose="020B0604020202020204" pitchFamily="34" charset="0"/>
                <a:cs typeface="Arial" panose="020B0604020202020204" pitchFamily="34" charset="0"/>
              </a:rPr>
              <a:t>W projekcie wykorzystywane są zasoby dostępne na Zintegrowanej Platformie Edukacyjnej (ZPE) lub są wdrażane modele wypracowane w ramach PO WER (3 pkt).</a:t>
            </a:r>
          </a:p>
          <a:p>
            <a:pPr marL="342900" indent="-342900">
              <a:buFont typeface="+mj-lt"/>
              <a:buAutoNum type="arabicPeriod"/>
            </a:pPr>
            <a:r>
              <a:rPr lang="pl-PL" dirty="0">
                <a:latin typeface="Arial" panose="020B0604020202020204" pitchFamily="34" charset="0"/>
                <a:cs typeface="Arial" panose="020B0604020202020204" pitchFamily="34" charset="0"/>
              </a:rPr>
              <a:t>Projekt zakłada komplementarność wsparcia (3 pkt).</a:t>
            </a:r>
          </a:p>
          <a:p>
            <a:pPr marL="342900" indent="-342900">
              <a:buFont typeface="+mj-lt"/>
              <a:buAutoNum type="arabicPeriod"/>
            </a:pPr>
            <a:r>
              <a:rPr lang="pl-PL" dirty="0">
                <a:latin typeface="Arial" panose="020B0604020202020204" pitchFamily="34" charset="0"/>
                <a:cs typeface="Arial" panose="020B0604020202020204" pitchFamily="34" charset="0"/>
              </a:rPr>
              <a:t>Projekt skierowany jest wyłącznie do podmiotów z terenu gmin zagrożonych trwałą marginalizacją lub miast średnich tracących funkcje społeczno-gospodarcze (3 pkt).</a:t>
            </a:r>
          </a:p>
          <a:p>
            <a:pPr marL="342900" indent="-342900">
              <a:buFont typeface="+mj-lt"/>
              <a:buAutoNum type="arabicPeriod"/>
            </a:pPr>
            <a:r>
              <a:rPr lang="pl-PL" dirty="0">
                <a:latin typeface="Arial" panose="020B0604020202020204" pitchFamily="34" charset="0"/>
                <a:cs typeface="Arial" panose="020B0604020202020204" pitchFamily="34" charset="0"/>
              </a:rPr>
              <a:t>Projekt jest zgodny ze strategią Innego Instrumentu Terytorialnego (3 pkt).</a:t>
            </a:r>
          </a:p>
          <a:p>
            <a:pPr marL="342900" indent="-342900">
              <a:buFont typeface="+mj-lt"/>
              <a:buAutoNum type="arabicPeriod"/>
            </a:pPr>
            <a:r>
              <a:rPr lang="pl-PL" dirty="0">
                <a:latin typeface="Arial" panose="020B0604020202020204" pitchFamily="34" charset="0"/>
                <a:cs typeface="Arial" panose="020B0604020202020204" pitchFamily="34" charset="0"/>
              </a:rPr>
              <a:t>Wnioskodawca i/lub Partner posiada doświadczenie i/lub jest zaangażowany w prowadzone działania współpracy międzyregionalnej, transgranicznej i ponadnarodowej (3 pkt).</a:t>
            </a:r>
          </a:p>
        </p:txBody>
      </p:sp>
    </p:spTree>
    <p:extLst>
      <p:ext uri="{BB962C8B-B14F-4D97-AF65-F5344CB8AC3E}">
        <p14:creationId xmlns:p14="http://schemas.microsoft.com/office/powerpoint/2010/main" val="4253012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X. LEPSZA EDUKACJA</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10.4 </a:t>
            </a:r>
            <a:r>
              <a:rPr lang="pl-PL" sz="1800" b="1">
                <a:solidFill>
                  <a:schemeClr val="accent2">
                    <a:lumMod val="25000"/>
                  </a:schemeClr>
                </a:solidFill>
                <a:latin typeface="Arial" panose="020B0604020202020204" pitchFamily="34" charset="0"/>
                <a:cs typeface="Arial" panose="020B0604020202020204" pitchFamily="34" charset="0"/>
              </a:rPr>
              <a:t>Kształcenie zawodowe </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987002" y="6524960"/>
            <a:ext cx="1068139" cy="164375"/>
          </a:xfrm>
        </p:spPr>
        <p:txBody>
          <a:bodyPr/>
          <a:lstStyle/>
          <a:p>
            <a:pPr defTabSz="414772"/>
            <a:fld id="{EB4015AA-59F6-416B-87A6-8E3D940284E2}" type="slidenum">
              <a:rPr lang="pl-PL" sz="1100">
                <a:solidFill>
                  <a:schemeClr val="bg2">
                    <a:lumMod val="50000"/>
                  </a:schemeClr>
                </a:solidFill>
              </a:rPr>
              <a:pPr defTabSz="414772"/>
              <a:t>37</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65295"/>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2388919897"/>
              </p:ext>
            </p:extLst>
          </p:nvPr>
        </p:nvGraphicFramePr>
        <p:xfrm>
          <a:off x="584462" y="1147594"/>
          <a:ext cx="10982227" cy="4645540"/>
        </p:xfrm>
        <a:graphic>
          <a:graphicData uri="http://schemas.openxmlformats.org/drawingml/2006/table">
            <a:tbl>
              <a:tblPr firstRow="1" bandRow="1">
                <a:tableStyleId>{5C22544A-7EE6-4342-B048-85BDC9FD1C3A}</a:tableStyleId>
              </a:tblPr>
              <a:tblGrid>
                <a:gridCol w="1725105">
                  <a:extLst>
                    <a:ext uri="{9D8B030D-6E8A-4147-A177-3AD203B41FA5}">
                      <a16:colId xmlns:a16="http://schemas.microsoft.com/office/drawing/2014/main" val="3418144327"/>
                    </a:ext>
                  </a:extLst>
                </a:gridCol>
                <a:gridCol w="3374796">
                  <a:extLst>
                    <a:ext uri="{9D8B030D-6E8A-4147-A177-3AD203B41FA5}">
                      <a16:colId xmlns:a16="http://schemas.microsoft.com/office/drawing/2014/main" val="242885053"/>
                    </a:ext>
                  </a:extLst>
                </a:gridCol>
                <a:gridCol w="1527142">
                  <a:extLst>
                    <a:ext uri="{9D8B030D-6E8A-4147-A177-3AD203B41FA5}">
                      <a16:colId xmlns:a16="http://schemas.microsoft.com/office/drawing/2014/main" val="3099237310"/>
                    </a:ext>
                  </a:extLst>
                </a:gridCol>
                <a:gridCol w="1583703">
                  <a:extLst>
                    <a:ext uri="{9D8B030D-6E8A-4147-A177-3AD203B41FA5}">
                      <a16:colId xmlns:a16="http://schemas.microsoft.com/office/drawing/2014/main" val="3033296119"/>
                    </a:ext>
                  </a:extLst>
                </a:gridCol>
                <a:gridCol w="1329180">
                  <a:extLst>
                    <a:ext uri="{9D8B030D-6E8A-4147-A177-3AD203B41FA5}">
                      <a16:colId xmlns:a16="http://schemas.microsoft.com/office/drawing/2014/main" val="3331713710"/>
                    </a:ext>
                  </a:extLst>
                </a:gridCol>
                <a:gridCol w="1442301">
                  <a:extLst>
                    <a:ext uri="{9D8B030D-6E8A-4147-A177-3AD203B41FA5}">
                      <a16:colId xmlns:a16="http://schemas.microsoft.com/office/drawing/2014/main" val="1953291975"/>
                    </a:ext>
                  </a:extLst>
                </a:gridCol>
              </a:tblGrid>
              <a:tr h="1183099">
                <a:tc>
                  <a:txBody>
                    <a:bodyPr/>
                    <a:lstStyle/>
                    <a:p>
                      <a:r>
                        <a:rPr lang="pl-PL" sz="1200" dirty="0"/>
                        <a:t>Planowany termin</a:t>
                      </a:r>
                    </a:p>
                    <a:p>
                      <a:r>
                        <a:rPr lang="pl-PL" sz="1200" dirty="0"/>
                        <a:t>ogłoszenia o</a:t>
                      </a:r>
                    </a:p>
                    <a:p>
                      <a:r>
                        <a:rPr lang="pl-PL" sz="1200" dirty="0"/>
                        <a:t>naborze</a:t>
                      </a:r>
                    </a:p>
                    <a:p>
                      <a:r>
                        <a:rPr lang="pl-PL" sz="1200" dirty="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456820">
                <a:tc>
                  <a:txBody>
                    <a:bodyPr/>
                    <a:lstStyle/>
                    <a:p>
                      <a:pPr algn="l"/>
                      <a:r>
                        <a:rPr lang="pl-PL" sz="1400" dirty="0">
                          <a:latin typeface="Arial" panose="020B0604020202020204" pitchFamily="34" charset="0"/>
                          <a:cs typeface="Arial" panose="020B0604020202020204" pitchFamily="34" charset="0"/>
                        </a:rPr>
                        <a:t>październik 2024 r.</a:t>
                      </a:r>
                    </a:p>
                  </a:txBody>
                  <a:tcPr anchor="ctr"/>
                </a:tc>
                <a:tc>
                  <a:txBody>
                    <a:bodyPr/>
                    <a:lstStyle/>
                    <a:p>
                      <a:pPr marL="0" lvl="0" indent="0">
                        <a:lnSpc>
                          <a:spcPct val="115000"/>
                        </a:lnSpc>
                        <a:spcAft>
                          <a:spcPts val="600"/>
                        </a:spcAft>
                        <a:buFont typeface="+mj-lt"/>
                        <a:buNone/>
                        <a:tabLst>
                          <a:tab pos="263525" algn="l"/>
                        </a:tabLst>
                      </a:pPr>
                      <a:r>
                        <a:rPr lang="pl-PL" sz="1400" dirty="0">
                          <a:effectLst/>
                          <a:latin typeface="Arial" panose="020B0604020202020204" pitchFamily="34" charset="0"/>
                          <a:ea typeface="Calibri" panose="020F0502020204030204" pitchFamily="34" charset="0"/>
                          <a:cs typeface="Arial" panose="020B0604020202020204" pitchFamily="34" charset="0"/>
                        </a:rPr>
                        <a:t>4.	Wsparcie procesu transformacji szkolnictwa specjalnego, poprzez m.in. wsparcie uczniów szkół specjalnych i ich rodziców w procesach integracji w szkolnictwie ogólnodostępnym, w procesach kształcenia zawodowego, przygotowania do pracy, wsparcie kadr szkół specjalnych w realizacji działań edukacji włączającej, wspieranie działań realizowanych w partnerstwie szkół specjalnych ze szkołami ogólnodostępnymi, uczelniami i pracodawcami. </a:t>
                      </a:r>
                    </a:p>
                  </a:txBody>
                  <a:tcPr anchor="ct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listopad 2024 r.</a:t>
                      </a:r>
                    </a:p>
                  </a:txBody>
                  <a:tcPr anchor="ctr"/>
                </a:tc>
                <a:tc>
                  <a:txBody>
                    <a:bodyPr/>
                    <a:lstStyle/>
                    <a:p>
                      <a:pPr algn="l"/>
                      <a:r>
                        <a:rPr lang="pl-PL" sz="1400" dirty="0">
                          <a:latin typeface="Arial" panose="020B0604020202020204" pitchFamily="34" charset="0"/>
                          <a:cs typeface="Arial" panose="020B0604020202020204" pitchFamily="34" charset="0"/>
                        </a:rPr>
                        <a:t> grudzień 2024 r.</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 1 117 647,00</a:t>
                      </a:r>
                    </a:p>
                  </a:txBody>
                  <a:tcPr anchor="ctr"/>
                </a:tc>
                <a:tc>
                  <a:txBody>
                    <a:bodyPr/>
                    <a:lstStyle/>
                    <a:p>
                      <a:pPr algn="l"/>
                      <a:r>
                        <a:rPr lang="pl-PL" sz="1400" kern="1200" dirty="0">
                          <a:solidFill>
                            <a:schemeClr val="dk1"/>
                          </a:solidFill>
                          <a:latin typeface="Arial" panose="020B0604020202020204" pitchFamily="34" charset="0"/>
                          <a:ea typeface="+mn-ea"/>
                          <a:cs typeface="Arial" panose="020B0604020202020204" pitchFamily="34" charset="0"/>
                        </a:rPr>
                        <a:t>4 801 970,34</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2769979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782424" y="179892"/>
            <a:ext cx="1075169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4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DZIAŁANIE 10.4 Kształcenie zawodowe</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3585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821212" y="6495545"/>
            <a:ext cx="262520" cy="3596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209D95A3-35F8-0DDE-9C9D-5781D2631EEA}"/>
              </a:ext>
            </a:extLst>
          </p:cNvPr>
          <p:cNvSpPr txBox="1"/>
          <p:nvPr/>
        </p:nvSpPr>
        <p:spPr>
          <a:xfrm>
            <a:off x="1395168" y="1423447"/>
            <a:ext cx="9832156" cy="3970318"/>
          </a:xfrm>
          <a:prstGeom prst="rect">
            <a:avLst/>
          </a:prstGeom>
          <a:noFill/>
        </p:spPr>
        <p:txBody>
          <a:bodyPr wrap="square">
            <a:spAutoFit/>
          </a:bodyPr>
          <a:lstStyle/>
          <a:p>
            <a:r>
              <a:rPr lang="pl-PL" sz="1800" b="1" dirty="0">
                <a:latin typeface="Arial" panose="020B0604020202020204" pitchFamily="34" charset="0"/>
                <a:cs typeface="Arial" panose="020B0604020202020204" pitchFamily="34" charset="0"/>
              </a:rPr>
              <a:t>Wnioskodawcy: </a:t>
            </a:r>
            <a:r>
              <a:rPr lang="pl-PL" sz="1800" dirty="0">
                <a:latin typeface="Arial" panose="020B0604020202020204" pitchFamily="34" charset="0"/>
                <a:cs typeface="Arial" panose="020B0604020202020204" pitchFamily="34" charset="0"/>
              </a:rPr>
              <a:t>Administracja publiczna; Służby publiczne; Instytucje nauki i edukacji;</a:t>
            </a:r>
          </a:p>
          <a:p>
            <a:r>
              <a:rPr lang="pl-PL" sz="1800" dirty="0">
                <a:latin typeface="Arial" panose="020B0604020202020204" pitchFamily="34" charset="0"/>
                <a:cs typeface="Arial" panose="020B0604020202020204" pitchFamily="34" charset="0"/>
              </a:rPr>
              <a:t>Organizacje społeczne i związki wyznaniowe; Przedsiębiorstwa; </a:t>
            </a:r>
            <a:endParaRPr lang="pl-PL" dirty="0">
              <a:latin typeface="Arial" panose="020B0604020202020204" pitchFamily="34" charset="0"/>
              <a:cs typeface="Arial" panose="020B0604020202020204" pitchFamily="34" charset="0"/>
            </a:endParaRPr>
          </a:p>
          <a:p>
            <a:endParaRPr lang="pl-PL" b="1"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Grupa docelowa:  </a:t>
            </a:r>
            <a:r>
              <a:rPr lang="pl-PL" dirty="0">
                <a:latin typeface="Arial" panose="020B0604020202020204" pitchFamily="34" charset="0"/>
                <a:cs typeface="Arial" panose="020B0604020202020204" pitchFamily="34" charset="0"/>
              </a:rPr>
              <a:t>uczniowie, ich rodzice/opiekunowie prawni oraz kadra (w tym nauczyciele) szkół specjalnych z terenu województwa lubelskiego; b) szkoły i placówki kształcenia zawodowego (z wyłączeniem specjalnych) z terenu województwa lubelskiego oraz ich kadra (w tym nauczyciele) i uczniowie, ich rodzice/opiekunowie prawni.</a:t>
            </a:r>
          </a:p>
          <a:p>
            <a:endParaRPr lang="pl-PL" dirty="0">
              <a:solidFill>
                <a:srgbClr val="FF0000"/>
              </a:solidFill>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Minimalny wkład własny beneficjenta: </a:t>
            </a:r>
            <a:r>
              <a:rPr lang="pl-PL" dirty="0">
                <a:latin typeface="Arial" panose="020B0604020202020204" pitchFamily="34" charset="0"/>
                <a:cs typeface="Arial" panose="020B0604020202020204" pitchFamily="34" charset="0"/>
              </a:rPr>
              <a:t>5%.</a:t>
            </a: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Dopuszczalny cross-</a:t>
            </a:r>
            <a:r>
              <a:rPr lang="pl-PL" b="1" dirty="0" err="1">
                <a:latin typeface="Arial" panose="020B0604020202020204" pitchFamily="34" charset="0"/>
                <a:cs typeface="Arial" panose="020B0604020202020204" pitchFamily="34" charset="0"/>
              </a:rPr>
              <a:t>financing</a:t>
            </a:r>
            <a:r>
              <a:rPr lang="pl-PL" b="1"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15%. W przypadku szkół i placówek specjalnych brak jest możliwości wsparcia w zakresie infrastruktury i wyposażenia.</a:t>
            </a:r>
          </a:p>
          <a:p>
            <a:endParaRPr lang="pl-PL" dirty="0">
              <a:solidFill>
                <a:srgbClr val="FF0000"/>
              </a:solidFill>
              <a:latin typeface="Arial" panose="020B0604020202020204" pitchFamily="34" charset="0"/>
              <a:cs typeface="Arial" panose="020B0604020202020204" pitchFamily="34" charset="0"/>
            </a:endParaRPr>
          </a:p>
          <a:p>
            <a:endParaRPr lang="pl-PL" dirty="0">
              <a:solidFill>
                <a:srgbClr val="FF0000"/>
              </a:solidFill>
            </a:endParaRPr>
          </a:p>
        </p:txBody>
      </p:sp>
    </p:spTree>
    <p:extLst>
      <p:ext uri="{BB962C8B-B14F-4D97-AF65-F5344CB8AC3E}">
        <p14:creationId xmlns:p14="http://schemas.microsoft.com/office/powerpoint/2010/main" val="4234106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X. LEPSZA EDUKACJA</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10.5 Wsparcie edukacji w ramach Zintegrowanych Inwestycji Terytorialnych</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0817582" y="6614866"/>
            <a:ext cx="1231537" cy="163293"/>
          </a:xfrm>
        </p:spPr>
        <p:txBody>
          <a:bodyPr/>
          <a:lstStyle/>
          <a:p>
            <a:pPr defTabSz="414772"/>
            <a:fld id="{EB4015AA-59F6-416B-87A6-8E3D940284E2}" type="slidenum">
              <a:rPr lang="pl-PL" sz="1100">
                <a:solidFill>
                  <a:schemeClr val="bg2">
                    <a:lumMod val="50000"/>
                  </a:schemeClr>
                </a:solidFill>
              </a:rPr>
              <a:pPr defTabSz="414772"/>
              <a:t>39</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46086"/>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4222333361"/>
              </p:ext>
            </p:extLst>
          </p:nvPr>
        </p:nvGraphicFramePr>
        <p:xfrm>
          <a:off x="758649" y="1147593"/>
          <a:ext cx="10674702" cy="4734366"/>
        </p:xfrm>
        <a:graphic>
          <a:graphicData uri="http://schemas.openxmlformats.org/drawingml/2006/table">
            <a:tbl>
              <a:tblPr firstRow="1" bandRow="1">
                <a:tableStyleId>{5C22544A-7EE6-4342-B048-85BDC9FD1C3A}</a:tableStyleId>
              </a:tblPr>
              <a:tblGrid>
                <a:gridCol w="1335717">
                  <a:extLst>
                    <a:ext uri="{9D8B030D-6E8A-4147-A177-3AD203B41FA5}">
                      <a16:colId xmlns:a16="http://schemas.microsoft.com/office/drawing/2014/main" val="3418144327"/>
                    </a:ext>
                  </a:extLst>
                </a:gridCol>
                <a:gridCol w="3750253">
                  <a:extLst>
                    <a:ext uri="{9D8B030D-6E8A-4147-A177-3AD203B41FA5}">
                      <a16:colId xmlns:a16="http://schemas.microsoft.com/office/drawing/2014/main" val="242885053"/>
                    </a:ext>
                  </a:extLst>
                </a:gridCol>
                <a:gridCol w="1310325">
                  <a:extLst>
                    <a:ext uri="{9D8B030D-6E8A-4147-A177-3AD203B41FA5}">
                      <a16:colId xmlns:a16="http://schemas.microsoft.com/office/drawing/2014/main" val="3099237310"/>
                    </a:ext>
                  </a:extLst>
                </a:gridCol>
                <a:gridCol w="1348033">
                  <a:extLst>
                    <a:ext uri="{9D8B030D-6E8A-4147-A177-3AD203B41FA5}">
                      <a16:colId xmlns:a16="http://schemas.microsoft.com/office/drawing/2014/main" val="3033296119"/>
                    </a:ext>
                  </a:extLst>
                </a:gridCol>
                <a:gridCol w="1458181">
                  <a:extLst>
                    <a:ext uri="{9D8B030D-6E8A-4147-A177-3AD203B41FA5}">
                      <a16:colId xmlns:a16="http://schemas.microsoft.com/office/drawing/2014/main" val="3331713710"/>
                    </a:ext>
                  </a:extLst>
                </a:gridCol>
                <a:gridCol w="1472193">
                  <a:extLst>
                    <a:ext uri="{9D8B030D-6E8A-4147-A177-3AD203B41FA5}">
                      <a16:colId xmlns:a16="http://schemas.microsoft.com/office/drawing/2014/main" val="1953291975"/>
                    </a:ext>
                  </a:extLst>
                </a:gridCol>
              </a:tblGrid>
              <a:tr h="1161725">
                <a:tc>
                  <a:txBody>
                    <a:bodyPr/>
                    <a:lstStyle/>
                    <a:p>
                      <a:r>
                        <a:rPr lang="pl-PL" sz="1200" dirty="0"/>
                        <a:t>Planowany termin</a:t>
                      </a:r>
                    </a:p>
                    <a:p>
                      <a:r>
                        <a:rPr lang="pl-PL" sz="1200" dirty="0"/>
                        <a:t>ogłoszenia o</a:t>
                      </a:r>
                    </a:p>
                    <a:p>
                      <a:r>
                        <a:rPr lang="pl-PL" sz="1200" dirty="0"/>
                        <a:t>naborze</a:t>
                      </a:r>
                    </a:p>
                    <a:p>
                      <a:r>
                        <a:rPr lang="pl-PL" sz="1200" dirty="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Planowany 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545646">
                <a:tc>
                  <a:txBody>
                    <a:bodyPr/>
                    <a:lstStyle/>
                    <a:p>
                      <a:pPr algn="l"/>
                      <a:r>
                        <a:rPr lang="pl-PL" sz="1500" dirty="0">
                          <a:latin typeface="Arial" panose="020B0604020202020204" pitchFamily="34" charset="0"/>
                          <a:cs typeface="Arial" panose="020B0604020202020204" pitchFamily="34" charset="0"/>
                        </a:rPr>
                        <a:t>20.06.2024 r.</a:t>
                      </a:r>
                    </a:p>
                  </a:txBody>
                  <a:tcPr anchor="ctr"/>
                </a:tc>
                <a:tc>
                  <a:txBody>
                    <a:bodyPr/>
                    <a:lstStyle/>
                    <a:p>
                      <a:pPr marL="0" lvl="0" indent="0">
                        <a:lnSpc>
                          <a:spcPct val="115000"/>
                        </a:lnSpc>
                        <a:spcAft>
                          <a:spcPts val="600"/>
                        </a:spcAft>
                        <a:buFont typeface="+mj-lt"/>
                        <a:buNone/>
                      </a:pPr>
                      <a:r>
                        <a:rPr lang="pl-PL" sz="1500" dirty="0">
                          <a:effectLst/>
                          <a:latin typeface="Arial" panose="020B0604020202020204" pitchFamily="34" charset="0"/>
                          <a:ea typeface="Calibri" panose="020F0502020204030204" pitchFamily="34" charset="0"/>
                          <a:cs typeface="Arial" panose="020B0604020202020204" pitchFamily="34" charset="0"/>
                        </a:rPr>
                        <a:t>1. Tworzenie nowych miejsc wychowania przedszkolnego i związanej z tym bazy lokalowej i dydaktycznej. </a:t>
                      </a:r>
                    </a:p>
                    <a:p>
                      <a:pPr marL="0" lvl="0" indent="0">
                        <a:lnSpc>
                          <a:spcPct val="115000"/>
                        </a:lnSpc>
                        <a:spcAft>
                          <a:spcPts val="600"/>
                        </a:spcAft>
                        <a:buFont typeface="+mj-lt"/>
                        <a:buNone/>
                      </a:pPr>
                      <a:r>
                        <a:rPr lang="pl-PL" sz="1500" dirty="0">
                          <a:effectLst/>
                          <a:latin typeface="Arial" panose="020B0604020202020204" pitchFamily="34" charset="0"/>
                          <a:ea typeface="Calibri" panose="020F0502020204030204" pitchFamily="34" charset="0"/>
                          <a:cs typeface="Arial" panose="020B0604020202020204" pitchFamily="34" charset="0"/>
                        </a:rPr>
                        <a:t>2. Unowocześnianie istniejącej bazy lokalowej i dydaktycznej w zakresie edukacji włączającej przedszkolnej. </a:t>
                      </a:r>
                    </a:p>
                    <a:p>
                      <a:pPr marL="0" lvl="0" indent="0">
                        <a:lnSpc>
                          <a:spcPct val="115000"/>
                        </a:lnSpc>
                        <a:spcAft>
                          <a:spcPts val="600"/>
                        </a:spcAft>
                        <a:buFont typeface="+mj-lt"/>
                        <a:buNone/>
                      </a:pPr>
                      <a:r>
                        <a:rPr lang="pl-PL" sz="1500" dirty="0">
                          <a:effectLst/>
                          <a:latin typeface="Arial" panose="020B0604020202020204" pitchFamily="34" charset="0"/>
                          <a:ea typeface="Calibri" panose="020F0502020204030204" pitchFamily="34" charset="0"/>
                          <a:cs typeface="Arial" panose="020B0604020202020204" pitchFamily="34" charset="0"/>
                        </a:rPr>
                        <a:t>3. Programy rozwojowe OWP.</a:t>
                      </a:r>
                    </a:p>
                    <a:p>
                      <a:pPr marL="0" lvl="0" indent="0">
                        <a:lnSpc>
                          <a:spcPct val="115000"/>
                        </a:lnSpc>
                        <a:spcAft>
                          <a:spcPts val="600"/>
                        </a:spcAft>
                        <a:buFont typeface="+mj-lt"/>
                        <a:buNone/>
                      </a:pPr>
                      <a:r>
                        <a:rPr lang="pl-PL" sz="1500" dirty="0">
                          <a:effectLst/>
                          <a:latin typeface="Arial" panose="020B0604020202020204" pitchFamily="34" charset="0"/>
                          <a:ea typeface="Calibri" panose="020F0502020204030204" pitchFamily="34" charset="0"/>
                          <a:cs typeface="Arial" panose="020B0604020202020204" pitchFamily="34" charset="0"/>
                        </a:rPr>
                        <a:t>4. Programy rozwojowe szkół kształcenia ogólnego.</a:t>
                      </a:r>
                    </a:p>
                    <a:p>
                      <a:pPr marL="0" lvl="0" indent="0">
                        <a:lnSpc>
                          <a:spcPct val="115000"/>
                        </a:lnSpc>
                        <a:spcAft>
                          <a:spcPts val="600"/>
                        </a:spcAft>
                        <a:buFont typeface="+mj-lt"/>
                        <a:buNone/>
                      </a:pPr>
                      <a:r>
                        <a:rPr lang="pl-PL" sz="1500" dirty="0">
                          <a:effectLst/>
                          <a:latin typeface="Arial" panose="020B0604020202020204" pitchFamily="34" charset="0"/>
                          <a:ea typeface="Calibri" panose="020F0502020204030204" pitchFamily="34" charset="0"/>
                          <a:cs typeface="Arial" panose="020B0604020202020204" pitchFamily="34" charset="0"/>
                        </a:rPr>
                        <a:t>5. Programy rozwojowe szkół kształcenia zawodowego.</a:t>
                      </a:r>
                    </a:p>
                  </a:txBody>
                  <a:tcPr anchor="ctr"/>
                </a:tc>
                <a:tc>
                  <a:txBody>
                    <a:bodyPr/>
                    <a:lstStyle/>
                    <a:p>
                      <a:pPr algn="l"/>
                      <a:r>
                        <a:rPr lang="pl-PL" sz="1500" dirty="0">
                          <a:latin typeface="Arial" panose="020B0604020202020204" pitchFamily="34" charset="0"/>
                          <a:cs typeface="Arial" panose="020B0604020202020204" pitchFamily="34" charset="0"/>
                        </a:rPr>
                        <a:t>27.06.2024 r.</a:t>
                      </a:r>
                    </a:p>
                  </a:txBody>
                  <a:tcPr anchor="ctr"/>
                </a:tc>
                <a:tc>
                  <a:txBody>
                    <a:bodyPr/>
                    <a:lstStyle/>
                    <a:p>
                      <a:pPr algn="l"/>
                      <a:r>
                        <a:rPr lang="pl-PL" sz="1500" dirty="0">
                          <a:latin typeface="Arial" panose="020B0604020202020204" pitchFamily="34" charset="0"/>
                          <a:cs typeface="Arial" panose="020B0604020202020204" pitchFamily="34" charset="0"/>
                        </a:rPr>
                        <a:t>27.11.2024 r.</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 16 475 882,00</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70 788 627,01</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365399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VIII. </a:t>
            </a:r>
            <a:r>
              <a:rPr lang="pl-PL" sz="1800" dirty="0">
                <a:solidFill>
                  <a:schemeClr val="accent2">
                    <a:lumMod val="25000"/>
                  </a:schemeClr>
                </a:solidFill>
                <a:latin typeface="Arial" panose="020B0604020202020204" pitchFamily="34" charset="0"/>
                <a:cs typeface="Arial" panose="020B0604020202020204" pitchFamily="34" charset="0"/>
              </a:rPr>
              <a:t>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8.5 Usługi społeczne  </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1447701" y="6521052"/>
            <a:ext cx="615768" cy="215205"/>
          </a:xfrm>
        </p:spPr>
        <p:txBody>
          <a:bodyPr/>
          <a:lstStyle/>
          <a:p>
            <a:pPr defTabSz="414772"/>
            <a:fld id="{EB4015AA-59F6-416B-87A6-8E3D940284E2}" type="slidenum">
              <a:rPr lang="pl-PL" sz="1100">
                <a:solidFill>
                  <a:schemeClr val="bg2">
                    <a:lumMod val="50000"/>
                  </a:schemeClr>
                </a:solidFill>
              </a:rPr>
              <a:pPr defTabSz="414772"/>
              <a:t>4</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65295"/>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1474057068"/>
              </p:ext>
            </p:extLst>
          </p:nvPr>
        </p:nvGraphicFramePr>
        <p:xfrm>
          <a:off x="661661" y="1122305"/>
          <a:ext cx="10620482" cy="4396925"/>
        </p:xfrm>
        <a:graphic>
          <a:graphicData uri="http://schemas.openxmlformats.org/drawingml/2006/table">
            <a:tbl>
              <a:tblPr firstRow="1" bandRow="1">
                <a:tableStyleId>{5C22544A-7EE6-4342-B048-85BDC9FD1C3A}</a:tableStyleId>
              </a:tblPr>
              <a:tblGrid>
                <a:gridCol w="1406934">
                  <a:extLst>
                    <a:ext uri="{9D8B030D-6E8A-4147-A177-3AD203B41FA5}">
                      <a16:colId xmlns:a16="http://schemas.microsoft.com/office/drawing/2014/main" val="3418144327"/>
                    </a:ext>
                  </a:extLst>
                </a:gridCol>
                <a:gridCol w="3446085">
                  <a:extLst>
                    <a:ext uri="{9D8B030D-6E8A-4147-A177-3AD203B41FA5}">
                      <a16:colId xmlns:a16="http://schemas.microsoft.com/office/drawing/2014/main" val="242885053"/>
                    </a:ext>
                  </a:extLst>
                </a:gridCol>
                <a:gridCol w="1366887">
                  <a:extLst>
                    <a:ext uri="{9D8B030D-6E8A-4147-A177-3AD203B41FA5}">
                      <a16:colId xmlns:a16="http://schemas.microsoft.com/office/drawing/2014/main" val="3099237310"/>
                    </a:ext>
                  </a:extLst>
                </a:gridCol>
                <a:gridCol w="1300899">
                  <a:extLst>
                    <a:ext uri="{9D8B030D-6E8A-4147-A177-3AD203B41FA5}">
                      <a16:colId xmlns:a16="http://schemas.microsoft.com/office/drawing/2014/main" val="3033296119"/>
                    </a:ext>
                  </a:extLst>
                </a:gridCol>
                <a:gridCol w="1489435">
                  <a:extLst>
                    <a:ext uri="{9D8B030D-6E8A-4147-A177-3AD203B41FA5}">
                      <a16:colId xmlns:a16="http://schemas.microsoft.com/office/drawing/2014/main" val="3331713710"/>
                    </a:ext>
                  </a:extLst>
                </a:gridCol>
                <a:gridCol w="1610242">
                  <a:extLst>
                    <a:ext uri="{9D8B030D-6E8A-4147-A177-3AD203B41FA5}">
                      <a16:colId xmlns:a16="http://schemas.microsoft.com/office/drawing/2014/main" val="1953291975"/>
                    </a:ext>
                  </a:extLst>
                </a:gridCol>
              </a:tblGrid>
              <a:tr h="1328664">
                <a:tc>
                  <a:txBody>
                    <a:bodyPr/>
                    <a:lstStyle/>
                    <a:p>
                      <a:r>
                        <a:rPr lang="pl-PL" sz="1200" dirty="0"/>
                        <a:t>Termin</a:t>
                      </a:r>
                    </a:p>
                    <a:p>
                      <a:r>
                        <a:rPr lang="pl-PL" sz="1200" dirty="0"/>
                        <a:t>ogłoszenia o</a:t>
                      </a:r>
                    </a:p>
                    <a:p>
                      <a:r>
                        <a:rPr lang="pl-PL" sz="1200" dirty="0"/>
                        <a:t>naborze</a:t>
                      </a:r>
                    </a:p>
                    <a:p>
                      <a:r>
                        <a:rPr lang="pl-PL" sz="1200" dirty="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068261">
                <a:tc>
                  <a:txBody>
                    <a:bodyPr/>
                    <a:lstStyle/>
                    <a:p>
                      <a:pPr algn="l"/>
                      <a:r>
                        <a:rPr lang="pl-PL" sz="1500" dirty="0">
                          <a:latin typeface="Arial" panose="020B0604020202020204" pitchFamily="34" charset="0"/>
                          <a:cs typeface="Arial" panose="020B0604020202020204" pitchFamily="34" charset="0"/>
                        </a:rPr>
                        <a:t>30.04.2024 r.</a:t>
                      </a:r>
                    </a:p>
                  </a:txBody>
                  <a:tcPr anchor="ctr"/>
                </a:tc>
                <a:tc>
                  <a:txBody>
                    <a:bodyPr/>
                    <a:lstStyle/>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400" kern="1200" noProof="0" dirty="0">
                          <a:solidFill>
                            <a:schemeClr val="dk1"/>
                          </a:solidFill>
                          <a:latin typeface="Arial" panose="020B0604020202020204" pitchFamily="34" charset="0"/>
                          <a:ea typeface="+mn-ea"/>
                          <a:cs typeface="Arial" panose="020B0604020202020204" pitchFamily="34" charset="0"/>
                        </a:rPr>
                        <a:t>3. Wsparcie w zakresie tworzenia i funkcjonowania </a:t>
                      </a:r>
                      <a:r>
                        <a:rPr lang="pl-PL" sz="1400" kern="1200" noProof="0">
                          <a:solidFill>
                            <a:schemeClr val="dk1"/>
                          </a:solidFill>
                          <a:latin typeface="Arial" panose="020B0604020202020204" pitchFamily="34" charset="0"/>
                          <a:ea typeface="+mn-ea"/>
                          <a:cs typeface="Arial" panose="020B0604020202020204" pitchFamily="34" charset="0"/>
                        </a:rPr>
                        <a:t>mieszkań treningowych </a:t>
                      </a:r>
                      <a:r>
                        <a:rPr lang="pl-PL" sz="1400" kern="1200" noProof="0" dirty="0">
                          <a:solidFill>
                            <a:schemeClr val="dk1"/>
                          </a:solidFill>
                          <a:latin typeface="Arial" panose="020B0604020202020204" pitchFamily="34" charset="0"/>
                          <a:ea typeface="+mn-ea"/>
                          <a:cs typeface="Arial" panose="020B0604020202020204" pitchFamily="34" charset="0"/>
                        </a:rPr>
                        <a:t>i wspomaganych, w tym wsparcie kadry tych mieszkań, rozwój mieszkalnictwa adoptowalnego oraz innych rozwiązań łączących wsparcie społeczne i mieszkaniowe.</a:t>
                      </a:r>
                    </a:p>
                    <a:p>
                      <a:pPr marL="0" marR="0" lvl="0" indent="0" algn="l" defTabSz="263525" rtl="0" eaLnBrk="1" fontAlgn="auto" latinLnBrk="0" hangingPunct="1">
                        <a:lnSpc>
                          <a:spcPct val="100000"/>
                        </a:lnSpc>
                        <a:spcBef>
                          <a:spcPts val="0"/>
                        </a:spcBef>
                        <a:spcAft>
                          <a:spcPts val="0"/>
                        </a:spcAft>
                        <a:buClr>
                          <a:srgbClr val="003399"/>
                        </a:buClr>
                        <a:buSzTx/>
                        <a:buNone/>
                        <a:tabLst/>
                        <a:defRPr/>
                      </a:pPr>
                      <a:endParaRPr lang="pl-PL" sz="1400" kern="1200" noProof="0" dirty="0">
                        <a:solidFill>
                          <a:schemeClr val="dk1"/>
                        </a:solidFill>
                        <a:latin typeface="Arial" panose="020B0604020202020204" pitchFamily="34" charset="0"/>
                        <a:ea typeface="+mn-ea"/>
                        <a:cs typeface="Arial" panose="020B0604020202020204" pitchFamily="34" charset="0"/>
                      </a:endParaRPr>
                    </a:p>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400" kern="1200" noProof="0" dirty="0">
                          <a:solidFill>
                            <a:schemeClr val="dk1"/>
                          </a:solidFill>
                          <a:latin typeface="Arial" panose="020B0604020202020204" pitchFamily="34" charset="0"/>
                          <a:ea typeface="+mn-ea"/>
                          <a:cs typeface="Arial" panose="020B0604020202020204" pitchFamily="34" charset="0"/>
                        </a:rPr>
                        <a:t>4. Wsparcie procesu usamodzielnienia osób przebywających w placówkach całodobowych.</a:t>
                      </a:r>
                    </a:p>
                  </a:txBody>
                  <a:tcPr anchor="ctr"/>
                </a:tc>
                <a:tc>
                  <a:txBody>
                    <a:bodyPr/>
                    <a:lstStyle/>
                    <a:p>
                      <a:pPr algn="l"/>
                      <a:r>
                        <a:rPr lang="pl-PL" sz="1500" dirty="0">
                          <a:latin typeface="Arial" panose="020B0604020202020204" pitchFamily="34" charset="0"/>
                          <a:cs typeface="Arial" panose="020B0604020202020204" pitchFamily="34" charset="0"/>
                        </a:rPr>
                        <a:t>07.05.2024 r.</a:t>
                      </a:r>
                    </a:p>
                  </a:txBody>
                  <a:tcPr anchor="ctr"/>
                </a:tc>
                <a:tc>
                  <a:txBody>
                    <a:bodyPr/>
                    <a:lstStyle/>
                    <a:p>
                      <a:pPr algn="l"/>
                      <a:r>
                        <a:rPr lang="pl-PL" sz="1500" dirty="0">
                          <a:latin typeface="Arial" panose="020B0604020202020204" pitchFamily="34" charset="0"/>
                          <a:cs typeface="Arial" panose="020B0604020202020204" pitchFamily="34" charset="0"/>
                        </a:rPr>
                        <a:t>09.07.2024 r.</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 11 424 000,00</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49 083 216,00 </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2631805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4" y="867267"/>
            <a:ext cx="10840825" cy="4801314"/>
          </a:xfrm>
          <a:prstGeom prst="rect">
            <a:avLst/>
          </a:prstGeom>
          <a:noFill/>
        </p:spPr>
        <p:txBody>
          <a:bodyPr wrap="square">
            <a:spAutoFit/>
          </a:bodyPr>
          <a:lstStyle/>
          <a:p>
            <a:r>
              <a:rPr lang="pl-PL" b="1" u="sng" dirty="0">
                <a:latin typeface="Arial" panose="020B0604020202020204" pitchFamily="34" charset="0"/>
                <a:cs typeface="Arial" panose="020B0604020202020204" pitchFamily="34" charset="0"/>
              </a:rPr>
              <a:t>Warunki realizacji projektów na podstawie specyficznych kryteriów wyboru projektów w ramach Działania 10.5, które zostały poddane konsultacjom społecznym w dniach 12 – 22 marca 2024 r.</a:t>
            </a:r>
          </a:p>
          <a:p>
            <a:endParaRPr lang="pl-PL" dirty="0">
              <a:latin typeface="Arial" panose="020B0604020202020204" pitchFamily="34" charset="0"/>
              <a:cs typeface="Arial" panose="020B0604020202020204" pitchFamily="34" charset="0"/>
            </a:endParaRPr>
          </a:p>
          <a:p>
            <a:pPr marL="342900" indent="-342900">
              <a:buAutoNum type="arabicPeriod"/>
            </a:pPr>
            <a:r>
              <a:rPr lang="pl-PL" dirty="0">
                <a:latin typeface="Arial" panose="020B0604020202020204" pitchFamily="34" charset="0"/>
                <a:cs typeface="Arial" panose="020B0604020202020204" pitchFamily="34" charset="0"/>
              </a:rPr>
              <a:t>Wnioskodawcą uprawnionym do ubiegania się o dofinansowanie jest podmiot, którego przedsięwzięcie zostało zidentyfikowane w strategii terytorialnej, będącej podstawą realizacji Zintegrowanych Inwestycji Terytorialnych (ZIT).</a:t>
            </a:r>
          </a:p>
          <a:p>
            <a:pPr marL="342900" indent="-342900">
              <a:buAutoNum type="arabicPeriod"/>
            </a:pPr>
            <a:r>
              <a:rPr lang="pl-PL" dirty="0">
                <a:latin typeface="Arial" panose="020B0604020202020204" pitchFamily="34" charset="0"/>
                <a:cs typeface="Arial" panose="020B0604020202020204" pitchFamily="34" charset="0"/>
              </a:rPr>
              <a:t>Projekt został zidentyfikowany w strategii terytorialnej będącej podstawą realizacji ZIT. </a:t>
            </a:r>
          </a:p>
          <a:p>
            <a:pPr marL="342900" indent="-342900">
              <a:buAutoNum type="arabicPeriod"/>
            </a:pPr>
            <a:r>
              <a:rPr lang="pl-PL" dirty="0">
                <a:latin typeface="Arial" panose="020B0604020202020204" pitchFamily="34" charset="0"/>
                <a:cs typeface="Arial" panose="020B0604020202020204" pitchFamily="34" charset="0"/>
              </a:rPr>
              <a:t>Wysokość wnioskowanego wsparcia UE zaplanowanego w projekcie jest zgodna z dopuszczalnym limitem alokacji dla danego ZIT Miejskiego Obszaru Funkcjonalnego (MOF) w ramach Celu Polityki 4 programu Fundusze Europejskie dla Lubelskiego 2021-2027.</a:t>
            </a:r>
          </a:p>
          <a:p>
            <a:pPr marL="342900" indent="-342900">
              <a:buAutoNum type="arabicPeriod"/>
            </a:pPr>
            <a:r>
              <a:rPr lang="pl-PL" dirty="0">
                <a:latin typeface="Arial" panose="020B0604020202020204" pitchFamily="34" charset="0"/>
                <a:cs typeface="Arial" panose="020B0604020202020204" pitchFamily="34" charset="0"/>
              </a:rPr>
              <a:t>Projekt ma charakter zintegrowany. Projekt zintegrowany musi spełniać jeden z następujących warunków: musi być projektem partnerskim w rozumieniu art. 39 ustawy wdrożeniowej5 lub deklarowany powinien być wspólny efekt, rezultat lub produkt końcowy projektu, tj. objęcie wsparciem mieszkańców co najmniej dwóch gmin obszaru funkcjonalnego.</a:t>
            </a:r>
          </a:p>
          <a:p>
            <a:pPr marL="342900" indent="-342900">
              <a:buAutoNum type="arabicPeriod"/>
            </a:pPr>
            <a:r>
              <a:rPr lang="pl-PL" dirty="0">
                <a:latin typeface="Arial" panose="020B0604020202020204" pitchFamily="34" charset="0"/>
                <a:cs typeface="Arial" panose="020B0604020202020204" pitchFamily="34" charset="0"/>
              </a:rPr>
              <a:t>Projekt skierowany jest do grup docelowych z obszaru ZIT.</a:t>
            </a:r>
          </a:p>
          <a:p>
            <a:pPr marL="342900" indent="-342900">
              <a:buAutoNum type="arabicPeriod"/>
            </a:pPr>
            <a:r>
              <a:rPr lang="pl-PL" dirty="0">
                <a:latin typeface="Arial" panose="020B0604020202020204" pitchFamily="34" charset="0"/>
                <a:cs typeface="Arial" panose="020B0604020202020204" pitchFamily="34" charset="0"/>
              </a:rPr>
              <a:t>Finansowanie bieżącego utrzymania nowo utworzonych miejsc wychowania przedszkolnego odbywa się przez okres nie dłuższy niż 12 miesięcy.</a:t>
            </a:r>
          </a:p>
        </p:txBody>
      </p:sp>
    </p:spTree>
    <p:extLst>
      <p:ext uri="{BB962C8B-B14F-4D97-AF65-F5344CB8AC3E}">
        <p14:creationId xmlns:p14="http://schemas.microsoft.com/office/powerpoint/2010/main" val="2147053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82663" y="316334"/>
            <a:ext cx="110514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81971"/>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21678" y="654166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Lst>
          </p:cNvPr>
          <p:cNvSpPr txBox="1"/>
          <p:nvPr/>
        </p:nvSpPr>
        <p:spPr>
          <a:xfrm>
            <a:off x="603315" y="829560"/>
            <a:ext cx="10825490" cy="5078313"/>
          </a:xfrm>
          <a:prstGeom prst="rect">
            <a:avLst/>
          </a:prstGeom>
          <a:noFill/>
        </p:spPr>
        <p:txBody>
          <a:bodyPr wrap="square">
            <a:spAutoFit/>
          </a:bodyPr>
          <a:lstStyle/>
          <a:p>
            <a:pPr marL="342900" indent="-342900">
              <a:buFont typeface="+mj-lt"/>
              <a:buAutoNum type="arabicPeriod" startAt="7"/>
            </a:pPr>
            <a:r>
              <a:rPr lang="pl-PL" dirty="0">
                <a:latin typeface="Arial" panose="020B0604020202020204" pitchFamily="34" charset="0"/>
                <a:cs typeface="Arial" panose="020B0604020202020204" pitchFamily="34" charset="0"/>
              </a:rPr>
              <a:t>Projekt zakłada co najmniej realizację: </a:t>
            </a:r>
          </a:p>
          <a:p>
            <a:pPr marL="342900" indent="15875">
              <a:buAutoNum type="alphaLcParenR"/>
            </a:pPr>
            <a:r>
              <a:rPr lang="pl-PL" dirty="0">
                <a:latin typeface="Arial" panose="020B0604020202020204" pitchFamily="34" charset="0"/>
                <a:cs typeface="Arial" panose="020B0604020202020204" pitchFamily="34" charset="0"/>
              </a:rPr>
              <a:t> 4 lit. b) organizacja i realizacja dodatkowej oferty dydaktycznej, przyczyniającej się do rozwoju kompetencji społeczno-emocjonalnych, umiejętności podstawowych, przekrojowych i zawodowych niezbędnych na rynku pracy, w tym kompetencji cyfrowych, zielonych oraz rozwijającej talenty i zainteresowania uczniów (w tym uczniów ze środowisk </a:t>
            </a:r>
            <a:r>
              <a:rPr lang="pl-PL" dirty="0" err="1">
                <a:latin typeface="Arial" panose="020B0604020202020204" pitchFamily="34" charset="0"/>
                <a:cs typeface="Arial" panose="020B0604020202020204" pitchFamily="34" charset="0"/>
              </a:rPr>
              <a:t>defaworyzowanych</a:t>
            </a:r>
            <a:r>
              <a:rPr lang="pl-PL" dirty="0">
                <a:latin typeface="Arial" panose="020B0604020202020204" pitchFamily="34" charset="0"/>
                <a:cs typeface="Arial" panose="020B0604020202020204" pitchFamily="34" charset="0"/>
              </a:rPr>
              <a:t> i zdolnych) oraz </a:t>
            </a:r>
          </a:p>
          <a:p>
            <a:pPr marL="342900" indent="15875">
              <a:buAutoNum type="alphaLcParenR"/>
            </a:pPr>
            <a:r>
              <a:rPr lang="pl-PL" dirty="0">
                <a:latin typeface="Arial" panose="020B0604020202020204" pitchFamily="34" charset="0"/>
                <a:cs typeface="Arial" panose="020B0604020202020204" pitchFamily="34" charset="0"/>
              </a:rPr>
              <a:t> 4. lit. e) doradztwo edukacyjno-zawodowe lub zawodowe dla uczniów (w tym indywidualne oraz na każdym etapie kształcenia zajęcia </a:t>
            </a:r>
            <a:r>
              <a:rPr lang="pl-PL" dirty="0" err="1">
                <a:latin typeface="Arial" panose="020B0604020202020204" pitchFamily="34" charset="0"/>
                <a:cs typeface="Arial" panose="020B0604020202020204" pitchFamily="34" charset="0"/>
              </a:rPr>
              <a:t>zawodoznawcze</a:t>
            </a:r>
            <a:r>
              <a:rPr lang="pl-PL" dirty="0">
                <a:latin typeface="Arial" panose="020B0604020202020204" pitchFamily="34" charset="0"/>
                <a:cs typeface="Arial" panose="020B0604020202020204" pitchFamily="34" charset="0"/>
              </a:rPr>
              <a:t> u pracodawców). </a:t>
            </a:r>
          </a:p>
          <a:p>
            <a:pPr marL="342900" indent="-342900">
              <a:buFont typeface="+mj-lt"/>
              <a:buAutoNum type="arabicPeriod" startAt="8"/>
            </a:pPr>
            <a:r>
              <a:rPr lang="pl-PL" dirty="0">
                <a:latin typeface="Arial" panose="020B0604020202020204" pitchFamily="34" charset="0"/>
                <a:cs typeface="Arial" panose="020B0604020202020204" pitchFamily="34" charset="0"/>
              </a:rPr>
              <a:t>Projekt zakłada co najmniej realizację: </a:t>
            </a:r>
          </a:p>
          <a:p>
            <a:pPr marL="342900" indent="15875">
              <a:buAutoNum type="alphaLcParenR"/>
            </a:pPr>
            <a:r>
              <a:rPr lang="pl-PL" dirty="0">
                <a:latin typeface="Arial" panose="020B0604020202020204" pitchFamily="34" charset="0"/>
                <a:cs typeface="Arial" panose="020B0604020202020204" pitchFamily="34" charset="0"/>
              </a:rPr>
              <a:t> 5 lit. i) doradztwo edukacyjno-zawodowe lub zawodowe dla uczniów (w tym indywidualne oraz na każdym etapie kształcenia zajęcia </a:t>
            </a:r>
            <a:r>
              <a:rPr lang="pl-PL" dirty="0" err="1">
                <a:latin typeface="Arial" panose="020B0604020202020204" pitchFamily="34" charset="0"/>
                <a:cs typeface="Arial" panose="020B0604020202020204" pitchFamily="34" charset="0"/>
              </a:rPr>
              <a:t>zawodoznawcze</a:t>
            </a:r>
            <a:r>
              <a:rPr lang="pl-PL" dirty="0">
                <a:latin typeface="Arial" panose="020B0604020202020204" pitchFamily="34" charset="0"/>
                <a:cs typeface="Arial" panose="020B0604020202020204" pitchFamily="34" charset="0"/>
              </a:rPr>
              <a:t> u pracodawców) oraz </a:t>
            </a:r>
          </a:p>
          <a:p>
            <a:pPr marL="342900" indent="15875">
              <a:buAutoNum type="alphaLcParenR"/>
            </a:pPr>
            <a:r>
              <a:rPr lang="pl-PL" dirty="0">
                <a:latin typeface="Arial" panose="020B0604020202020204" pitchFamily="34" charset="0"/>
                <a:cs typeface="Arial" panose="020B0604020202020204" pitchFamily="34" charset="0"/>
              </a:rPr>
              <a:t> 5 lit. j) współpracę szkół ponadpodstawowych z uczelniami i pracodawcami, w szczególności organizację staży dla uczniów u pracodawców. </a:t>
            </a:r>
          </a:p>
          <a:p>
            <a:pPr marL="342900" indent="-342900">
              <a:buFont typeface="+mj-lt"/>
              <a:buAutoNum type="arabicPeriod" startAt="9"/>
            </a:pPr>
            <a:r>
              <a:rPr lang="pl-PL" dirty="0">
                <a:latin typeface="Arial" panose="020B0604020202020204" pitchFamily="34" charset="0"/>
                <a:cs typeface="Arial" panose="020B0604020202020204" pitchFamily="34" charset="0"/>
              </a:rPr>
              <a:t>Minimum 50% uczniów technikum i uczniów branżowej szkoły I stopnia (z wyłączeniem młodocianych pracowników) objętych wsparciem w ramach projektu, weźmie udział w stażach uczniowskich. </a:t>
            </a:r>
          </a:p>
          <a:p>
            <a:pPr marL="342900" indent="-342900">
              <a:buFont typeface="+mj-lt"/>
              <a:buAutoNum type="arabicPeriod" startAt="10"/>
            </a:pPr>
            <a:r>
              <a:rPr lang="pl-PL" dirty="0">
                <a:latin typeface="Arial" panose="020B0604020202020204" pitchFamily="34" charset="0"/>
                <a:cs typeface="Arial" panose="020B0604020202020204" pitchFamily="34" charset="0"/>
              </a:rPr>
              <a:t>W projekcie nie zaplanowano działań realizowanych w innych projektach w ramach programu Fundusze Europejskie dla Lubelskiego 2021-2027, Priorytetu X, Działania 10.2, 10.3 i 10.4. </a:t>
            </a:r>
          </a:p>
          <a:p>
            <a:pPr marL="342900" indent="-342900">
              <a:buFont typeface="+mj-lt"/>
              <a:buAutoNum type="arabicPeriod" startAt="10"/>
            </a:pPr>
            <a:r>
              <a:rPr lang="pl-PL" dirty="0">
                <a:latin typeface="Arial" panose="020B0604020202020204" pitchFamily="34" charset="0"/>
                <a:cs typeface="Arial" panose="020B0604020202020204" pitchFamily="34" charset="0"/>
              </a:rPr>
              <a:t>Minimalny wkład własny beneficjenta: 10% (typ 1, 3, 4, 5), 5% (typ 2).</a:t>
            </a:r>
          </a:p>
          <a:p>
            <a:pPr marL="342900" indent="-342900">
              <a:buFont typeface="+mj-lt"/>
              <a:buAutoNum type="arabicPeriod" startAt="10"/>
            </a:pPr>
            <a:r>
              <a:rPr lang="pl-PL" dirty="0">
                <a:latin typeface="Arial" panose="020B0604020202020204" pitchFamily="34" charset="0"/>
                <a:cs typeface="Arial" panose="020B0604020202020204" pitchFamily="34" charset="0"/>
              </a:rPr>
              <a:t>Dopuszczalny cross-</a:t>
            </a:r>
            <a:r>
              <a:rPr lang="pl-PL" dirty="0" err="1">
                <a:latin typeface="Arial" panose="020B0604020202020204" pitchFamily="34" charset="0"/>
                <a:cs typeface="Arial" panose="020B0604020202020204" pitchFamily="34" charset="0"/>
              </a:rPr>
              <a:t>financing</a:t>
            </a:r>
            <a:r>
              <a:rPr lang="pl-PL" dirty="0">
                <a:latin typeface="Arial" panose="020B0604020202020204" pitchFamily="34" charset="0"/>
                <a:cs typeface="Arial" panose="020B0604020202020204" pitchFamily="34" charset="0"/>
              </a:rPr>
              <a:t>: 25%.</a:t>
            </a:r>
          </a:p>
        </p:txBody>
      </p:sp>
    </p:spTree>
    <p:extLst>
      <p:ext uri="{BB962C8B-B14F-4D97-AF65-F5344CB8AC3E}">
        <p14:creationId xmlns:p14="http://schemas.microsoft.com/office/powerpoint/2010/main" val="4250015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descr="Nabory ogłaszane przez DW EFS dotyczące wsparcia partnerów społecznych i organizacji społeczeństwa obywatelskiego ze środków EFS+ w ramach programu Fundusze europejskie dla Lubelskiego 2021-2027 ">
            <a:extLst>
              <a:ext uri="{FF2B5EF4-FFF2-40B4-BE49-F238E27FC236}">
                <a16:creationId xmlns:a16="http://schemas.microsoft.com/office/drawing/2014/main" id="{E42790BC-FC6D-E939-27BE-64C73D482FE0}"/>
              </a:ext>
            </a:extLst>
          </p:cNvPr>
          <p:cNvSpPr txBox="1">
            <a:spLocks noGrp="1"/>
          </p:cNvSpPr>
          <p:nvPr>
            <p:ph type="title" idx="4294967295"/>
          </p:nvPr>
        </p:nvSpPr>
        <p:spPr>
          <a:xfrm>
            <a:off x="1771651" y="1557885"/>
            <a:ext cx="8262116" cy="29419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lgn="ctr">
              <a:lnSpc>
                <a:spcPct val="107000"/>
              </a:lnSpc>
              <a:spcAft>
                <a:spcPts val="800"/>
              </a:spcAft>
            </a:pPr>
            <a:r>
              <a:rPr lang="pl-PL" sz="4800" b="1" dirty="0">
                <a:effectLst/>
                <a:latin typeface="Calibri" panose="020F0502020204030204" pitchFamily="34" charset="0"/>
                <a:ea typeface="Calibri" panose="020F0502020204030204" pitchFamily="34" charset="0"/>
                <a:cs typeface="Times New Roman" panose="02020603050405020304" pitchFamily="18" charset="0"/>
              </a:rPr>
              <a:t>PRZYKŁADY PROJEKTÓW </a:t>
            </a:r>
            <a:br>
              <a:rPr lang="pl-PL" sz="4800" b="1" dirty="0">
                <a:effectLst/>
                <a:latin typeface="Calibri" panose="020F0502020204030204" pitchFamily="34" charset="0"/>
                <a:ea typeface="Calibri" panose="020F0502020204030204" pitchFamily="34" charset="0"/>
                <a:cs typeface="Times New Roman" panose="02020603050405020304" pitchFamily="18" charset="0"/>
              </a:rPr>
            </a:br>
            <a:r>
              <a:rPr lang="pl-PL" sz="4800" b="1" dirty="0">
                <a:effectLst/>
                <a:latin typeface="Calibri" panose="020F0502020204030204" pitchFamily="34" charset="0"/>
                <a:ea typeface="Calibri" panose="020F0502020204030204" pitchFamily="34" charset="0"/>
                <a:cs typeface="Times New Roman" panose="02020603050405020304" pitchFamily="18" charset="0"/>
              </a:rPr>
              <a:t>W TRAKCIE REALIZACJI</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endParaRPr kumimoji="0" lang="pl-PL" sz="2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437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descr="Nabory ogłaszane przez DW EFS dotyczące wsparcia partnerów społecznych i organizacji społeczeństwa obywatelskiego ze środków EFS+ w ramach programu Fundusze europejskie dla Lubelskiego 2021-2027 ">
            <a:extLst>
              <a:ext uri="{FF2B5EF4-FFF2-40B4-BE49-F238E27FC236}">
                <a16:creationId xmlns:a16="http://schemas.microsoft.com/office/drawing/2014/main" id="{E42790BC-FC6D-E939-27BE-64C73D482FE0}"/>
              </a:ext>
            </a:extLst>
          </p:cNvPr>
          <p:cNvSpPr txBox="1">
            <a:spLocks noGrp="1"/>
          </p:cNvSpPr>
          <p:nvPr>
            <p:ph type="title" idx="4294967295"/>
          </p:nvPr>
        </p:nvSpPr>
        <p:spPr>
          <a:xfrm>
            <a:off x="1771651" y="1557885"/>
            <a:ext cx="8262116" cy="3073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lgn="ctr">
              <a:lnSpc>
                <a:spcPct val="107000"/>
              </a:lnSpc>
              <a:spcAft>
                <a:spcPts val="800"/>
              </a:spcAft>
            </a:pPr>
            <a:r>
              <a:rPr lang="pl-PL" sz="2600" b="1" dirty="0">
                <a:effectLst/>
                <a:latin typeface="Calibri" panose="020F0502020204030204" pitchFamily="34" charset="0"/>
                <a:ea typeface="Calibri" panose="020F0502020204030204" pitchFamily="34" charset="0"/>
                <a:cs typeface="Times New Roman" panose="02020603050405020304" pitchFamily="18" charset="0"/>
              </a:rPr>
              <a:t>Usługi rozwojowe w Podmiotowym Systemie Finansowania dla pracodawców, przedsiębiorstw i ich pracowników, zgodne z ich zidentyfikowanymi potrzebami (system popytowy w oparciu o Bazę Usług Rozwojowych).</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endParaRPr kumimoji="0" lang="pl-PL" sz="2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4263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603314" y="179893"/>
            <a:ext cx="10930807"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a:t>
            </a:r>
            <a:r>
              <a:rPr lang="pl-PL" sz="1800" b="1" dirty="0">
                <a:solidFill>
                  <a:srgbClr val="164194"/>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wybranych do dofinansowania w ramach naboru nr FELU.09.06-IZ-00-001/23, Działanie 9.6 Adaptacyjność pracodawców i pracowników do zmian</a:t>
            </a:r>
            <a:r>
              <a:rPr lang="pl-PL" sz="2000" b="1" dirty="0">
                <a:solidFill>
                  <a:srgbClr val="164194"/>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endPar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9146" y="6175702"/>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613823" y="6535397"/>
            <a:ext cx="395925" cy="3226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9942CE9F-F864-A3DA-FA07-9ECA10B2308B}"/>
              </a:ext>
            </a:extLst>
          </p:cNvPr>
          <p:cNvSpPr txBox="1"/>
          <p:nvPr/>
        </p:nvSpPr>
        <p:spPr>
          <a:xfrm>
            <a:off x="603314" y="887779"/>
            <a:ext cx="11119499" cy="5324535"/>
          </a:xfrm>
          <a:prstGeom prst="rect">
            <a:avLst/>
          </a:prstGeom>
          <a:noFill/>
        </p:spPr>
        <p:txBody>
          <a:bodyPr wrap="square">
            <a:spAutoFit/>
          </a:bodyPr>
          <a:lstStyle/>
          <a:p>
            <a:r>
              <a:rPr lang="pl-PL" sz="1700" dirty="0">
                <a:latin typeface="Arial" panose="020B0604020202020204" pitchFamily="34" charset="0"/>
                <a:cs typeface="Arial" panose="020B0604020202020204" pitchFamily="34" charset="0"/>
              </a:rPr>
              <a:t>Celem naboru było wybranie do dofinansowania 3 wniosków, po jednym na każdy podregion: bialski oraz chełmsko-zamojski, lubelski, puławski.</a:t>
            </a:r>
          </a:p>
          <a:p>
            <a:endParaRPr lang="pl-PL" sz="1700" dirty="0">
              <a:latin typeface="Arial" panose="020B0604020202020204" pitchFamily="34" charset="0"/>
              <a:cs typeface="Arial" panose="020B0604020202020204" pitchFamily="34" charset="0"/>
            </a:endParaRPr>
          </a:p>
          <a:p>
            <a:pPr marL="400050" indent="-400050">
              <a:buFont typeface="+mj-lt"/>
              <a:buAutoNum type="romanUcPeriod"/>
            </a:pPr>
            <a:r>
              <a:rPr lang="pl-PL" sz="1700" dirty="0">
                <a:latin typeface="Arial" panose="020B0604020202020204" pitchFamily="34" charset="0"/>
                <a:cs typeface="Arial" panose="020B0604020202020204" pitchFamily="34" charset="0"/>
              </a:rPr>
              <a:t>Projekty skierowane są do pracodawców, przedsiębiorców posiadających siedzibę (filię, delegaturę, oddział czy inną prawnie dozwoloną formę organizacyjną działalności podmiotu) w podregionie województwa lubelskiego, na terenie którego realizowane jest wsparcie, oraz do ich pracowników</a:t>
            </a:r>
          </a:p>
          <a:p>
            <a:pPr marL="400050" indent="-400050">
              <a:buFont typeface="+mj-lt"/>
              <a:buAutoNum type="romanUcPeriod"/>
            </a:pPr>
            <a:endParaRPr lang="pl-PL" sz="1700" dirty="0">
              <a:latin typeface="Arial" panose="020B0604020202020204" pitchFamily="34" charset="0"/>
              <a:cs typeface="Arial" panose="020B0604020202020204" pitchFamily="34" charset="0"/>
            </a:endParaRPr>
          </a:p>
          <a:p>
            <a:pPr marL="400050" indent="-400050">
              <a:buFont typeface="+mj-lt"/>
              <a:buAutoNum type="romanUcPeriod"/>
            </a:pPr>
            <a:r>
              <a:rPr lang="pl-PL" sz="1700" dirty="0">
                <a:latin typeface="Arial" panose="020B0604020202020204" pitchFamily="34" charset="0"/>
                <a:cs typeface="Arial" panose="020B0604020202020204" pitchFamily="34" charset="0"/>
              </a:rPr>
              <a:t>Wsparcie w zakresie usług rozwojowych realizowane jest w ramach Podmiotowego Systemu Finansowania za pośrednictwem Bazy Usług Rozwojowych. </a:t>
            </a:r>
          </a:p>
          <a:p>
            <a:pPr marL="400050" indent="-400050">
              <a:buFont typeface="+mj-lt"/>
              <a:buAutoNum type="romanUcPeriod"/>
            </a:pPr>
            <a:endParaRPr lang="pl-PL" sz="1700" dirty="0">
              <a:latin typeface="Arial" panose="020B0604020202020204" pitchFamily="34" charset="0"/>
              <a:cs typeface="Arial" panose="020B0604020202020204" pitchFamily="34" charset="0"/>
            </a:endParaRPr>
          </a:p>
          <a:p>
            <a:pPr marL="400050" indent="-400050">
              <a:buFont typeface="+mj-lt"/>
              <a:buAutoNum type="romanUcPeriod"/>
            </a:pPr>
            <a:r>
              <a:rPr lang="pl-PL" sz="1700" dirty="0">
                <a:latin typeface="Arial" panose="020B0604020202020204" pitchFamily="34" charset="0"/>
                <a:cs typeface="Arial" panose="020B0604020202020204" pitchFamily="34" charset="0"/>
              </a:rPr>
              <a:t>Wnioskodawca w okresie realizacji projektu obejmie wsparciem: </a:t>
            </a:r>
          </a:p>
          <a:p>
            <a:pPr marL="795338" indent="-342900">
              <a:buAutoNum type="alphaLcParenR"/>
            </a:pPr>
            <a:r>
              <a:rPr lang="pl-PL" sz="1700" dirty="0">
                <a:latin typeface="Arial" panose="020B0604020202020204" pitchFamily="34" charset="0"/>
                <a:cs typeface="Arial" panose="020B0604020202020204" pitchFamily="34" charset="0"/>
              </a:rPr>
              <a:t>w podregionie bialskim oraz chełmsko-zamojskim - minimum </a:t>
            </a:r>
            <a:r>
              <a:rPr lang="pl-PL" sz="1700" b="1" dirty="0">
                <a:latin typeface="Arial" panose="020B0604020202020204" pitchFamily="34" charset="0"/>
                <a:cs typeface="Arial" panose="020B0604020202020204" pitchFamily="34" charset="0"/>
              </a:rPr>
              <a:t>4 993 </a:t>
            </a:r>
            <a:r>
              <a:rPr lang="pl-PL" sz="1700" dirty="0">
                <a:latin typeface="Arial" panose="020B0604020202020204" pitchFamily="34" charset="0"/>
                <a:cs typeface="Arial" panose="020B0604020202020204" pitchFamily="34" charset="0"/>
              </a:rPr>
              <a:t>przedsiębiorców i pracowników sektora MŚP, </a:t>
            </a:r>
          </a:p>
          <a:p>
            <a:pPr marL="795338" indent="-342900">
              <a:buAutoNum type="alphaLcParenR"/>
            </a:pPr>
            <a:r>
              <a:rPr lang="pl-PL" sz="1700" dirty="0">
                <a:latin typeface="Arial" panose="020B0604020202020204" pitchFamily="34" charset="0"/>
                <a:cs typeface="Arial" panose="020B0604020202020204" pitchFamily="34" charset="0"/>
              </a:rPr>
              <a:t>w podregionie lubelskim - minimum </a:t>
            </a:r>
            <a:r>
              <a:rPr lang="pl-PL" sz="1700" b="1" dirty="0">
                <a:latin typeface="Arial" panose="020B0604020202020204" pitchFamily="34" charset="0"/>
                <a:cs typeface="Arial" panose="020B0604020202020204" pitchFamily="34" charset="0"/>
              </a:rPr>
              <a:t>5 121 </a:t>
            </a:r>
            <a:r>
              <a:rPr lang="pl-PL" sz="1700" dirty="0">
                <a:latin typeface="Arial" panose="020B0604020202020204" pitchFamily="34" charset="0"/>
                <a:cs typeface="Arial" panose="020B0604020202020204" pitchFamily="34" charset="0"/>
              </a:rPr>
              <a:t>przedsiębiorców i pracowników sektora MŚP, </a:t>
            </a:r>
          </a:p>
          <a:p>
            <a:pPr marL="795338" indent="-342900">
              <a:buAutoNum type="alphaLcParenR"/>
            </a:pPr>
            <a:r>
              <a:rPr lang="pl-PL" sz="1700" dirty="0">
                <a:latin typeface="Arial" panose="020B0604020202020204" pitchFamily="34" charset="0"/>
                <a:cs typeface="Arial" panose="020B0604020202020204" pitchFamily="34" charset="0"/>
              </a:rPr>
              <a:t>w podregionie puławskim - </a:t>
            </a:r>
            <a:r>
              <a:rPr lang="pl-PL" sz="1700" b="1" dirty="0">
                <a:latin typeface="Arial" panose="020B0604020202020204" pitchFamily="34" charset="0"/>
                <a:cs typeface="Arial" panose="020B0604020202020204" pitchFamily="34" charset="0"/>
              </a:rPr>
              <a:t>2 689 </a:t>
            </a:r>
            <a:r>
              <a:rPr lang="pl-PL" sz="1700" dirty="0">
                <a:latin typeface="Arial" panose="020B0604020202020204" pitchFamily="34" charset="0"/>
                <a:cs typeface="Arial" panose="020B0604020202020204" pitchFamily="34" charset="0"/>
              </a:rPr>
              <a:t>przedsiębiorców i pracowników sektora MŚP.</a:t>
            </a:r>
          </a:p>
          <a:p>
            <a:pPr marL="452438"/>
            <a:endParaRPr lang="pl-PL" sz="1700" dirty="0">
              <a:latin typeface="Arial" panose="020B0604020202020204" pitchFamily="34" charset="0"/>
              <a:cs typeface="Arial" panose="020B0604020202020204" pitchFamily="34" charset="0"/>
            </a:endParaRPr>
          </a:p>
          <a:p>
            <a:pPr marL="400050" indent="-400050">
              <a:buFont typeface="+mj-lt"/>
              <a:buAutoNum type="romanUcPeriod" startAt="4"/>
            </a:pPr>
            <a:r>
              <a:rPr lang="pl-PL" sz="1700" dirty="0">
                <a:latin typeface="Arial" panose="020B0604020202020204" pitchFamily="34" charset="0"/>
                <a:cs typeface="Arial" panose="020B0604020202020204" pitchFamily="34" charset="0"/>
              </a:rPr>
              <a:t>Na etapie rekrutacji Wnioskodawca zapewnia preferencje dla pracodawców, przedsiębiorców, którzy posiadają siedzibę lub oddział lub miejsce wykonywania działalności gospodarczej na terenie gmin zagrożonych trwałą marginalizacją lub miast średnich tracących funkcje społeczno-gospodarcze w województwie lubelskim, oraz dla ich pracowników.</a:t>
            </a:r>
          </a:p>
        </p:txBody>
      </p:sp>
    </p:spTree>
    <p:extLst>
      <p:ext uri="{BB962C8B-B14F-4D97-AF65-F5344CB8AC3E}">
        <p14:creationId xmlns:p14="http://schemas.microsoft.com/office/powerpoint/2010/main" val="1022784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603314" y="179893"/>
            <a:ext cx="109308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wybranych do dofinansowania w ramach naboru nr FELU.09.06-IZ-00-001/23, Działanie 9.6 Adaptacyjność pracodawców i pracowników do zmian.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9146" y="6175702"/>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613823" y="6535397"/>
            <a:ext cx="395925" cy="3226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9942CE9F-F864-A3DA-FA07-9ECA10B2308B}"/>
              </a:ext>
            </a:extLst>
          </p:cNvPr>
          <p:cNvSpPr txBox="1"/>
          <p:nvPr/>
        </p:nvSpPr>
        <p:spPr>
          <a:xfrm>
            <a:off x="603313" y="1188547"/>
            <a:ext cx="11119499" cy="4801314"/>
          </a:xfrm>
          <a:prstGeom prst="rect">
            <a:avLst/>
          </a:prstGeom>
          <a:noFill/>
        </p:spPr>
        <p:txBody>
          <a:bodyPr wrap="square">
            <a:spAutoFit/>
          </a:bodyPr>
          <a:lstStyle/>
          <a:p>
            <a:pPr marL="400050" indent="-400050">
              <a:buFont typeface="+mj-lt"/>
              <a:buAutoNum type="romanUcPeriod" startAt="5"/>
            </a:pPr>
            <a:r>
              <a:rPr lang="pl-PL" dirty="0">
                <a:latin typeface="Arial" panose="020B0604020202020204" pitchFamily="34" charset="0"/>
                <a:cs typeface="Arial" panose="020B0604020202020204" pitchFamily="34" charset="0"/>
              </a:rPr>
              <a:t>Dofinansowanie usługi rozwojowej: </a:t>
            </a:r>
          </a:p>
          <a:p>
            <a:r>
              <a:rPr lang="pl-PL" dirty="0">
                <a:latin typeface="Arial" panose="020B0604020202020204" pitchFamily="34" charset="0"/>
                <a:cs typeface="Arial" panose="020B0604020202020204" pitchFamily="34" charset="0"/>
              </a:rPr>
              <a:t>1. Poziom dofinansowania pojedynczej usługi rozwojowej jest uzależniony od wielkości przedsiębiorstwa i </a:t>
            </a:r>
          </a:p>
          <a:p>
            <a:r>
              <a:rPr lang="pl-PL" dirty="0">
                <a:latin typeface="Arial" panose="020B0604020202020204" pitchFamily="34" charset="0"/>
                <a:cs typeface="Arial" panose="020B0604020202020204" pitchFamily="34" charset="0"/>
              </a:rPr>
              <a:t>wynosi odpowiednio: </a:t>
            </a:r>
          </a:p>
          <a:p>
            <a:r>
              <a:rPr lang="pl-PL" dirty="0">
                <a:latin typeface="Arial" panose="020B0604020202020204" pitchFamily="34" charset="0"/>
                <a:cs typeface="Arial" panose="020B0604020202020204" pitchFamily="34" charset="0"/>
              </a:rPr>
              <a:t>a) dla mikroprzedsiębiorstwa - </a:t>
            </a:r>
            <a:r>
              <a:rPr lang="pl-PL" b="1" dirty="0">
                <a:latin typeface="Arial" panose="020B0604020202020204" pitchFamily="34" charset="0"/>
                <a:cs typeface="Arial" panose="020B0604020202020204" pitchFamily="34" charset="0"/>
              </a:rPr>
              <a:t>75%</a:t>
            </a:r>
            <a:r>
              <a:rPr lang="pl-PL" dirty="0">
                <a:latin typeface="Arial" panose="020B0604020202020204" pitchFamily="34" charset="0"/>
                <a:cs typeface="Arial" panose="020B0604020202020204" pitchFamily="34" charset="0"/>
              </a:rPr>
              <a:t> kosztów usługi rozwojowej; </a:t>
            </a:r>
          </a:p>
          <a:p>
            <a:r>
              <a:rPr lang="pl-PL" dirty="0">
                <a:latin typeface="Arial" panose="020B0604020202020204" pitchFamily="34" charset="0"/>
                <a:cs typeface="Arial" panose="020B0604020202020204" pitchFamily="34" charset="0"/>
              </a:rPr>
              <a:t>b) dla małego przedsiębiorstwa - </a:t>
            </a:r>
            <a:r>
              <a:rPr lang="pl-PL" b="1" dirty="0">
                <a:latin typeface="Arial" panose="020B0604020202020204" pitchFamily="34" charset="0"/>
                <a:cs typeface="Arial" panose="020B0604020202020204" pitchFamily="34" charset="0"/>
              </a:rPr>
              <a:t>70%</a:t>
            </a:r>
            <a:r>
              <a:rPr lang="pl-PL" dirty="0">
                <a:latin typeface="Arial" panose="020B0604020202020204" pitchFamily="34" charset="0"/>
                <a:cs typeface="Arial" panose="020B0604020202020204" pitchFamily="34" charset="0"/>
              </a:rPr>
              <a:t> kosztów usługi rozwojowej; </a:t>
            </a:r>
          </a:p>
          <a:p>
            <a:r>
              <a:rPr lang="pl-PL" dirty="0">
                <a:latin typeface="Arial" panose="020B0604020202020204" pitchFamily="34" charset="0"/>
                <a:cs typeface="Arial" panose="020B0604020202020204" pitchFamily="34" charset="0"/>
              </a:rPr>
              <a:t>c) dla średniego przedsiębiorstwa - </a:t>
            </a:r>
            <a:r>
              <a:rPr lang="pl-PL" b="1" dirty="0">
                <a:latin typeface="Arial" panose="020B0604020202020204" pitchFamily="34" charset="0"/>
                <a:cs typeface="Arial" panose="020B0604020202020204" pitchFamily="34" charset="0"/>
              </a:rPr>
              <a:t>60%</a:t>
            </a:r>
            <a:r>
              <a:rPr lang="pl-PL" dirty="0">
                <a:latin typeface="Arial" panose="020B0604020202020204" pitchFamily="34" charset="0"/>
                <a:cs typeface="Arial" panose="020B0604020202020204" pitchFamily="34" charset="0"/>
              </a:rPr>
              <a:t> kosztów usługi rozwojowej;</a:t>
            </a:r>
          </a:p>
          <a:p>
            <a:r>
              <a:rPr lang="pl-PL" dirty="0">
                <a:latin typeface="Arial" panose="020B0604020202020204" pitchFamily="34" charset="0"/>
                <a:cs typeface="Arial" panose="020B0604020202020204" pitchFamily="34" charset="0"/>
              </a:rPr>
              <a:t>d) dla dużego przedsiębiorstwa - </a:t>
            </a:r>
            <a:r>
              <a:rPr lang="pl-PL" b="1" dirty="0">
                <a:latin typeface="Arial" panose="020B0604020202020204" pitchFamily="34" charset="0"/>
                <a:cs typeface="Arial" panose="020B0604020202020204" pitchFamily="34" charset="0"/>
              </a:rPr>
              <a:t>50%</a:t>
            </a:r>
            <a:r>
              <a:rPr lang="pl-PL" dirty="0">
                <a:latin typeface="Arial" panose="020B0604020202020204" pitchFamily="34" charset="0"/>
                <a:cs typeface="Arial" panose="020B0604020202020204" pitchFamily="34" charset="0"/>
              </a:rPr>
              <a:t> kosztów usługi rozwojowej.</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2. Maksymalny poziom dofinansowania pojedynczej usługi rozwojowej dla pracodawcy, który nie spełnia definicji MŚP i dużego przedsiębiorstwa wynosi 75% kosztów usługi rozwojowej; </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3. Limity, o których mowa w pkt 1 i 2, ulegają podwyższeniu w następujących przypadkach: </a:t>
            </a:r>
          </a:p>
          <a:p>
            <a:r>
              <a:rPr lang="pl-PL" dirty="0">
                <a:latin typeface="Arial" panose="020B0604020202020204" pitchFamily="34" charset="0"/>
                <a:cs typeface="Arial" panose="020B0604020202020204" pitchFamily="34" charset="0"/>
              </a:rPr>
              <a:t>a) objęcia wsparciem pracodawców, przedsiębiorców lub pracowników powyżej 55 roku życia - o 5 punktów </a:t>
            </a:r>
          </a:p>
          <a:p>
            <a:r>
              <a:rPr lang="pl-PL" dirty="0">
                <a:latin typeface="Arial" panose="020B0604020202020204" pitchFamily="34" charset="0"/>
                <a:cs typeface="Arial" panose="020B0604020202020204" pitchFamily="34" charset="0"/>
              </a:rPr>
              <a:t>procentowych;</a:t>
            </a:r>
          </a:p>
          <a:p>
            <a:r>
              <a:rPr lang="pl-PL" dirty="0">
                <a:latin typeface="Arial" panose="020B0604020202020204" pitchFamily="34" charset="0"/>
                <a:cs typeface="Arial" panose="020B0604020202020204" pitchFamily="34" charset="0"/>
              </a:rPr>
              <a:t>b) realizacji usługi rozwojowej, która prowadzi do nabycia kwalifikacji, o których mowa w art. 2 pkt 8 ustawy z dnia 22 grudnia 2015 r. o Zintegrowanym Systemie Kwalifikacji, zarejestrowanych w Zintegrowanym Rejestrze Kwalifikacji oraz posiadających nadany kod kwalifikacji - o 5 punktów procentowych.</a:t>
            </a:r>
          </a:p>
        </p:txBody>
      </p:sp>
    </p:spTree>
    <p:extLst>
      <p:ext uri="{BB962C8B-B14F-4D97-AF65-F5344CB8AC3E}">
        <p14:creationId xmlns:p14="http://schemas.microsoft.com/office/powerpoint/2010/main" val="2584708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603314" y="179893"/>
            <a:ext cx="109308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wybranych do dofinansowania w ramach naboru nr FELU.09.06-IZ-00-001/23, Działanie 9.6 Adaptacyjność pracodawców i pracowników do zmian.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9146" y="6175702"/>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613823" y="6535397"/>
            <a:ext cx="395925" cy="3226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9942CE9F-F864-A3DA-FA07-9ECA10B2308B}"/>
              </a:ext>
            </a:extLst>
          </p:cNvPr>
          <p:cNvSpPr txBox="1"/>
          <p:nvPr/>
        </p:nvSpPr>
        <p:spPr>
          <a:xfrm>
            <a:off x="536250" y="1185919"/>
            <a:ext cx="11119499" cy="4801314"/>
          </a:xfrm>
          <a:prstGeom prst="rect">
            <a:avLst/>
          </a:prstGeom>
          <a:noFill/>
        </p:spPr>
        <p:txBody>
          <a:bodyPr wrap="square">
            <a:spAutoFit/>
          </a:bodyPr>
          <a:lstStyle/>
          <a:p>
            <a:r>
              <a:rPr lang="pl-PL" b="1" dirty="0">
                <a:latin typeface="Arial" panose="020B0604020202020204" pitchFamily="34" charset="0"/>
                <a:cs typeface="Arial" panose="020B0604020202020204" pitchFamily="34" charset="0"/>
              </a:rPr>
              <a:t>PODREGION PUŁAWSKI:</a:t>
            </a:r>
          </a:p>
          <a:p>
            <a:endParaRPr lang="pl-PL" b="1"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Nazwa projektu: Finansowanie usług rozwojowych dla mikro-, małych, średnich i dużych przedsiębiorstw z podregionu puławskiego.</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Operator: Fundacja Rozwoju Lubelszczyzny</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ul. Józefa Franczaka "Lalka" 43, 20-345 Lublin</a:t>
            </a:r>
          </a:p>
          <a:p>
            <a:r>
              <a:rPr lang="pl-PL" dirty="0">
                <a:latin typeface="Arial" panose="020B0604020202020204" pitchFamily="34" charset="0"/>
                <a:cs typeface="Arial" panose="020B0604020202020204" pitchFamily="34" charset="0"/>
              </a:rPr>
              <a:t>e-mail: sekretariat@fundacja.lublin.pl, tel. +48 710 19 00, strona internetowa: www.fundacja.lublin.pl.</a:t>
            </a:r>
          </a:p>
          <a:p>
            <a:r>
              <a:rPr lang="pl-PL" dirty="0">
                <a:latin typeface="Arial" panose="020B0604020202020204" pitchFamily="34" charset="0"/>
                <a:cs typeface="Arial" panose="020B0604020202020204" pitchFamily="34" charset="0"/>
              </a:rPr>
              <a:t>Okres realizacji projektu: 01.04.2024 r. - 30.09.2026 r.</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Wartość projektu: 13 869 443,50 PLN.</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Grupa docelowa:</a:t>
            </a:r>
            <a:r>
              <a:rPr lang="pl-PL" b="1" dirty="0">
                <a:latin typeface="Arial" panose="020B0604020202020204" pitchFamily="34" charset="0"/>
                <a:cs typeface="Arial" panose="020B0604020202020204" pitchFamily="34" charset="0"/>
              </a:rPr>
              <a:t> 745 </a:t>
            </a:r>
            <a:r>
              <a:rPr lang="pl-PL" dirty="0">
                <a:latin typeface="Arial" panose="020B0604020202020204" pitchFamily="34" charset="0"/>
                <a:cs typeface="Arial" panose="020B0604020202020204" pitchFamily="34" charset="0"/>
              </a:rPr>
              <a:t>przedsiębiorstw, w tym 735 MŚP i 10 dużych przedsiębiorstw, posiadających siedzibę (filię, delegaturę, oddział) na terenie podregionu puławskiego, obejmującego następujące powiaty: </a:t>
            </a:r>
            <a:r>
              <a:rPr lang="pl-PL" b="1" dirty="0">
                <a:latin typeface="Arial" panose="020B0604020202020204" pitchFamily="34" charset="0"/>
                <a:cs typeface="Arial" panose="020B0604020202020204" pitchFamily="34" charset="0"/>
              </a:rPr>
              <a:t>janowski, kraśnicki, łukowski, opolski, puławski i rycki. </a:t>
            </a:r>
            <a:r>
              <a:rPr lang="pl-PL" dirty="0">
                <a:latin typeface="Arial" panose="020B0604020202020204" pitchFamily="34" charset="0"/>
                <a:cs typeface="Arial" panose="020B0604020202020204" pitchFamily="34" charset="0"/>
              </a:rPr>
              <a:t>W projekcie uczestniczyć będzie min. </a:t>
            </a:r>
            <a:r>
              <a:rPr lang="pl-PL" b="1" dirty="0">
                <a:latin typeface="Arial" panose="020B0604020202020204" pitchFamily="34" charset="0"/>
                <a:cs typeface="Arial" panose="020B0604020202020204" pitchFamily="34" charset="0"/>
              </a:rPr>
              <a:t>2690 </a:t>
            </a:r>
            <a:r>
              <a:rPr lang="pl-PL" dirty="0">
                <a:latin typeface="Arial" panose="020B0604020202020204" pitchFamily="34" charset="0"/>
                <a:cs typeface="Arial" panose="020B0604020202020204" pitchFamily="34" charset="0"/>
              </a:rPr>
              <a:t>pracowników sektora MŚP/osób samozatrudnionych i min. 60 pracowników dużych przedsiębiorstw, w tym min. 20% osób w wieku 50+ oraz min. 35% osób o niskich kwalifikacjach do ISCED 3 włącznie. </a:t>
            </a:r>
          </a:p>
        </p:txBody>
      </p:sp>
    </p:spTree>
    <p:extLst>
      <p:ext uri="{BB962C8B-B14F-4D97-AF65-F5344CB8AC3E}">
        <p14:creationId xmlns:p14="http://schemas.microsoft.com/office/powerpoint/2010/main" val="2813078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descr="Nabory ogłaszane przez DW EFS dotyczące wsparcia partnerów społecznych i organizacji społeczeństwa obywatelskiego ze środków EFS+ w ramach programu Fundusze europejskie dla Lubelskiego 2021-2027 ">
            <a:extLst>
              <a:ext uri="{FF2B5EF4-FFF2-40B4-BE49-F238E27FC236}">
                <a16:creationId xmlns:a16="http://schemas.microsoft.com/office/drawing/2014/main" id="{E42790BC-FC6D-E939-27BE-64C73D482FE0}"/>
              </a:ext>
            </a:extLst>
          </p:cNvPr>
          <p:cNvSpPr txBox="1">
            <a:spLocks noGrp="1"/>
          </p:cNvSpPr>
          <p:nvPr>
            <p:ph type="title" idx="4294967295"/>
          </p:nvPr>
        </p:nvSpPr>
        <p:spPr>
          <a:xfrm>
            <a:off x="1771651" y="1557885"/>
            <a:ext cx="8262116" cy="35019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lgn="ctr">
              <a:lnSpc>
                <a:spcPct val="107000"/>
              </a:lnSpc>
              <a:spcAft>
                <a:spcPts val="800"/>
              </a:spcAft>
            </a:pPr>
            <a:r>
              <a:rPr lang="pl-PL" sz="2600" b="1" dirty="0">
                <a:effectLst/>
                <a:latin typeface="Calibri" panose="020F0502020204030204" pitchFamily="34" charset="0"/>
                <a:ea typeface="Calibri" panose="020F0502020204030204" pitchFamily="34" charset="0"/>
                <a:cs typeface="Times New Roman" panose="02020603050405020304" pitchFamily="18" charset="0"/>
              </a:rPr>
              <a:t>Usługi rozwojowe w Podmiotowym Systemie Finansowania dla osób dorosłych, które chcą z własnej </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r>
              <a:rPr lang="pl-PL" sz="2600" b="1" dirty="0">
                <a:effectLst/>
                <a:latin typeface="Calibri" panose="020F0502020204030204" pitchFamily="34" charset="0"/>
                <a:ea typeface="Calibri" panose="020F0502020204030204" pitchFamily="34" charset="0"/>
                <a:cs typeface="Times New Roman" panose="02020603050405020304" pitchFamily="18" charset="0"/>
              </a:rPr>
              <a:t>inicjatywy podnieść swoje umiejętności / kompetencje lub </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r>
              <a:rPr lang="pl-PL" sz="2600" b="1" dirty="0">
                <a:effectLst/>
                <a:latin typeface="Calibri" panose="020F0502020204030204" pitchFamily="34" charset="0"/>
                <a:ea typeface="Calibri" panose="020F0502020204030204" pitchFamily="34" charset="0"/>
                <a:cs typeface="Times New Roman" panose="02020603050405020304" pitchFamily="18" charset="0"/>
              </a:rPr>
              <a:t>nabyć kwalifikacje (system popytowy w oparciu o Bazę Usług Rozwojowych).</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endParaRPr kumimoji="0" lang="pl-PL" sz="2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4605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8141" y="220094"/>
            <a:ext cx="11025474" cy="590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wybranych do dofinansowania w ramach naboru nr FELU.10.06-IZ.00-002/23, Działanie 10.6 Uczenie się osób dorosłych</a:t>
            </a:r>
            <a:endPar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 uri="{C183D7F6-B498-43B3-948B-1728B52AA6E4}">
                <adec:decorative xmlns:adec="http://schemas.microsoft.com/office/drawing/2017/decorative" val="1"/>
              </a:ext>
            </a:extLst>
          </p:cNvPr>
          <p:cNvSpPr txBox="1"/>
          <p:nvPr/>
        </p:nvSpPr>
        <p:spPr>
          <a:xfrm>
            <a:off x="603314" y="925439"/>
            <a:ext cx="10840825" cy="584775"/>
          </a:xfrm>
          <a:prstGeom prst="rect">
            <a:avLst/>
          </a:prstGeom>
          <a:noFill/>
        </p:spPr>
        <p:txBody>
          <a:bodyPr wrap="square">
            <a:spAutoFit/>
          </a:bodyPr>
          <a:lstStyle/>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310A9239-9F09-DFD3-8D0D-AFD01D251129}"/>
              </a:ext>
            </a:extLst>
          </p:cNvPr>
          <p:cNvSpPr txBox="1"/>
          <p:nvPr/>
        </p:nvSpPr>
        <p:spPr>
          <a:xfrm>
            <a:off x="747861" y="925439"/>
            <a:ext cx="11005776" cy="5262979"/>
          </a:xfrm>
          <a:prstGeom prst="rect">
            <a:avLst/>
          </a:prstGeom>
          <a:noFill/>
        </p:spPr>
        <p:txBody>
          <a:bodyPr wrap="square">
            <a:spAutoFit/>
          </a:bodyPr>
          <a:lstStyle/>
          <a:p>
            <a:r>
              <a:rPr lang="pl-PL" sz="1400" dirty="0">
                <a:latin typeface="Arial" panose="020B0604020202020204" pitchFamily="34" charset="0"/>
                <a:cs typeface="Arial" panose="020B0604020202020204" pitchFamily="34" charset="0"/>
              </a:rPr>
              <a:t>Celem naboru było wybranie do dofinansowania 3 wniosków, po jednym na każdy podregion: bialski oraz chełmsko-zamojski, lubelski, puławski.</a:t>
            </a:r>
          </a:p>
          <a:p>
            <a:endParaRPr lang="pl-PL" sz="1400" b="1" dirty="0">
              <a:latin typeface="Arial" panose="020B0604020202020204" pitchFamily="34" charset="0"/>
              <a:cs typeface="Arial" panose="020B0604020202020204" pitchFamily="34" charset="0"/>
            </a:endParaRPr>
          </a:p>
          <a:p>
            <a:pPr marL="400050" indent="-400050">
              <a:buFont typeface="+mj-lt"/>
              <a:buAutoNum type="romanUcPeriod"/>
            </a:pPr>
            <a:r>
              <a:rPr lang="pl-PL" sz="1400" dirty="0">
                <a:latin typeface="Arial" panose="020B0604020202020204" pitchFamily="34" charset="0"/>
                <a:cs typeface="Arial" panose="020B0604020202020204" pitchFamily="34" charset="0"/>
              </a:rPr>
              <a:t>Projekty skierowane są do osób dorosłych, które spełniają poniższe warunki: </a:t>
            </a:r>
          </a:p>
          <a:p>
            <a:pPr marL="342900" indent="-342900">
              <a:buAutoNum type="alphaLcParenR"/>
            </a:pPr>
            <a:r>
              <a:rPr lang="pl-PL" sz="1400" dirty="0">
                <a:latin typeface="Arial" panose="020B0604020202020204" pitchFamily="34" charset="0"/>
                <a:cs typeface="Arial" panose="020B0604020202020204" pitchFamily="34" charset="0"/>
              </a:rPr>
              <a:t>zgłaszają z własnej inicjatywy chęć podnoszenia, uzupełnienia umiejętności, kompetencji lub nabywania kwalifikacji, w tym kwalifikacji zawodowych, </a:t>
            </a:r>
          </a:p>
          <a:p>
            <a:pPr marL="342900" indent="-342900">
              <a:buAutoNum type="alphaLcParenR"/>
            </a:pPr>
            <a:r>
              <a:rPr lang="pl-PL" sz="1400" dirty="0">
                <a:latin typeface="Arial" panose="020B0604020202020204" pitchFamily="34" charset="0"/>
                <a:cs typeface="Arial" panose="020B0604020202020204" pitchFamily="34" charset="0"/>
              </a:rPr>
              <a:t>pracują, zamieszkują lub przebywają w rozumieniu przepisów Kodeksu Cywilnego w podregionie województwa lubelskiego, na terenie którego realizowane jest wsparcie. </a:t>
            </a:r>
          </a:p>
          <a:p>
            <a:r>
              <a:rPr lang="pl-PL" sz="1400" b="1" dirty="0">
                <a:latin typeface="Arial" panose="020B0604020202020204" pitchFamily="34" charset="0"/>
                <a:cs typeface="Arial" panose="020B0604020202020204" pitchFamily="34" charset="0"/>
              </a:rPr>
              <a:t> </a:t>
            </a:r>
          </a:p>
          <a:p>
            <a:pPr marL="400050" indent="-400050">
              <a:buFont typeface="+mj-lt"/>
              <a:buAutoNum type="romanUcPeriod" startAt="2"/>
            </a:pPr>
            <a:r>
              <a:rPr lang="pl-PL" sz="1400" dirty="0">
                <a:latin typeface="Arial" panose="020B0604020202020204" pitchFamily="34" charset="0"/>
                <a:cs typeface="Arial" panose="020B0604020202020204" pitchFamily="34" charset="0"/>
              </a:rPr>
              <a:t>Wsparcie w zakresie usług rozwojowych realizowane jest w ramach Podmiotowego Systemu Finansowania za pośrednictwem Bazy Usług Rozwojowych. </a:t>
            </a:r>
          </a:p>
          <a:p>
            <a:pPr marL="400050" indent="-400050">
              <a:buFont typeface="+mj-lt"/>
              <a:buAutoNum type="romanUcPeriod" startAt="2"/>
            </a:pPr>
            <a:r>
              <a:rPr lang="pl-PL" sz="1400" dirty="0">
                <a:latin typeface="Arial" panose="020B0604020202020204" pitchFamily="34" charset="0"/>
                <a:cs typeface="Arial" panose="020B0604020202020204" pitchFamily="34" charset="0"/>
              </a:rPr>
              <a:t>Wnioskodawca w okresie realizacji projektu obejmie usługami rozwojowymi: </a:t>
            </a:r>
          </a:p>
          <a:p>
            <a:pPr marL="342900" indent="-342900">
              <a:buAutoNum type="alphaLcParenR"/>
            </a:pPr>
            <a:r>
              <a:rPr lang="pl-PL" sz="1400" dirty="0">
                <a:latin typeface="Arial" panose="020B0604020202020204" pitchFamily="34" charset="0"/>
                <a:cs typeface="Arial" panose="020B0604020202020204" pitchFamily="34" charset="0"/>
              </a:rPr>
              <a:t>w podregionie bialskim oraz chełmsko-zamojskim – minimum </a:t>
            </a:r>
            <a:r>
              <a:rPr lang="pl-PL" sz="1400" b="1" dirty="0">
                <a:latin typeface="Arial" panose="020B0604020202020204" pitchFamily="34" charset="0"/>
                <a:cs typeface="Arial" panose="020B0604020202020204" pitchFamily="34" charset="0"/>
              </a:rPr>
              <a:t>3 135 </a:t>
            </a:r>
            <a:r>
              <a:rPr lang="pl-PL" sz="1400" dirty="0">
                <a:latin typeface="Arial" panose="020B0604020202020204" pitchFamily="34" charset="0"/>
                <a:cs typeface="Arial" panose="020B0604020202020204" pitchFamily="34" charset="0"/>
              </a:rPr>
              <a:t>osób dorosłych;</a:t>
            </a:r>
          </a:p>
          <a:p>
            <a:pPr marL="342900" indent="-342900">
              <a:buAutoNum type="alphaLcParenR"/>
            </a:pPr>
            <a:r>
              <a:rPr lang="pl-PL" sz="1400" dirty="0">
                <a:latin typeface="Arial" panose="020B0604020202020204" pitchFamily="34" charset="0"/>
                <a:cs typeface="Arial" panose="020B0604020202020204" pitchFamily="34" charset="0"/>
              </a:rPr>
              <a:t>w podregionie lubelskim – minimum </a:t>
            </a:r>
            <a:r>
              <a:rPr lang="pl-PL" sz="1400" b="1" dirty="0">
                <a:latin typeface="Arial" panose="020B0604020202020204" pitchFamily="34" charset="0"/>
                <a:cs typeface="Arial" panose="020B0604020202020204" pitchFamily="34" charset="0"/>
              </a:rPr>
              <a:t>2 534 </a:t>
            </a:r>
            <a:r>
              <a:rPr lang="pl-PL" sz="1400" dirty="0">
                <a:latin typeface="Arial" panose="020B0604020202020204" pitchFamily="34" charset="0"/>
                <a:cs typeface="Arial" panose="020B0604020202020204" pitchFamily="34" charset="0"/>
              </a:rPr>
              <a:t>osoby dorosłe; </a:t>
            </a:r>
          </a:p>
          <a:p>
            <a:pPr marL="342900" indent="-342900">
              <a:buAutoNum type="alphaLcParenR"/>
            </a:pPr>
            <a:r>
              <a:rPr lang="pl-PL" sz="1400" dirty="0">
                <a:latin typeface="Arial" panose="020B0604020202020204" pitchFamily="34" charset="0"/>
                <a:cs typeface="Arial" panose="020B0604020202020204" pitchFamily="34" charset="0"/>
              </a:rPr>
              <a:t>w podregionie puławskim – minimum </a:t>
            </a:r>
            <a:r>
              <a:rPr lang="pl-PL" sz="1400" b="1" dirty="0">
                <a:latin typeface="Arial" panose="020B0604020202020204" pitchFamily="34" charset="0"/>
                <a:cs typeface="Arial" panose="020B0604020202020204" pitchFamily="34" charset="0"/>
              </a:rPr>
              <a:t>1 598 </a:t>
            </a:r>
            <a:r>
              <a:rPr lang="pl-PL" sz="1400" dirty="0">
                <a:latin typeface="Arial" panose="020B0604020202020204" pitchFamily="34" charset="0"/>
                <a:cs typeface="Arial" panose="020B0604020202020204" pitchFamily="34" charset="0"/>
              </a:rPr>
              <a:t>osób dorosłych. </a:t>
            </a:r>
          </a:p>
          <a:p>
            <a:endParaRPr lang="pl-PL" sz="1400" b="1" dirty="0">
              <a:latin typeface="Arial" panose="020B0604020202020204" pitchFamily="34" charset="0"/>
              <a:cs typeface="Arial" panose="020B0604020202020204" pitchFamily="34" charset="0"/>
            </a:endParaRPr>
          </a:p>
          <a:p>
            <a:pPr marL="400050" indent="-400050">
              <a:buFont typeface="+mj-lt"/>
              <a:buAutoNum type="romanUcPeriod" startAt="4"/>
            </a:pPr>
            <a:r>
              <a:rPr lang="pl-PL" sz="1400" dirty="0">
                <a:latin typeface="Arial" panose="020B0604020202020204" pitchFamily="34" charset="0"/>
                <a:cs typeface="Arial" panose="020B0604020202020204" pitchFamily="34" charset="0"/>
              </a:rPr>
              <a:t>Dofinansowanie usługi rozwojowej: Maksymalny poziom dofinansowania pojedynczej usługi rozwojowej wynosi 80% kosztów usługi rozwojowej dla osoby dorosłej.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Limit podlega podwyższeniu w przypadku:</a:t>
            </a:r>
          </a:p>
          <a:p>
            <a:r>
              <a:rPr lang="pl-PL" sz="1400" dirty="0">
                <a:latin typeface="Arial" panose="020B0604020202020204" pitchFamily="34" charset="0"/>
                <a:cs typeface="Arial" panose="020B0604020202020204" pitchFamily="34" charset="0"/>
              </a:rPr>
              <a:t>a) objęcia wsparciem osoby dorosłej z grupy w niekorzystnej sytuacji (osoby starsze, osoby o niskich kwalifikacjach, osoby z niepełnosprawnościami) - o 5 punktów procentowych;</a:t>
            </a:r>
          </a:p>
          <a:p>
            <a:r>
              <a:rPr lang="pl-PL" sz="1400" dirty="0">
                <a:latin typeface="Arial" panose="020B0604020202020204" pitchFamily="34" charset="0"/>
                <a:cs typeface="Arial" panose="020B0604020202020204" pitchFamily="34" charset="0"/>
              </a:rPr>
              <a:t>b) realizacji usługi rozwojowej, która prowadzi do nabycia kwalifikacji, o których mowa w art. 2 pkt 8 ustawy z dnia 22 grudnia 2015 r. o Zintegrowanym Systemie Kwalifikacji (Dz.U. z 2020 r. poz. 226), zarejestrowanych w Zintegrowanym Rejestrze Kwalifikacji oraz posiadających nadany kod kwalifikacji - o 5 punktów procentowych.</a:t>
            </a:r>
          </a:p>
        </p:txBody>
      </p:sp>
    </p:spTree>
    <p:extLst>
      <p:ext uri="{BB962C8B-B14F-4D97-AF65-F5344CB8AC3E}">
        <p14:creationId xmlns:p14="http://schemas.microsoft.com/office/powerpoint/2010/main" val="3475083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7998" y="388675"/>
            <a:ext cx="1105145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wybranych do dofinansowania w ramach naboru nr FELU.10.06-IZ.00-002/23, Działanie 10.6 Uczenie się osób dorosłych </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 uri="{C183D7F6-B498-43B3-948B-1728B52AA6E4}">
                <adec:decorative xmlns:adec="http://schemas.microsoft.com/office/drawing/2017/decorative" val="1"/>
              </a:ext>
            </a:extLst>
          </p:cNvPr>
          <p:cNvSpPr txBox="1"/>
          <p:nvPr/>
        </p:nvSpPr>
        <p:spPr>
          <a:xfrm>
            <a:off x="603314" y="925439"/>
            <a:ext cx="10840825" cy="584775"/>
          </a:xfrm>
          <a:prstGeom prst="rect">
            <a:avLst/>
          </a:prstGeom>
          <a:noFill/>
        </p:spPr>
        <p:txBody>
          <a:bodyPr wrap="square">
            <a:spAutoFit/>
          </a:bodyPr>
          <a:lstStyle/>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310A9239-9F09-DFD3-8D0D-AFD01D251129}"/>
              </a:ext>
            </a:extLst>
          </p:cNvPr>
          <p:cNvSpPr txBox="1"/>
          <p:nvPr/>
        </p:nvSpPr>
        <p:spPr>
          <a:xfrm>
            <a:off x="931816" y="1167220"/>
            <a:ext cx="10656870" cy="4524315"/>
          </a:xfrm>
          <a:prstGeom prst="rect">
            <a:avLst/>
          </a:prstGeom>
          <a:noFill/>
        </p:spPr>
        <p:txBody>
          <a:bodyPr wrap="square">
            <a:spAutoFit/>
          </a:bodyPr>
          <a:lstStyle/>
          <a:p>
            <a:r>
              <a:rPr lang="pl-PL" b="1" dirty="0">
                <a:latin typeface="Arial" panose="020B0604020202020204" pitchFamily="34" charset="0"/>
                <a:cs typeface="Arial" panose="020B0604020202020204" pitchFamily="34" charset="0"/>
              </a:rPr>
              <a:t>PODREGION PUŁAWSKI:</a:t>
            </a:r>
          </a:p>
          <a:p>
            <a:endParaRPr lang="pl-PL" b="1"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Nazwa projektu</a:t>
            </a:r>
            <a:r>
              <a:rPr lang="pl-PL" b="1"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Transformacje- dofinansowania i wsparcie dla osób dorosłych w ramach PSF -podregion puławski </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Operator: Puławskie Centrum Przedsiębiorczości </a:t>
            </a:r>
          </a:p>
          <a:p>
            <a:r>
              <a:rPr lang="pl-PL" dirty="0">
                <a:latin typeface="Arial" panose="020B0604020202020204" pitchFamily="34" charset="0"/>
                <a:cs typeface="Arial" panose="020B0604020202020204" pitchFamily="34" charset="0"/>
              </a:rPr>
              <a:t>ul. Mościckiego 1, 24-110 Puławy,</a:t>
            </a:r>
          </a:p>
          <a:p>
            <a:r>
              <a:rPr lang="pl-PL" dirty="0">
                <a:latin typeface="Arial" panose="020B0604020202020204" pitchFamily="34" charset="0"/>
                <a:cs typeface="Arial" panose="020B0604020202020204" pitchFamily="34" charset="0"/>
              </a:rPr>
              <a:t>e-mail: fpcp@fpcp.org.pl, tel. 81 470 09 00, https://fpcp.org.pl/</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Okres realizacji projektu: 01.05.2024 r. – 30.04.2026 r.</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Wartość projektu: 11 262 812,00 PLN </a:t>
            </a:r>
          </a:p>
          <a:p>
            <a:endParaRPr lang="pl-PL" dirty="0">
              <a:latin typeface="Arial" panose="020B0604020202020204" pitchFamily="34" charset="0"/>
              <a:cs typeface="Arial" panose="020B0604020202020204" pitchFamily="34" charset="0"/>
            </a:endParaRPr>
          </a:p>
          <a:p>
            <a:r>
              <a:rPr lang="pl-PL" b="1" i="0" dirty="0">
                <a:solidFill>
                  <a:srgbClr val="000000"/>
                </a:solidFill>
                <a:effectLst/>
                <a:highlight>
                  <a:srgbClr val="FFFFFF"/>
                </a:highlight>
                <a:latin typeface="Arial" panose="020B0604020202020204" pitchFamily="34" charset="0"/>
                <a:cs typeface="Arial" panose="020B0604020202020204" pitchFamily="34" charset="0"/>
              </a:rPr>
              <a:t>Grupa docelowa:</a:t>
            </a:r>
            <a:r>
              <a:rPr lang="pl-PL" b="0" i="0" dirty="0">
                <a:solidFill>
                  <a:srgbClr val="000000"/>
                </a:solidFill>
                <a:effectLst/>
                <a:highlight>
                  <a:srgbClr val="FFFFFF"/>
                </a:highlight>
                <a:latin typeface="Arial" panose="020B0604020202020204" pitchFamily="34" charset="0"/>
                <a:cs typeface="Arial" panose="020B0604020202020204" pitchFamily="34" charset="0"/>
              </a:rPr>
              <a:t> </a:t>
            </a:r>
            <a:r>
              <a:rPr lang="pl-PL" b="1" i="0" dirty="0">
                <a:solidFill>
                  <a:srgbClr val="000000"/>
                </a:solidFill>
                <a:effectLst/>
                <a:highlight>
                  <a:srgbClr val="FFFFFF"/>
                </a:highlight>
                <a:latin typeface="Arial" panose="020B0604020202020204" pitchFamily="34" charset="0"/>
                <a:cs typeface="Arial" panose="020B0604020202020204" pitchFamily="34" charset="0"/>
              </a:rPr>
              <a:t>1880</a:t>
            </a:r>
            <a:r>
              <a:rPr lang="pl-PL" b="0" i="0" dirty="0">
                <a:solidFill>
                  <a:srgbClr val="000000"/>
                </a:solidFill>
                <a:effectLst/>
                <a:highlight>
                  <a:srgbClr val="FFFFFF"/>
                </a:highlight>
                <a:latin typeface="Arial" panose="020B0604020202020204" pitchFamily="34" charset="0"/>
                <a:cs typeface="Arial" panose="020B0604020202020204" pitchFamily="34" charset="0"/>
              </a:rPr>
              <a:t> osób dorosłych z podregionu puławskiego obejmującego powiaty: </a:t>
            </a:r>
            <a:r>
              <a:rPr lang="pl-PL" b="1" i="0" dirty="0">
                <a:solidFill>
                  <a:srgbClr val="000000"/>
                </a:solidFill>
                <a:effectLst/>
                <a:highlight>
                  <a:srgbClr val="FFFFFF"/>
                </a:highlight>
                <a:latin typeface="Arial" panose="020B0604020202020204" pitchFamily="34" charset="0"/>
                <a:cs typeface="Arial" panose="020B0604020202020204" pitchFamily="34" charset="0"/>
              </a:rPr>
              <a:t>janowski, kraśnicki, łukowski, opolski, puławski, rycki.</a:t>
            </a:r>
            <a:endParaRPr lang="pl-PL" b="1"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73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603314" y="179893"/>
            <a:ext cx="1093080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sp>
        <p:nvSpPr>
          <p:cNvPr id="7" name="pole tekstowe 6">
            <a:extLst>
              <a:ext uri="{FF2B5EF4-FFF2-40B4-BE49-F238E27FC236}">
                <a16:creationId xmlns:a16="http://schemas.microsoft.com/office/drawing/2014/main" id="{82D7218E-EB99-849A-FB26-D84B26DB896F}"/>
              </a:ext>
            </a:extLst>
          </p:cNvPr>
          <p:cNvSpPr txBox="1"/>
          <p:nvPr/>
        </p:nvSpPr>
        <p:spPr>
          <a:xfrm>
            <a:off x="744718" y="964723"/>
            <a:ext cx="10651248" cy="4216539"/>
          </a:xfrm>
          <a:prstGeom prst="rect">
            <a:avLst/>
          </a:prstGeom>
          <a:noFill/>
        </p:spPr>
        <p:txBody>
          <a:bodyPr wrap="square">
            <a:spAutoFit/>
          </a:bodyPr>
          <a:lstStyle/>
          <a:p>
            <a:endParaRPr lang="pl-PL" sz="1600" b="1" dirty="0">
              <a:latin typeface="Arial" panose="020B0604020202020204" pitchFamily="34" charset="0"/>
              <a:cs typeface="Arial" panose="020B0604020202020204" pitchFamily="34" charset="0"/>
            </a:endParaRPr>
          </a:p>
          <a:p>
            <a:pPr marL="342900" indent="-342900">
              <a:buAutoNum type="arabicPeriod"/>
            </a:pPr>
            <a:r>
              <a:rPr lang="pl-PL" sz="1600" b="1" dirty="0">
                <a:latin typeface="Arial" panose="020B0604020202020204" pitchFamily="34" charset="0"/>
                <a:cs typeface="Arial" panose="020B0604020202020204" pitchFamily="34" charset="0"/>
              </a:rPr>
              <a:t>Wnioskodawca: </a:t>
            </a:r>
            <a:r>
              <a:rPr lang="pl-PL" sz="1600" dirty="0">
                <a:latin typeface="Arial" panose="020B0604020202020204" pitchFamily="34" charset="0"/>
                <a:cs typeface="Arial" panose="020B0604020202020204" pitchFamily="34" charset="0"/>
              </a:rPr>
              <a:t>Wnioskodawcą uprawnionym do ubiegania się o dofinansowanie jest: a) jednostka samorządu terytorialnego i/lub jednostka organizacyjna działająca w imieniu tej jednostki; albo b) związek lub porozumienie lub jednostek samorządu terytorialnego; albo c) podmiot świadczący usługi społeczne; albo d) podmiot wymieniony w art. 3 ust 2 i 3 ustawy o pożytku publicznym i o wolontariacie (Dz.U z 2023 r. poz. 571) statutowo działający w obszarze pomocy i integracji społecznej; albo e) instytucja pomocy i integracji społecznej; albo f) podmiot ekonomii społecznej.</a:t>
            </a:r>
          </a:p>
          <a:p>
            <a:pPr marL="342900" indent="-342900">
              <a:buAutoNum type="arabicPeriod"/>
            </a:pPr>
            <a:r>
              <a:rPr lang="pl-PL" sz="1600" b="1" dirty="0">
                <a:latin typeface="Arial" panose="020B0604020202020204" pitchFamily="34" charset="0"/>
                <a:cs typeface="Arial" panose="020B0604020202020204" pitchFamily="34" charset="0"/>
              </a:rPr>
              <a:t>Zakres projektu: </a:t>
            </a:r>
            <a:r>
              <a:rPr lang="pl-PL" sz="1600" dirty="0">
                <a:latin typeface="Arial" panose="020B0604020202020204" pitchFamily="34" charset="0"/>
                <a:cs typeface="Arial" panose="020B0604020202020204" pitchFamily="34" charset="0"/>
              </a:rPr>
              <a:t>W ramach typu 3, projekt zakłada wyłącznie wsparcie dla tworzenia miejsc w nowo tworzonych lub istniejących mieszkaniach treningowych i mieszkaniach wspomaganych.</a:t>
            </a:r>
          </a:p>
          <a:p>
            <a:pPr marL="342900" indent="-342900">
              <a:buAutoNum type="arabicPeriod"/>
            </a:pPr>
            <a:r>
              <a:rPr lang="pl-PL" sz="1600" b="1" dirty="0">
                <a:latin typeface="Arial" panose="020B0604020202020204" pitchFamily="34" charset="0"/>
                <a:cs typeface="Arial" panose="020B0604020202020204" pitchFamily="34" charset="0"/>
              </a:rPr>
              <a:t>Trwałość projektu: </a:t>
            </a:r>
            <a:r>
              <a:rPr lang="pl-PL" sz="1600" dirty="0">
                <a:latin typeface="Arial" panose="020B0604020202020204" pitchFamily="34" charset="0"/>
                <a:cs typeface="Arial" panose="020B0604020202020204" pitchFamily="34" charset="0"/>
              </a:rPr>
              <a:t>Projekt zakłada zachowanie trwałości utworzonych w ramach projektu miejsc w mieszkaniach treningowych i mieszkaniach wspomaganych po zakończeniu jego realizacji, co najmniej przez okres odpowiadający okresowi realizacji projektu.</a:t>
            </a:r>
          </a:p>
          <a:p>
            <a:pPr marL="342900" indent="-342900">
              <a:buAutoNum type="arabicPeriod"/>
            </a:pPr>
            <a:r>
              <a:rPr lang="pl-PL" sz="1600" b="1" dirty="0">
                <a:latin typeface="Arial" panose="020B0604020202020204" pitchFamily="34" charset="0"/>
                <a:cs typeface="Arial" panose="020B0604020202020204" pitchFamily="34" charset="0"/>
              </a:rPr>
              <a:t>Minimalny wkład własny Beneficjenta</a:t>
            </a:r>
            <a:r>
              <a:rPr lang="pl-PL" sz="1600" dirty="0">
                <a:latin typeface="Arial" panose="020B0604020202020204" pitchFamily="34" charset="0"/>
                <a:cs typeface="Arial" panose="020B0604020202020204" pitchFamily="34" charset="0"/>
              </a:rPr>
              <a:t>: 5 %.</a:t>
            </a:r>
          </a:p>
          <a:p>
            <a:pPr marL="342900" indent="-342900">
              <a:buAutoNum type="arabicPeriod"/>
            </a:pPr>
            <a:r>
              <a:rPr lang="pl-PL" sz="1600" b="1" dirty="0">
                <a:latin typeface="Arial" panose="020B0604020202020204" pitchFamily="34" charset="0"/>
                <a:cs typeface="Arial" panose="020B0604020202020204" pitchFamily="34" charset="0"/>
              </a:rPr>
              <a:t>Dopuszczalny cross-</a:t>
            </a:r>
            <a:r>
              <a:rPr lang="pl-PL" sz="1600" b="1" dirty="0" err="1">
                <a:latin typeface="Arial" panose="020B0604020202020204" pitchFamily="34" charset="0"/>
                <a:cs typeface="Arial" panose="020B0604020202020204" pitchFamily="34" charset="0"/>
              </a:rPr>
              <a:t>financing</a:t>
            </a:r>
            <a:r>
              <a:rPr lang="pl-PL" sz="1600" b="1" dirty="0">
                <a:latin typeface="Arial" panose="020B0604020202020204" pitchFamily="34" charset="0"/>
                <a:cs typeface="Arial" panose="020B0604020202020204" pitchFamily="34" charset="0"/>
              </a:rPr>
              <a:t>: </a:t>
            </a:r>
            <a:r>
              <a:rPr lang="pl-PL" sz="1600" dirty="0">
                <a:latin typeface="Arial" panose="020B0604020202020204" pitchFamily="34" charset="0"/>
                <a:cs typeface="Arial" panose="020B0604020202020204" pitchFamily="34" charset="0"/>
              </a:rPr>
              <a:t>15%.</a:t>
            </a:r>
          </a:p>
          <a:p>
            <a:pPr marL="342900" indent="-342900">
              <a:buAutoNum type="arabicPeriod"/>
            </a:pPr>
            <a:endParaRPr lang="pl-PL" sz="1600" dirty="0">
              <a:latin typeface="Arial" panose="020B0604020202020204" pitchFamily="34" charset="0"/>
              <a:cs typeface="Arial" panose="020B0604020202020204" pitchFamily="34" charset="0"/>
            </a:endParaRPr>
          </a:p>
          <a:p>
            <a:pPr marL="342900" indent="-342900">
              <a:buAutoNum type="arabicPeriod"/>
            </a:pPr>
            <a:endParaRPr lang="pl-PL" sz="1400" dirty="0">
              <a:latin typeface="Arial" panose="020B0604020202020204" pitchFamily="34" charset="0"/>
              <a:cs typeface="Arial" panose="020B0604020202020204" pitchFamily="34" charset="0"/>
            </a:endParaRPr>
          </a:p>
          <a:p>
            <a:pPr marL="342900" indent="-342900">
              <a:buAutoNum type="arabicPeriod"/>
            </a:pPr>
            <a:endParaRPr lang="pl-PL" sz="1400" dirty="0">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9146" y="6175702"/>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613823" y="6535397"/>
            <a:ext cx="395925" cy="3226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35530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descr="Nabory ogłaszane przez DW EFS dotyczące wsparcia partnerów społecznych i organizacji społeczeństwa obywatelskiego ze środków EFS+ w ramach programu Fundusze europejskie dla Lubelskiego 2021-2027 ">
            <a:extLst>
              <a:ext uri="{FF2B5EF4-FFF2-40B4-BE49-F238E27FC236}">
                <a16:creationId xmlns:a16="http://schemas.microsoft.com/office/drawing/2014/main" id="{E42790BC-FC6D-E939-27BE-64C73D482FE0}"/>
              </a:ext>
            </a:extLst>
          </p:cNvPr>
          <p:cNvSpPr txBox="1">
            <a:spLocks noGrp="1"/>
          </p:cNvSpPr>
          <p:nvPr>
            <p:ph type="title" idx="4294967295"/>
          </p:nvPr>
        </p:nvSpPr>
        <p:spPr>
          <a:xfrm>
            <a:off x="1771651" y="1557885"/>
            <a:ext cx="8262116" cy="35019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lgn="ctr">
              <a:lnSpc>
                <a:spcPct val="107000"/>
              </a:lnSpc>
              <a:spcAft>
                <a:spcPts val="800"/>
              </a:spcAft>
            </a:pPr>
            <a:r>
              <a:rPr lang="pl-PL" sz="2600" b="1" dirty="0">
                <a:latin typeface="Calibri" panose="020F0502020204030204" pitchFamily="34" charset="0"/>
                <a:ea typeface="Calibri" panose="020F0502020204030204" pitchFamily="34" charset="0"/>
                <a:cs typeface="Times New Roman" panose="02020603050405020304" pitchFamily="18" charset="0"/>
              </a:rPr>
              <a:t>U</a:t>
            </a:r>
            <a:r>
              <a:rPr lang="pl-PL" sz="2600" b="1" dirty="0">
                <a:effectLst/>
                <a:latin typeface="Calibri" panose="020F0502020204030204" pitchFamily="34" charset="0"/>
                <a:ea typeface="Calibri" panose="020F0502020204030204" pitchFamily="34" charset="0"/>
                <a:cs typeface="Times New Roman" panose="02020603050405020304" pitchFamily="18" charset="0"/>
              </a:rPr>
              <a:t>sługi wsparcia ekonomii społecznej, w tym wsparcie finansowe na utworzenie i utrzymanie miejsca pracy </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r>
              <a:rPr lang="pl-PL" sz="2600" b="1" dirty="0">
                <a:effectLst/>
                <a:latin typeface="Calibri" panose="020F0502020204030204" pitchFamily="34" charset="0"/>
                <a:ea typeface="Calibri" panose="020F0502020204030204" pitchFamily="34" charset="0"/>
                <a:cs typeface="Times New Roman" panose="02020603050405020304" pitchFamily="18" charset="0"/>
              </a:rPr>
              <a:t>i świadczenie pozostałych usług wsparcia ekonomii społecznej</a:t>
            </a:r>
            <a:r>
              <a:rPr lang="pl-PL" sz="2600" b="1" dirty="0">
                <a:latin typeface="Calibri" panose="020F0502020204030204" pitchFamily="34" charset="0"/>
                <a:ea typeface="Calibri" panose="020F0502020204030204" pitchFamily="34" charset="0"/>
                <a:cs typeface="Times New Roman" panose="02020603050405020304" pitchFamily="18" charset="0"/>
              </a:rPr>
              <a:t> </a:t>
            </a:r>
            <a:r>
              <a:rPr lang="pl-PL" sz="2600" b="1" dirty="0">
                <a:effectLst/>
                <a:latin typeface="Calibri" panose="020F0502020204030204" pitchFamily="34" charset="0"/>
                <a:ea typeface="Calibri" panose="020F0502020204030204" pitchFamily="34" charset="0"/>
                <a:cs typeface="Times New Roman" panose="02020603050405020304" pitchFamily="18" charset="0"/>
              </a:rPr>
              <a:t>realizowane w ramach projektów Ośrodków Wsparcia Ekonomii Społecznej</a:t>
            </a:r>
            <a:br>
              <a:rPr lang="pl-PL" sz="2600" b="1" dirty="0">
                <a:effectLst/>
                <a:latin typeface="Calibri" panose="020F0502020204030204" pitchFamily="34" charset="0"/>
                <a:ea typeface="Calibri" panose="020F0502020204030204" pitchFamily="34" charset="0"/>
                <a:cs typeface="Times New Roman" panose="02020603050405020304" pitchFamily="18" charset="0"/>
              </a:rPr>
            </a:br>
            <a:endParaRPr kumimoji="0" lang="pl-PL" sz="2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2004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8141" y="220094"/>
            <a:ext cx="11025474" cy="590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wybranych do dofinansowania w ramach naboru nr FEL</a:t>
            </a:r>
            <a:r>
              <a:rPr lang="pl-PL" sz="1800" b="1" dirty="0">
                <a:solidFill>
                  <a:srgbClr val="164194"/>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U.08.02-IZ.00-001/23</a:t>
            </a: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Działanie 8.2 Ekonomia społeczna</a:t>
            </a:r>
            <a:endPar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 uri="{C183D7F6-B498-43B3-948B-1728B52AA6E4}">
                <adec:decorative xmlns:adec="http://schemas.microsoft.com/office/drawing/2017/decorative" val="1"/>
              </a:ext>
            </a:extLst>
          </p:cNvPr>
          <p:cNvSpPr txBox="1"/>
          <p:nvPr/>
        </p:nvSpPr>
        <p:spPr>
          <a:xfrm>
            <a:off x="603314" y="925439"/>
            <a:ext cx="10840825" cy="584775"/>
          </a:xfrm>
          <a:prstGeom prst="rect">
            <a:avLst/>
          </a:prstGeom>
          <a:noFill/>
        </p:spPr>
        <p:txBody>
          <a:bodyPr wrap="square">
            <a:spAutoFit/>
          </a:bodyPr>
          <a:lstStyle/>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310A9239-9F09-DFD3-8D0D-AFD01D251129}"/>
              </a:ext>
            </a:extLst>
          </p:cNvPr>
          <p:cNvSpPr txBox="1"/>
          <p:nvPr/>
        </p:nvSpPr>
        <p:spPr>
          <a:xfrm>
            <a:off x="819780" y="1173915"/>
            <a:ext cx="11005776" cy="4739759"/>
          </a:xfrm>
          <a:prstGeom prst="rect">
            <a:avLst/>
          </a:prstGeom>
          <a:noFill/>
        </p:spPr>
        <p:txBody>
          <a:bodyPr wrap="square">
            <a:spAutoFit/>
          </a:bodyPr>
          <a:lstStyle/>
          <a:p>
            <a:r>
              <a:rPr lang="pl-PL" sz="1600" dirty="0">
                <a:latin typeface="Arial" panose="020B0604020202020204" pitchFamily="34" charset="0"/>
                <a:cs typeface="Arial" panose="020B0604020202020204" pitchFamily="34" charset="0"/>
              </a:rPr>
              <a:t>Celem naboru było wybranie do dofinansowania 4 wniosków, po jednym na każdy subregion: puławski, lubelski, bialski, chełmsko-zamojski.</a:t>
            </a:r>
          </a:p>
          <a:p>
            <a:endParaRPr lang="pl-PL" sz="1600" b="1" dirty="0">
              <a:latin typeface="Arial" panose="020B0604020202020204" pitchFamily="34" charset="0"/>
              <a:cs typeface="Arial" panose="020B0604020202020204" pitchFamily="34" charset="0"/>
            </a:endParaRPr>
          </a:p>
          <a:p>
            <a:pPr marL="400050" indent="-400050">
              <a:buFont typeface="+mj-lt"/>
              <a:buAutoNum type="romanUcPeriod"/>
            </a:pPr>
            <a:r>
              <a:rPr lang="pl-PL" sz="1600" dirty="0">
                <a:latin typeface="Arial" panose="020B0604020202020204" pitchFamily="34" charset="0"/>
                <a:cs typeface="Arial" panose="020B0604020202020204" pitchFamily="34" charset="0"/>
              </a:rPr>
              <a:t>Projekty skierowane są </a:t>
            </a:r>
            <a:r>
              <a:rPr lang="pl-PL" sz="1600" b="0" i="0" dirty="0">
                <a:solidFill>
                  <a:srgbClr val="000000"/>
                </a:solidFill>
                <a:effectLst/>
                <a:latin typeface="Arial" panose="020B0604020202020204" pitchFamily="34" charset="0"/>
                <a:cs typeface="Arial" panose="020B0604020202020204" pitchFamily="34" charset="0"/>
              </a:rPr>
              <a:t>wyłącznie do osób zamieszkujących lub pracujących na obszarze województwa lubelskiego w rozumieniu przepisów Kodeksu Cywilnego lub do podmiotów posiadających siedzibę na obszarze województwa lubelskiego w rozumieniu przepisów Kodeksu Cywilnego.</a:t>
            </a:r>
          </a:p>
          <a:p>
            <a:pPr marL="400050" indent="-400050">
              <a:buFont typeface="+mj-lt"/>
              <a:buAutoNum type="romanUcPeriod"/>
            </a:pPr>
            <a:endParaRPr lang="pl-PL" sz="1600" dirty="0">
              <a:latin typeface="Arial" panose="020B0604020202020204" pitchFamily="34" charset="0"/>
              <a:cs typeface="Arial" panose="020B0604020202020204" pitchFamily="34" charset="0"/>
            </a:endParaRPr>
          </a:p>
          <a:p>
            <a:pPr marL="400050" indent="-400050">
              <a:buFont typeface="+mj-lt"/>
              <a:buAutoNum type="romanUcPeriod"/>
            </a:pPr>
            <a:r>
              <a:rPr lang="pl-PL" sz="1600" dirty="0">
                <a:latin typeface="Arial" panose="020B0604020202020204" pitchFamily="34" charset="0"/>
                <a:cs typeface="Arial" panose="020B0604020202020204" pitchFamily="34" charset="0"/>
              </a:rPr>
              <a:t>Typy projektów realizowane w ramach naboru: - Wsparcie tworzenia nowych miejsc pracy i utrzymania tych miejsc w przedsiębiorstwach społecznych; - Usługi wsparcia rozwoju ekonomii społecznej dla przedsiębiorstw ekonomii społecznej i przedsiębiorstw społecznych, w tym usługi animacyjne, inkubacyjne i biznesowe OWES; - Wsparcie realizacji indywidualnego procesu reintegracji w przedsiębiorstwach społecznych; - Działania w zakresie podnoszenia kwalifikacji i doświadczenia zawodowego pracowników przedsiębiorstw ekonomii społecznej.  </a:t>
            </a:r>
          </a:p>
          <a:p>
            <a:pPr marL="400050" indent="-400050">
              <a:buFont typeface="+mj-lt"/>
              <a:buAutoNum type="romanUcPeriod"/>
            </a:pPr>
            <a:endParaRPr lang="pl-PL" sz="1600" dirty="0">
              <a:latin typeface="Arial" panose="020B0604020202020204" pitchFamily="34" charset="0"/>
              <a:cs typeface="Arial" panose="020B0604020202020204" pitchFamily="34" charset="0"/>
            </a:endParaRPr>
          </a:p>
          <a:p>
            <a:pPr marL="400050" indent="-400050">
              <a:buFont typeface="+mj-lt"/>
              <a:buAutoNum type="romanUcPeriod"/>
            </a:pPr>
            <a:r>
              <a:rPr lang="pl-PL" sz="1600" dirty="0">
                <a:latin typeface="Arial" panose="020B0604020202020204" pitchFamily="34" charset="0"/>
                <a:cs typeface="Arial" panose="020B0604020202020204" pitchFamily="34" charset="0"/>
              </a:rPr>
              <a:t>Udział środków przeznaczonych w ramach projektu na wsparcie finansowe na tworzenie i utrzymanie miejsc pracy w przedsiębiorstwach społecznych oraz na wsparcie reintegracyjne wynosi co najmniej 60% kosztów bezpośrednich projektu OWES.</a:t>
            </a:r>
          </a:p>
          <a:p>
            <a:pPr marL="400050" indent="-400050">
              <a:buFont typeface="+mj-lt"/>
              <a:buAutoNum type="romanUcPeriod"/>
            </a:pPr>
            <a:endParaRPr lang="pl-PL" sz="1600" dirty="0">
              <a:latin typeface="Arial" panose="020B0604020202020204" pitchFamily="34" charset="0"/>
              <a:cs typeface="Arial" panose="020B0604020202020204" pitchFamily="34" charset="0"/>
            </a:endParaRPr>
          </a:p>
          <a:p>
            <a:pPr marL="400050" indent="-400050">
              <a:buFont typeface="+mj-lt"/>
              <a:buAutoNum type="romanUcPeriod"/>
            </a:pPr>
            <a:r>
              <a:rPr lang="pl-PL" sz="1600" dirty="0">
                <a:latin typeface="Arial" panose="020B0604020202020204" pitchFamily="34" charset="0"/>
                <a:cs typeface="Arial" panose="020B0604020202020204" pitchFamily="34" charset="0"/>
              </a:rPr>
              <a:t>Projekt przewiduje świadczenie usług OWES przez co najmniej 36 miesięcy.</a:t>
            </a:r>
          </a:p>
          <a:p>
            <a:endParaRPr lang="pl-P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099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498141" y="220094"/>
            <a:ext cx="11025474" cy="590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wybranych do dofinansowania w ramach naboru nr FEL</a:t>
            </a:r>
            <a:r>
              <a:rPr lang="pl-PL" sz="1800" b="1" dirty="0">
                <a:solidFill>
                  <a:srgbClr val="164194"/>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U.08.02-IZ.00-001/23</a:t>
            </a:r>
            <a:r>
              <a:rPr kumimoji="0" lang="pl-PL" sz="18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Działanie 8.2 Ekonomia społeczna </a:t>
            </a:r>
            <a:endPar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3414" y="6109630"/>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Lst>
          </p:cNvPr>
          <p:cNvSpPr>
            <a:spLocks noGrp="1"/>
          </p:cNvSpPr>
          <p:nvPr>
            <p:ph type="sldNum" sz="quarter" idx="12"/>
          </p:nvPr>
        </p:nvSpPr>
        <p:spPr>
          <a:xfrm>
            <a:off x="9368293"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pl-PL" sz="1100" b="0" i="0" u="none" strike="noStrike" kern="1200" cap="none" spc="0" normalizeH="0" baseline="0" noProof="0" dirty="0">
              <a:ln>
                <a:noFill/>
              </a:ln>
              <a:solidFill>
                <a:schemeClr val="bg2">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82D7218E-EB99-849A-FB26-D84B26DB896F}"/>
              </a:ext>
              <a:ext uri="{C183D7F6-B498-43B3-948B-1728B52AA6E4}">
                <adec:decorative xmlns:adec="http://schemas.microsoft.com/office/drawing/2017/decorative" val="1"/>
              </a:ext>
            </a:extLst>
          </p:cNvPr>
          <p:cNvSpPr txBox="1"/>
          <p:nvPr/>
        </p:nvSpPr>
        <p:spPr>
          <a:xfrm>
            <a:off x="603314" y="925439"/>
            <a:ext cx="10840825" cy="584775"/>
          </a:xfrm>
          <a:prstGeom prst="rect">
            <a:avLst/>
          </a:prstGeom>
          <a:noFill/>
        </p:spPr>
        <p:txBody>
          <a:bodyPr wrap="square">
            <a:spAutoFit/>
          </a:bodyPr>
          <a:lstStyle/>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a:p>
            <a:pPr marL="342900" indent="-342900">
              <a:buFont typeface="+mj-lt"/>
              <a:buAutoNum type="arabicPeriod" startAt="9"/>
            </a:pPr>
            <a:endParaRPr lang="pl-PL" sz="1600" dirty="0">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310A9239-9F09-DFD3-8D0D-AFD01D251129}"/>
              </a:ext>
            </a:extLst>
          </p:cNvPr>
          <p:cNvSpPr txBox="1"/>
          <p:nvPr/>
        </p:nvSpPr>
        <p:spPr>
          <a:xfrm>
            <a:off x="747861" y="925439"/>
            <a:ext cx="11005776" cy="4832092"/>
          </a:xfrm>
          <a:prstGeom prst="rect">
            <a:avLst/>
          </a:prstGeom>
          <a:noFill/>
        </p:spPr>
        <p:txBody>
          <a:bodyPr wrap="square">
            <a:spAutoFit/>
          </a:bodyPr>
          <a:lstStyle/>
          <a:p>
            <a:r>
              <a:rPr lang="pl-PL" sz="1400" b="1" dirty="0">
                <a:latin typeface="Arial" panose="020B0604020202020204" pitchFamily="34" charset="0"/>
                <a:cs typeface="Arial" panose="020B0604020202020204" pitchFamily="34" charset="0"/>
              </a:rPr>
              <a:t>SUBREGION PUŁAWSKI:</a:t>
            </a:r>
          </a:p>
          <a:p>
            <a:endParaRPr lang="pl-PL" sz="1400" dirty="0">
              <a:latin typeface="Arial" panose="020B0604020202020204" pitchFamily="34" charset="0"/>
              <a:cs typeface="Arial" panose="020B0604020202020204" pitchFamily="34" charset="0"/>
            </a:endParaRPr>
          </a:p>
          <a:p>
            <a:r>
              <a:rPr lang="pl-PL" sz="1400" dirty="0">
                <a:latin typeface="Arial" panose="020B0604020202020204" pitchFamily="34" charset="0"/>
                <a:cs typeface="Arial" panose="020B0604020202020204" pitchFamily="34" charset="0"/>
              </a:rPr>
              <a:t>Nazwa projektu: Razem - inicjatywy z obszaru ekonomii społecznej</a:t>
            </a:r>
          </a:p>
          <a:p>
            <a:endParaRPr lang="pl-PL" sz="1400" dirty="0">
              <a:latin typeface="Arial" panose="020B0604020202020204" pitchFamily="34" charset="0"/>
              <a:cs typeface="Arial" panose="020B0604020202020204" pitchFamily="34" charset="0"/>
            </a:endParaRPr>
          </a:p>
          <a:p>
            <a:r>
              <a:rPr lang="pl-PL" sz="1400" dirty="0">
                <a:latin typeface="Arial" panose="020B0604020202020204" pitchFamily="34" charset="0"/>
                <a:cs typeface="Arial" panose="020B0604020202020204" pitchFamily="34" charset="0"/>
              </a:rPr>
              <a:t>Ośrodek Wsparcia Ekonomii Społecznej: Europejski Dom Spotkań- Fundacja Nowy Staw,</a:t>
            </a:r>
          </a:p>
          <a:p>
            <a:r>
              <a:rPr lang="pl-PL" sz="1400" dirty="0">
                <a:latin typeface="Arial" panose="020B0604020202020204" pitchFamily="34" charset="0"/>
                <a:cs typeface="Arial" panose="020B0604020202020204" pitchFamily="34" charset="0"/>
              </a:rPr>
              <a:t>ul. 3 Maja 18/5a, 20-078 Lublin</a:t>
            </a:r>
          </a:p>
          <a:p>
            <a:r>
              <a:rPr lang="pl-PL" sz="1400" dirty="0">
                <a:latin typeface="Arial" panose="020B0604020202020204" pitchFamily="34" charset="0"/>
                <a:cs typeface="Arial" panose="020B0604020202020204" pitchFamily="34" charset="0"/>
              </a:rPr>
              <a:t>e-mail: eds@eds-fundacja.pl; tel. 727 400 871, strona internetowa: www.eds-fundacja.pl.</a:t>
            </a:r>
          </a:p>
          <a:p>
            <a:r>
              <a:rPr lang="pl-PL" sz="1400" dirty="0">
                <a:latin typeface="Arial" panose="020B0604020202020204" pitchFamily="34" charset="0"/>
                <a:cs typeface="Arial" panose="020B0604020202020204" pitchFamily="34" charset="0"/>
              </a:rPr>
              <a:t> </a:t>
            </a:r>
          </a:p>
          <a:p>
            <a:r>
              <a:rPr lang="pl-PL" sz="1400" dirty="0">
                <a:latin typeface="Arial" panose="020B0604020202020204" pitchFamily="34" charset="0"/>
                <a:cs typeface="Arial" panose="020B0604020202020204" pitchFamily="34" charset="0"/>
              </a:rPr>
              <a:t>Okres realizacji projektu: 01.01.2024 r. - 31.12.2026 r. </a:t>
            </a:r>
          </a:p>
          <a:p>
            <a:endParaRPr lang="pl-PL" sz="1400" dirty="0">
              <a:latin typeface="Arial" panose="020B0604020202020204" pitchFamily="34" charset="0"/>
              <a:cs typeface="Arial" panose="020B0604020202020204" pitchFamily="34" charset="0"/>
            </a:endParaRPr>
          </a:p>
          <a:p>
            <a:r>
              <a:rPr lang="pl-PL" sz="1400" dirty="0">
                <a:latin typeface="Arial" panose="020B0604020202020204" pitchFamily="34" charset="0"/>
                <a:cs typeface="Arial" panose="020B0604020202020204" pitchFamily="34" charset="0"/>
              </a:rPr>
              <a:t>Wartość projektu: 8 438 371,38 PLN</a:t>
            </a:r>
          </a:p>
          <a:p>
            <a:endParaRPr lang="pl-PL" sz="1400" dirty="0">
              <a:latin typeface="Arial" panose="020B0604020202020204" pitchFamily="34" charset="0"/>
              <a:cs typeface="Arial" panose="020B0604020202020204" pitchFamily="34" charset="0"/>
            </a:endParaRPr>
          </a:p>
          <a:p>
            <a:r>
              <a:rPr lang="pl-PL" sz="1400" dirty="0">
                <a:latin typeface="Arial" panose="020B0604020202020204" pitchFamily="34" charset="0"/>
                <a:cs typeface="Arial" panose="020B0604020202020204" pitchFamily="34" charset="0"/>
              </a:rPr>
              <a:t>Grupa docelowa: </a:t>
            </a:r>
            <a:r>
              <a:rPr lang="pl-PL" sz="1400" b="1" dirty="0">
                <a:latin typeface="Arial" panose="020B0604020202020204" pitchFamily="34" charset="0"/>
                <a:cs typeface="Arial" panose="020B0604020202020204" pitchFamily="34" charset="0"/>
              </a:rPr>
              <a:t>150</a:t>
            </a:r>
            <a:r>
              <a:rPr lang="pl-PL" sz="1400" dirty="0">
                <a:latin typeface="Arial" panose="020B0604020202020204" pitchFamily="34" charset="0"/>
                <a:cs typeface="Arial" panose="020B0604020202020204" pitchFamily="34" charset="0"/>
              </a:rPr>
              <a:t> </a:t>
            </a:r>
            <a:r>
              <a:rPr lang="pl-PL" sz="1400" b="1" dirty="0">
                <a:latin typeface="Arial" panose="020B0604020202020204" pitchFamily="34" charset="0"/>
                <a:cs typeface="Arial" panose="020B0604020202020204" pitchFamily="34" charset="0"/>
              </a:rPr>
              <a:t>osób fizycznych </a:t>
            </a:r>
            <a:r>
              <a:rPr lang="pl-PL" sz="1400" dirty="0">
                <a:latin typeface="Arial" panose="020B0604020202020204" pitchFamily="34" charset="0"/>
                <a:cs typeface="Arial" panose="020B0604020202020204" pitchFamily="34" charset="0"/>
              </a:rPr>
              <a:t>(osoby bierne zawodowo; osoby lub rodziny wykluczone lub zagrożone ubóstwem i wykluczeniem społecznym, w tym osoby uciekające z terenu Ukrainy; osoby w kryzysie bezdomności, uzależnione od alkoholu lub narkotyków lub innych środków odurzających, zwalniane z zakładów karnych, osoby spełniające kryteria, o których mowa w art. 8 ust. 1 pkt 1 i 2 ustawy z dnia 12 marca 2004 r. o pomocy społecznej); </a:t>
            </a:r>
            <a:r>
              <a:rPr lang="pl-PL" sz="1400" b="1" dirty="0">
                <a:latin typeface="Arial" panose="020B0604020202020204" pitchFamily="34" charset="0"/>
                <a:cs typeface="Arial" panose="020B0604020202020204" pitchFamily="34" charset="0"/>
              </a:rPr>
              <a:t>120 podmiotów ekonomii społecznej </a:t>
            </a:r>
            <a:r>
              <a:rPr lang="pl-PL" sz="1400" dirty="0">
                <a:latin typeface="Arial" panose="020B0604020202020204" pitchFamily="34" charset="0"/>
                <a:cs typeface="Arial" panose="020B0604020202020204" pitchFamily="34" charset="0"/>
              </a:rPr>
              <a:t>(w tym przedsiębiorstwa społeczne). </a:t>
            </a:r>
          </a:p>
          <a:p>
            <a:endParaRPr lang="pl-PL" sz="1400" dirty="0">
              <a:latin typeface="Arial" panose="020B0604020202020204" pitchFamily="34" charset="0"/>
              <a:cs typeface="Arial" panose="020B0604020202020204" pitchFamily="34" charset="0"/>
            </a:endParaRPr>
          </a:p>
          <a:p>
            <a:r>
              <a:rPr lang="pl-PL" sz="1400" dirty="0">
                <a:latin typeface="Arial" panose="020B0604020202020204" pitchFamily="34" charset="0"/>
                <a:cs typeface="Arial" panose="020B0604020202020204" pitchFamily="34" charset="0"/>
              </a:rPr>
              <a:t>Działania w ramach projektu obejmują wyłącznie obszar jednego z subregionów województwa lubelskiego – subregion puławski </a:t>
            </a:r>
            <a:r>
              <a:rPr lang="pl-PL" sz="1400" b="1" dirty="0">
                <a:latin typeface="Arial" panose="020B0604020202020204" pitchFamily="34" charset="0"/>
                <a:cs typeface="Arial" panose="020B0604020202020204" pitchFamily="34" charset="0"/>
              </a:rPr>
              <a:t>(powiaty: biłgorajski, janowski, puławski, rycki, kraśnicki, opolski). </a:t>
            </a:r>
          </a:p>
          <a:p>
            <a:endParaRPr lang="pl-PL" sz="1400" dirty="0">
              <a:latin typeface="Arial" panose="020B0604020202020204" pitchFamily="34" charset="0"/>
              <a:cs typeface="Arial" panose="020B0604020202020204" pitchFamily="34" charset="0"/>
            </a:endParaRPr>
          </a:p>
          <a:p>
            <a:r>
              <a:rPr lang="pl-PL" sz="1400" dirty="0">
                <a:latin typeface="Arial" panose="020B0604020202020204" pitchFamily="34" charset="0"/>
                <a:cs typeface="Arial" panose="020B0604020202020204" pitchFamily="34" charset="0"/>
              </a:rPr>
              <a:t>Projekt skierowany jest wyłącznie do osób zamieszkujących lub pracujących na obszarze subregionu puławskiego oraz podmiotów posiadających siedzibę na obszarze subregionu puławskiego.</a:t>
            </a:r>
          </a:p>
        </p:txBody>
      </p:sp>
    </p:spTree>
    <p:extLst>
      <p:ext uri="{BB962C8B-B14F-4D97-AF65-F5344CB8AC3E}">
        <p14:creationId xmlns:p14="http://schemas.microsoft.com/office/powerpoint/2010/main" val="2754086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C80C57FC-910D-7653-1C1C-6601889114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50" y="0"/>
            <a:ext cx="12185250" cy="6858000"/>
          </a:xfrm>
          <a:prstGeom prst="rect">
            <a:avLst/>
          </a:prstGeom>
        </p:spPr>
      </p:pic>
      <p:sp>
        <p:nvSpPr>
          <p:cNvPr id="6" name="Tytuł 5">
            <a:extLst>
              <a:ext uri="{FF2B5EF4-FFF2-40B4-BE49-F238E27FC236}">
                <a16:creationId xmlns:a16="http://schemas.microsoft.com/office/drawing/2014/main" id="{44C57BAA-8E55-0569-4860-AB7E0A69E3E9}"/>
              </a:ext>
            </a:extLst>
          </p:cNvPr>
          <p:cNvSpPr txBox="1">
            <a:spLocks noGrp="1"/>
          </p:cNvSpPr>
          <p:nvPr>
            <p:ph type="title" idx="4294967295"/>
          </p:nvPr>
        </p:nvSpPr>
        <p:spPr>
          <a:xfrm>
            <a:off x="744045" y="2782669"/>
            <a:ext cx="45814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Dziękuję za uwagę.</a:t>
            </a:r>
          </a:p>
        </p:txBody>
      </p:sp>
      <p:sp>
        <p:nvSpPr>
          <p:cNvPr id="4" name="pole tekstowe 3">
            <a:extLst>
              <a:ext uri="{FF2B5EF4-FFF2-40B4-BE49-F238E27FC236}">
                <a16:creationId xmlns:a16="http://schemas.microsoft.com/office/drawing/2014/main" id="{C9D8855F-EC34-2820-9305-4BF4D170063F}"/>
              </a:ext>
            </a:extLst>
          </p:cNvPr>
          <p:cNvSpPr txBox="1"/>
          <p:nvPr/>
        </p:nvSpPr>
        <p:spPr>
          <a:xfrm>
            <a:off x="5527871" y="735113"/>
            <a:ext cx="6153912" cy="2533707"/>
          </a:xfrm>
          <a:prstGeom prst="rect">
            <a:avLst/>
          </a:prstGeom>
          <a:noFill/>
        </p:spPr>
        <p:txBody>
          <a:bodyPr wrap="square">
            <a:spAutoFit/>
          </a:bodyPr>
          <a:lstStyle/>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Departament Wdrażania EFS w UMWL</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Punkt Kontaktowy</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ul. Czechowska 19 pok. nr 1</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efs@lubelskie.pl</a:t>
            </a:r>
            <a:endPar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endParaRP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tel. 81 441 68 43 </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Strona www: funduszeUE.lubelskie.pl</a:t>
            </a:r>
          </a:p>
        </p:txBody>
      </p:sp>
    </p:spTree>
    <p:extLst>
      <p:ext uri="{BB962C8B-B14F-4D97-AF65-F5344CB8AC3E}">
        <p14:creationId xmlns:p14="http://schemas.microsoft.com/office/powerpoint/2010/main" val="98018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603314" y="179893"/>
            <a:ext cx="1093080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premiujące    </a:t>
            </a:r>
          </a:p>
        </p:txBody>
      </p:sp>
      <p:sp>
        <p:nvSpPr>
          <p:cNvPr id="7" name="pole tekstowe 6">
            <a:extLst>
              <a:ext uri="{FF2B5EF4-FFF2-40B4-BE49-F238E27FC236}">
                <a16:creationId xmlns:a16="http://schemas.microsoft.com/office/drawing/2014/main" id="{82D7218E-EB99-849A-FB26-D84B26DB896F}"/>
              </a:ext>
            </a:extLst>
          </p:cNvPr>
          <p:cNvSpPr txBox="1"/>
          <p:nvPr/>
        </p:nvSpPr>
        <p:spPr>
          <a:xfrm>
            <a:off x="770376" y="674400"/>
            <a:ext cx="10651248" cy="5262979"/>
          </a:xfrm>
          <a:prstGeom prst="rect">
            <a:avLst/>
          </a:prstGeom>
          <a:noFill/>
        </p:spPr>
        <p:txBody>
          <a:bodyPr wrap="square">
            <a:spAutoFit/>
          </a:bodyPr>
          <a:lstStyle/>
          <a:p>
            <a:endParaRPr lang="pl-PL" sz="1600" b="1" u="sng" dirty="0">
              <a:latin typeface="Arial" panose="020B0604020202020204" pitchFamily="34" charset="0"/>
              <a:cs typeface="Arial" panose="020B0604020202020204" pitchFamily="34" charset="0"/>
            </a:endParaRPr>
          </a:p>
          <a:p>
            <a:pPr marL="342900" indent="-342900">
              <a:buAutoNum type="arabicPeriod"/>
            </a:pPr>
            <a:r>
              <a:rPr lang="pl-PL" sz="1600" b="1" dirty="0">
                <a:latin typeface="Arial" panose="020B0604020202020204" pitchFamily="34" charset="0"/>
                <a:cs typeface="Arial" panose="020B0604020202020204" pitchFamily="34" charset="0"/>
              </a:rPr>
              <a:t>Wykorzystanie standardów wypracowanych w projektach POWER: </a:t>
            </a:r>
            <a:r>
              <a:rPr lang="pl-PL" sz="1600" dirty="0">
                <a:latin typeface="Arial" panose="020B0604020202020204" pitchFamily="34" charset="0"/>
                <a:cs typeface="Arial" panose="020B0604020202020204" pitchFamily="34" charset="0"/>
              </a:rPr>
              <a:t>Projekt wykorzystuje standardy mieszkalnictwa wspomaganego wypracowane w ramach realizacji projektów konkursowych z Programu Operacyjnego Wiedza Edukacja Rozwój 2014-2020 współfinansowanych ze środków Europejskiego Funduszu Społecznego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Komplementarność wsparcia: </a:t>
            </a:r>
            <a:r>
              <a:rPr lang="pl-PL" sz="1600" dirty="0">
                <a:latin typeface="Arial" panose="020B0604020202020204" pitchFamily="34" charset="0"/>
                <a:cs typeface="Arial" panose="020B0604020202020204" pitchFamily="34" charset="0"/>
              </a:rPr>
              <a:t>Projekt zakłada komplementarność wsparcia z konkretnym projektem, współfinansowanym ze środków UE, ze środków krajowych lub z innych źródeł, zrealizowanym przez beneficjenta lub partnera projektu, w tym współfinansowanym ze środków Europejskiego Funduszu Rozwoju Regionalnego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Partnerstwo: </a:t>
            </a:r>
            <a:r>
              <a:rPr lang="pl-PL" sz="1600" dirty="0">
                <a:latin typeface="Arial" panose="020B0604020202020204" pitchFamily="34" charset="0"/>
                <a:cs typeface="Arial" panose="020B0604020202020204" pitchFamily="34" charset="0"/>
              </a:rPr>
              <a:t>Projekt będzie realizowany w partnerstwie składającym się z jednostki samorządu terytorialnego/jednostki organizacyjnej działającej w imieniu jednostki samorządu terytorialnego oraz podmiotu ekonomii społecznej (</a:t>
            </a:r>
            <a:r>
              <a:rPr lang="pl-PL" sz="1600" b="1" dirty="0">
                <a:latin typeface="Arial" panose="020B0604020202020204" pitchFamily="34" charset="0"/>
                <a:cs typeface="Arial" panose="020B0604020202020204" pitchFamily="34" charset="0"/>
              </a:rPr>
              <a:t>10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Obszar realizacji: </a:t>
            </a:r>
            <a:r>
              <a:rPr lang="pl-PL" sz="1600" dirty="0">
                <a:latin typeface="Arial" panose="020B0604020202020204" pitchFamily="34" charset="0"/>
                <a:cs typeface="Arial" panose="020B0604020202020204" pitchFamily="34" charset="0"/>
              </a:rPr>
              <a:t>Projekt będzie realizowany na terenie gmin zagrożonych trwałą marginalizacją lub miast średnich tracących funkcje społeczno-gospodarcze w województwie lubelskim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Grupa docelowa: </a:t>
            </a:r>
            <a:r>
              <a:rPr lang="pl-PL" sz="1600" dirty="0">
                <a:latin typeface="Arial" panose="020B0604020202020204" pitchFamily="34" charset="0"/>
                <a:cs typeface="Arial" panose="020B0604020202020204" pitchFamily="34" charset="0"/>
              </a:rPr>
              <a:t>Co najmniej 50% grupy docelowej stanowią osoby: a) o znacznym lub umiarkowanym stopniu niepełnosprawności i/lub b) z niepełnosprawnością sprzężoną i/lub c) z chorobami psychicznymi i/lub d) z niepełnosprawnością intelektualną (</a:t>
            </a:r>
            <a:r>
              <a:rPr lang="pl-PL" sz="1600" b="1" dirty="0">
                <a:latin typeface="Arial" panose="020B0604020202020204" pitchFamily="34" charset="0"/>
                <a:cs typeface="Arial" panose="020B0604020202020204" pitchFamily="34" charset="0"/>
              </a:rPr>
              <a:t>10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Zgodność ze strategią Innych Instrumentów Terytorialnych: </a:t>
            </a:r>
            <a:r>
              <a:rPr lang="pl-PL" sz="1600" dirty="0">
                <a:latin typeface="Arial" panose="020B0604020202020204" pitchFamily="34" charset="0"/>
                <a:cs typeface="Arial" panose="020B0604020202020204" pitchFamily="34" charset="0"/>
              </a:rPr>
              <a:t>Projekt wynika: a) z aktualnego Gminnego Programu Rewitalizacji przyjętego przez JST na podstawie ustawy z dnia 9 października 2015 r. o rewitalizacji (Dz. U. z 2024 r., poz. 278) lub b) ze strategii terytorialnej opracowanej przez partnerstwa JST w celu wdrażania Innego Instrumentu Terytorialnego </a:t>
            </a:r>
            <a:r>
              <a:rPr lang="pl-PL" sz="1600" b="1" dirty="0">
                <a:latin typeface="Arial" panose="020B0604020202020204" pitchFamily="34" charset="0"/>
                <a:cs typeface="Arial" panose="020B0604020202020204" pitchFamily="34" charset="0"/>
              </a:rPr>
              <a:t>(5 pkt).</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9146" y="6175702"/>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613823" y="6535397"/>
            <a:ext cx="395925" cy="3226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159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909857" y="251393"/>
            <a:ext cx="10372286" cy="1012797"/>
          </a:xfrm>
        </p:spPr>
        <p:txBody>
          <a:bodyPr numCol="1">
            <a:noAutofit/>
          </a:bodyPr>
          <a:lstStyle/>
          <a:p>
            <a:pPr algn="ctr">
              <a:lnSpc>
                <a:spcPct val="100000"/>
              </a:lnSpc>
            </a:pPr>
            <a:r>
              <a:rPr lang="pl-PL" sz="1800" b="1" dirty="0">
                <a:solidFill>
                  <a:schemeClr val="accent2">
                    <a:lumMod val="25000"/>
                  </a:schemeClr>
                </a:solidFill>
                <a:latin typeface="Arial" panose="020B0604020202020204" pitchFamily="34" charset="0"/>
                <a:cs typeface="Arial" panose="020B0604020202020204" pitchFamily="34" charset="0"/>
              </a:rPr>
              <a:t>PRIORYTET VIII. </a:t>
            </a:r>
            <a:r>
              <a:rPr lang="pl-PL" sz="1800" dirty="0">
                <a:solidFill>
                  <a:schemeClr val="accent2">
                    <a:lumMod val="25000"/>
                  </a:schemeClr>
                </a:solidFill>
                <a:latin typeface="Arial" panose="020B0604020202020204" pitchFamily="34" charset="0"/>
                <a:cs typeface="Arial" panose="020B0604020202020204" pitchFamily="34" charset="0"/>
              </a:rPr>
              <a:t>Zwiększenie spójności społecznej</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DZIAŁANIE  8.8 Wsparcie rodziny i pieczy zastępczej</a:t>
            </a:r>
            <a:br>
              <a:rPr lang="pl-PL" sz="1800" b="1" dirty="0">
                <a:solidFill>
                  <a:schemeClr val="accent2">
                    <a:lumMod val="25000"/>
                  </a:schemeClr>
                </a:solidFill>
                <a:latin typeface="Arial" panose="020B0604020202020204" pitchFamily="34" charset="0"/>
                <a:cs typeface="Arial" panose="020B0604020202020204" pitchFamily="34" charset="0"/>
              </a:rPr>
            </a:br>
            <a:br>
              <a:rPr lang="pl-PL" sz="1800" b="1" dirty="0">
                <a:latin typeface="Trebuchet MS" panose="020B0603020202020204" pitchFamily="34" charset="0"/>
              </a:rPr>
            </a:br>
            <a:br>
              <a:rPr lang="pl-PL" sz="2000" b="1" dirty="0">
                <a:latin typeface="Segoe UI" panose="020B0502040204020203" pitchFamily="34" charset="0"/>
                <a:cs typeface="Segoe UI" panose="020B0502040204020203" pitchFamily="34" charset="0"/>
              </a:rPr>
            </a:br>
            <a:endParaRPr lang="pl-PL" sz="2000" b="1" dirty="0">
              <a:latin typeface="Segoe UI" panose="020B0502040204020203" pitchFamily="34" charset="0"/>
              <a:cs typeface="Segoe UI" panose="020B0502040204020203"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a:xfrm>
            <a:off x="11447701" y="6521052"/>
            <a:ext cx="615768" cy="215205"/>
          </a:xfrm>
        </p:spPr>
        <p:txBody>
          <a:bodyPr/>
          <a:lstStyle/>
          <a:p>
            <a:pPr defTabSz="414772"/>
            <a:fld id="{EB4015AA-59F6-416B-87A6-8E3D940284E2}" type="slidenum">
              <a:rPr lang="pl-PL" sz="1100">
                <a:solidFill>
                  <a:schemeClr val="bg2">
                    <a:lumMod val="50000"/>
                  </a:schemeClr>
                </a:solidFill>
              </a:rPr>
              <a:pPr defTabSz="414772"/>
              <a:t>7</a:t>
            </a:fld>
            <a:endParaRPr lang="pl-PL" sz="1100" dirty="0">
              <a:solidFill>
                <a:schemeClr val="bg2">
                  <a:lumMod val="50000"/>
                </a:schemeClr>
              </a:solidFill>
            </a:endParaRPr>
          </a:p>
        </p:txBody>
      </p:sp>
      <p:pic>
        <p:nvPicPr>
          <p:cNvPr id="3" name="Obraz 2" descr="Fundusze Europejskie dla Lubelskiego 2021-2027">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65295"/>
            <a:ext cx="5465075" cy="359665"/>
          </a:xfrm>
          <a:prstGeom prst="rect">
            <a:avLst/>
          </a:prstGeom>
        </p:spPr>
      </p:pic>
      <p:graphicFrame>
        <p:nvGraphicFramePr>
          <p:cNvPr id="7" name="Tabela 9">
            <a:extLst>
              <a:ext uri="{FF2B5EF4-FFF2-40B4-BE49-F238E27FC236}">
                <a16:creationId xmlns:a16="http://schemas.microsoft.com/office/drawing/2014/main" id="{5B756176-C2AA-8D02-EC20-B4141D64CB64}"/>
              </a:ext>
            </a:extLst>
          </p:cNvPr>
          <p:cNvGraphicFramePr>
            <a:graphicFrameLocks noGrp="1"/>
          </p:cNvGraphicFramePr>
          <p:nvPr>
            <p:extLst>
              <p:ext uri="{D42A27DB-BD31-4B8C-83A1-F6EECF244321}">
                <p14:modId xmlns:p14="http://schemas.microsoft.com/office/powerpoint/2010/main" val="3142196070"/>
              </p:ext>
            </p:extLst>
          </p:nvPr>
        </p:nvGraphicFramePr>
        <p:xfrm>
          <a:off x="661661" y="1122305"/>
          <a:ext cx="10620482" cy="4894824"/>
        </p:xfrm>
        <a:graphic>
          <a:graphicData uri="http://schemas.openxmlformats.org/drawingml/2006/table">
            <a:tbl>
              <a:tblPr firstRow="1" bandRow="1">
                <a:tableStyleId>{5C22544A-7EE6-4342-B048-85BDC9FD1C3A}</a:tableStyleId>
              </a:tblPr>
              <a:tblGrid>
                <a:gridCol w="1406934">
                  <a:extLst>
                    <a:ext uri="{9D8B030D-6E8A-4147-A177-3AD203B41FA5}">
                      <a16:colId xmlns:a16="http://schemas.microsoft.com/office/drawing/2014/main" val="3418144327"/>
                    </a:ext>
                  </a:extLst>
                </a:gridCol>
                <a:gridCol w="3446085">
                  <a:extLst>
                    <a:ext uri="{9D8B030D-6E8A-4147-A177-3AD203B41FA5}">
                      <a16:colId xmlns:a16="http://schemas.microsoft.com/office/drawing/2014/main" val="242885053"/>
                    </a:ext>
                  </a:extLst>
                </a:gridCol>
                <a:gridCol w="1366887">
                  <a:extLst>
                    <a:ext uri="{9D8B030D-6E8A-4147-A177-3AD203B41FA5}">
                      <a16:colId xmlns:a16="http://schemas.microsoft.com/office/drawing/2014/main" val="3099237310"/>
                    </a:ext>
                  </a:extLst>
                </a:gridCol>
                <a:gridCol w="1300899">
                  <a:extLst>
                    <a:ext uri="{9D8B030D-6E8A-4147-A177-3AD203B41FA5}">
                      <a16:colId xmlns:a16="http://schemas.microsoft.com/office/drawing/2014/main" val="3033296119"/>
                    </a:ext>
                  </a:extLst>
                </a:gridCol>
                <a:gridCol w="1489435">
                  <a:extLst>
                    <a:ext uri="{9D8B030D-6E8A-4147-A177-3AD203B41FA5}">
                      <a16:colId xmlns:a16="http://schemas.microsoft.com/office/drawing/2014/main" val="3331713710"/>
                    </a:ext>
                  </a:extLst>
                </a:gridCol>
                <a:gridCol w="1610242">
                  <a:extLst>
                    <a:ext uri="{9D8B030D-6E8A-4147-A177-3AD203B41FA5}">
                      <a16:colId xmlns:a16="http://schemas.microsoft.com/office/drawing/2014/main" val="1953291975"/>
                    </a:ext>
                  </a:extLst>
                </a:gridCol>
              </a:tblGrid>
              <a:tr h="1328664">
                <a:tc>
                  <a:txBody>
                    <a:bodyPr/>
                    <a:lstStyle/>
                    <a:p>
                      <a:r>
                        <a:rPr lang="pl-PL" sz="1200" dirty="0"/>
                        <a:t>Termin</a:t>
                      </a:r>
                    </a:p>
                    <a:p>
                      <a:r>
                        <a:rPr lang="pl-PL" sz="1200" dirty="0"/>
                        <a:t>ogłoszenia o</a:t>
                      </a:r>
                    </a:p>
                    <a:p>
                      <a:r>
                        <a:rPr lang="pl-PL" sz="1200" dirty="0"/>
                        <a:t>naborze</a:t>
                      </a:r>
                    </a:p>
                    <a:p>
                      <a:r>
                        <a:rPr lang="pl-PL" sz="1200" dirty="0"/>
                        <a:t>wniosków</a:t>
                      </a:r>
                    </a:p>
                  </a:txBody>
                  <a:tcPr anchor="ctr"/>
                </a:tc>
                <a:tc>
                  <a:txBody>
                    <a:bodyPr/>
                    <a:lstStyle/>
                    <a:p>
                      <a:r>
                        <a:rPr lang="pl-PL" sz="1200" dirty="0"/>
                        <a:t>Typy projektów</a:t>
                      </a:r>
                    </a:p>
                    <a:p>
                      <a:r>
                        <a:rPr lang="pl-PL" sz="1200" dirty="0"/>
                        <a:t>mogących</a:t>
                      </a:r>
                    </a:p>
                    <a:p>
                      <a:r>
                        <a:rPr lang="pl-PL" sz="1200" dirty="0"/>
                        <a:t>uzyskać</a:t>
                      </a:r>
                    </a:p>
                    <a:p>
                      <a:r>
                        <a:rPr lang="pl-PL" sz="1200" dirty="0"/>
                        <a:t>dofinansowanie</a:t>
                      </a:r>
                    </a:p>
                  </a:txBody>
                  <a:tcPr anchor="ctr"/>
                </a:tc>
                <a:tc>
                  <a:txBody>
                    <a:bodyPr/>
                    <a:lstStyle/>
                    <a:p>
                      <a:r>
                        <a:rPr lang="pl-PL" sz="1200" dirty="0"/>
                        <a:t>Termin</a:t>
                      </a:r>
                    </a:p>
                    <a:p>
                      <a:r>
                        <a:rPr lang="pl-PL" sz="1200" dirty="0"/>
                        <a:t>rozpoczęcia</a:t>
                      </a:r>
                    </a:p>
                    <a:p>
                      <a:r>
                        <a:rPr lang="pl-PL" sz="1200" dirty="0"/>
                        <a:t>naboru</a:t>
                      </a:r>
                    </a:p>
                    <a:p>
                      <a:r>
                        <a:rPr lang="pl-PL" sz="1200" dirty="0"/>
                        <a:t>wniosków</a:t>
                      </a:r>
                    </a:p>
                  </a:txBody>
                  <a:tcPr anchor="ctr"/>
                </a:tc>
                <a:tc>
                  <a:txBody>
                    <a:bodyPr/>
                    <a:lstStyle/>
                    <a:p>
                      <a:r>
                        <a:rPr lang="pl-PL" sz="1200" dirty="0"/>
                        <a:t>Planowany termin</a:t>
                      </a:r>
                    </a:p>
                    <a:p>
                      <a:r>
                        <a:rPr lang="pl-PL" sz="1200" dirty="0"/>
                        <a:t>zakończenia</a:t>
                      </a:r>
                    </a:p>
                    <a:p>
                      <a:r>
                        <a:rPr lang="pl-PL" sz="1200" dirty="0"/>
                        <a:t>naboru</a:t>
                      </a:r>
                    </a:p>
                    <a:p>
                      <a:r>
                        <a:rPr lang="pl-PL" sz="1200" dirty="0"/>
                        <a:t>wniosków</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EUR)</a:t>
                      </a:r>
                    </a:p>
                  </a:txBody>
                  <a:tcPr anchor="ctr"/>
                </a:tc>
                <a:tc>
                  <a:txBody>
                    <a:bodyPr/>
                    <a:lstStyle/>
                    <a:p>
                      <a:r>
                        <a:rPr lang="pl-PL" sz="1200" dirty="0"/>
                        <a:t>Łączna</a:t>
                      </a:r>
                    </a:p>
                    <a:p>
                      <a:r>
                        <a:rPr lang="pl-PL" sz="1200" dirty="0"/>
                        <a:t>kwota</a:t>
                      </a:r>
                    </a:p>
                    <a:p>
                      <a:r>
                        <a:rPr lang="pl-PL" sz="1200" dirty="0"/>
                        <a:t>wsparcia w</a:t>
                      </a:r>
                    </a:p>
                    <a:p>
                      <a:r>
                        <a:rPr lang="pl-PL" sz="1200" dirty="0"/>
                        <a:t>ramach</a:t>
                      </a:r>
                    </a:p>
                    <a:p>
                      <a:r>
                        <a:rPr lang="pl-PL" sz="1200" dirty="0"/>
                        <a:t>naboru (w</a:t>
                      </a:r>
                    </a:p>
                    <a:p>
                      <a:r>
                        <a:rPr lang="pl-PL" sz="1200" dirty="0"/>
                        <a:t>PLN)</a:t>
                      </a:r>
                    </a:p>
                  </a:txBody>
                  <a:tcPr anchor="ctr"/>
                </a:tc>
                <a:extLst>
                  <a:ext uri="{0D108BD9-81ED-4DB2-BD59-A6C34878D82A}">
                    <a16:rowId xmlns:a16="http://schemas.microsoft.com/office/drawing/2014/main" val="2115848134"/>
                  </a:ext>
                </a:extLst>
              </a:tr>
              <a:tr h="3068261">
                <a:tc>
                  <a:txBody>
                    <a:bodyPr/>
                    <a:lstStyle/>
                    <a:p>
                      <a:pPr algn="l"/>
                      <a:r>
                        <a:rPr lang="pl-PL" sz="1500" dirty="0">
                          <a:latin typeface="Arial" panose="020B0604020202020204" pitchFamily="34" charset="0"/>
                          <a:cs typeface="Arial" panose="020B0604020202020204" pitchFamily="34" charset="0"/>
                        </a:rPr>
                        <a:t>11.04.2024 r.</a:t>
                      </a:r>
                    </a:p>
                  </a:txBody>
                  <a:tcPr anchor="ctr"/>
                </a:tc>
                <a:tc>
                  <a:txBody>
                    <a:bodyPr/>
                    <a:lstStyle/>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200" kern="1200" noProof="0" dirty="0">
                          <a:solidFill>
                            <a:schemeClr val="dk1"/>
                          </a:solidFill>
                          <a:latin typeface="Arial" panose="020B0604020202020204" pitchFamily="34" charset="0"/>
                          <a:ea typeface="+mn-ea"/>
                          <a:cs typeface="Arial" panose="020B0604020202020204" pitchFamily="34" charset="0"/>
                        </a:rPr>
                        <a:t>1.	Rozwój usług:</a:t>
                      </a:r>
                    </a:p>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200" kern="1200" noProof="0" dirty="0">
                          <a:solidFill>
                            <a:schemeClr val="dk1"/>
                          </a:solidFill>
                          <a:latin typeface="Arial" panose="020B0604020202020204" pitchFamily="34" charset="0"/>
                          <a:ea typeface="+mn-ea"/>
                          <a:cs typeface="Arial" panose="020B0604020202020204" pitchFamily="34" charset="0"/>
                        </a:rPr>
                        <a:t>a)	dla rodzin wychowujących dzieci, w tym przeżywających trudności opiekuńczo-wychowawcze,</a:t>
                      </a:r>
                    </a:p>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200" kern="1200" noProof="0" dirty="0">
                          <a:solidFill>
                            <a:schemeClr val="dk1"/>
                          </a:solidFill>
                          <a:latin typeface="Arial" panose="020B0604020202020204" pitchFamily="34" charset="0"/>
                          <a:ea typeface="+mn-ea"/>
                          <a:cs typeface="Arial" panose="020B0604020202020204" pitchFamily="34" charset="0"/>
                        </a:rPr>
                        <a:t>b)	w zakresie przeciwdziałania przemocy, w tym przemocy w rodzinie.</a:t>
                      </a:r>
                    </a:p>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200" kern="1200" noProof="0" dirty="0">
                          <a:solidFill>
                            <a:schemeClr val="dk1"/>
                          </a:solidFill>
                          <a:latin typeface="Arial" panose="020B0604020202020204" pitchFamily="34" charset="0"/>
                          <a:ea typeface="+mn-ea"/>
                          <a:cs typeface="Arial" panose="020B0604020202020204" pitchFamily="34" charset="0"/>
                        </a:rPr>
                        <a:t>2.	Wsparcie procesu deinstytucjonalizacji pieczy zastępczej oraz innych całodobowych instytucji opieki nad dziećmi i rodziną oraz szkolenie kadr.</a:t>
                      </a:r>
                    </a:p>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200" kern="1200" noProof="0" dirty="0">
                          <a:solidFill>
                            <a:schemeClr val="dk1"/>
                          </a:solidFill>
                          <a:latin typeface="Arial" panose="020B0604020202020204" pitchFamily="34" charset="0"/>
                          <a:ea typeface="+mn-ea"/>
                          <a:cs typeface="Arial" panose="020B0604020202020204" pitchFamily="34" charset="0"/>
                        </a:rPr>
                        <a:t>4.	Kompleksowe wsparcie osób usamodzielnianych i opuszczających pieczę zastępczą oraz inne instytucje opieki całodobowej, w których przebywają dzieci i młodzież.</a:t>
                      </a:r>
                    </a:p>
                    <a:p>
                      <a:pPr marL="0" marR="0" lvl="0" indent="0" algn="l" defTabSz="263525" rtl="0" eaLnBrk="1" fontAlgn="auto" latinLnBrk="0" hangingPunct="1">
                        <a:lnSpc>
                          <a:spcPct val="100000"/>
                        </a:lnSpc>
                        <a:spcBef>
                          <a:spcPts val="0"/>
                        </a:spcBef>
                        <a:spcAft>
                          <a:spcPts val="0"/>
                        </a:spcAft>
                        <a:buClr>
                          <a:srgbClr val="003399"/>
                        </a:buClr>
                        <a:buSzTx/>
                        <a:buNone/>
                        <a:tabLst/>
                        <a:defRPr/>
                      </a:pPr>
                      <a:r>
                        <a:rPr lang="pl-PL" sz="1200" kern="1200" noProof="0" dirty="0">
                          <a:solidFill>
                            <a:schemeClr val="dk1"/>
                          </a:solidFill>
                          <a:latin typeface="Arial" panose="020B0604020202020204" pitchFamily="34" charset="0"/>
                          <a:ea typeface="+mn-ea"/>
                          <a:cs typeface="Arial" panose="020B0604020202020204" pitchFamily="34" charset="0"/>
                        </a:rPr>
                        <a:t>5.	Działania wspierające system adopcji (w tym wsparcie kandydatów na rodziców adopcyjnych) oraz działania na rzecz wsparcia preadopcyjnego i postadopcyjnego.</a:t>
                      </a:r>
                    </a:p>
                  </a:txBody>
                  <a:tcPr anchor="ctr"/>
                </a:tc>
                <a:tc>
                  <a:txBody>
                    <a:bodyPr/>
                    <a:lstStyle/>
                    <a:p>
                      <a:pPr algn="l"/>
                      <a:r>
                        <a:rPr lang="pl-PL" sz="1500" dirty="0">
                          <a:latin typeface="Arial" panose="020B0604020202020204" pitchFamily="34" charset="0"/>
                          <a:cs typeface="Arial" panose="020B0604020202020204" pitchFamily="34" charset="0"/>
                        </a:rPr>
                        <a:t>18.04.2024 r.</a:t>
                      </a:r>
                    </a:p>
                  </a:txBody>
                  <a:tcPr anchor="ctr"/>
                </a:tc>
                <a:tc>
                  <a:txBody>
                    <a:bodyPr/>
                    <a:lstStyle/>
                    <a:p>
                      <a:pPr algn="l"/>
                      <a:r>
                        <a:rPr lang="pl-PL" sz="1500" dirty="0">
                          <a:latin typeface="Arial" panose="020B0604020202020204" pitchFamily="34" charset="0"/>
                          <a:cs typeface="Arial" panose="020B0604020202020204" pitchFamily="34" charset="0"/>
                        </a:rPr>
                        <a:t>17.06.2024 r.</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 8 930 000,00</a:t>
                      </a:r>
                    </a:p>
                  </a:txBody>
                  <a:tcPr anchor="ctr"/>
                </a:tc>
                <a:tc>
                  <a:txBody>
                    <a:bodyPr/>
                    <a:lstStyle/>
                    <a:p>
                      <a:pPr algn="l"/>
                      <a:r>
                        <a:rPr lang="pl-PL" sz="1500" kern="1200" dirty="0">
                          <a:solidFill>
                            <a:schemeClr val="dk1"/>
                          </a:solidFill>
                          <a:latin typeface="Arial" panose="020B0604020202020204" pitchFamily="34" charset="0"/>
                          <a:ea typeface="+mn-ea"/>
                          <a:cs typeface="Arial" panose="020B0604020202020204" pitchFamily="34" charset="0"/>
                        </a:rPr>
                        <a:t>38 367 745,00</a:t>
                      </a:r>
                    </a:p>
                  </a:txBody>
                  <a:tcPr anchor="ctr"/>
                </a:tc>
                <a:extLst>
                  <a:ext uri="{0D108BD9-81ED-4DB2-BD59-A6C34878D82A}">
                    <a16:rowId xmlns:a16="http://schemas.microsoft.com/office/drawing/2014/main" val="566979907"/>
                  </a:ext>
                </a:extLst>
              </a:tr>
            </a:tbl>
          </a:graphicData>
        </a:graphic>
      </p:graphicFrame>
    </p:spTree>
    <p:extLst>
      <p:ext uri="{BB962C8B-B14F-4D97-AF65-F5344CB8AC3E}">
        <p14:creationId xmlns:p14="http://schemas.microsoft.com/office/powerpoint/2010/main" val="340076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603314" y="179893"/>
            <a:ext cx="1093080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dostępu         </a:t>
            </a:r>
          </a:p>
        </p:txBody>
      </p:sp>
      <p:sp>
        <p:nvSpPr>
          <p:cNvPr id="7" name="pole tekstowe 6">
            <a:extLst>
              <a:ext uri="{FF2B5EF4-FFF2-40B4-BE49-F238E27FC236}">
                <a16:creationId xmlns:a16="http://schemas.microsoft.com/office/drawing/2014/main" id="{82D7218E-EB99-849A-FB26-D84B26DB896F}"/>
              </a:ext>
            </a:extLst>
          </p:cNvPr>
          <p:cNvSpPr txBox="1"/>
          <p:nvPr/>
        </p:nvSpPr>
        <p:spPr>
          <a:xfrm>
            <a:off x="857839" y="723280"/>
            <a:ext cx="10517648" cy="4739759"/>
          </a:xfrm>
          <a:prstGeom prst="rect">
            <a:avLst/>
          </a:prstGeom>
          <a:noFill/>
        </p:spPr>
        <p:txBody>
          <a:bodyPr wrap="square">
            <a:spAutoFit/>
          </a:bodyPr>
          <a:lstStyle/>
          <a:p>
            <a:endParaRPr lang="pl-PL" sz="1400" b="1" u="sng" dirty="0">
              <a:latin typeface="Arial" panose="020B0604020202020204" pitchFamily="34" charset="0"/>
              <a:cs typeface="Arial" panose="020B0604020202020204" pitchFamily="34" charset="0"/>
            </a:endParaRPr>
          </a:p>
          <a:p>
            <a:pPr marL="342900" indent="-342900">
              <a:buAutoNum type="arabicPeriod"/>
            </a:pPr>
            <a:r>
              <a:rPr lang="pl-PL" sz="1600" b="1" dirty="0">
                <a:latin typeface="Arial" panose="020B0604020202020204" pitchFamily="34" charset="0"/>
                <a:cs typeface="Arial" panose="020B0604020202020204" pitchFamily="34" charset="0"/>
              </a:rPr>
              <a:t>Wnioskodawca: </a:t>
            </a:r>
            <a:r>
              <a:rPr lang="pl-PL" sz="1600" dirty="0">
                <a:latin typeface="Arial" panose="020B0604020202020204" pitchFamily="34" charset="0"/>
                <a:cs typeface="Arial" panose="020B0604020202020204" pitchFamily="34" charset="0"/>
              </a:rPr>
              <a:t>Wnioskodawcą uprawnionym do ubiegania się o dofinansowanie jest: a) jednostka samorządu terytorialnego lub jednostka organizacyjna działająca w imieniu tej jednostki; albo związek lub porozumienie lub stowarzyszenie jednostek samorządu terytorialnego; albo c) instytucja pomocy i integracji społecznej, instytucja prowadząca pracę z rodziną; albo d) podmiot ekonomii społecznej; albo e) podmiot świadczący usługi społeczne użyteczności publicznej, w tym m.in. ośrodek wsparcia (w tym specjalistyczny ośrodek wsparcia), instytucja wspierania rodziny i systemu pieczy zastępczej, placówka wsparcia dziennego, jednostka specjalistycznego poradnictwa; albo f) podmiot wymieniony w art. 3 ust 2 i 3 ustawy o pożytku publicznym i o wolontariacie (Dz.U. z 2023 r. poz. 571) statutowo działający w obszarze pomocy i integracji społecznej; albo g) Ochotnicze Hufce Pracy.</a:t>
            </a:r>
          </a:p>
          <a:p>
            <a:pPr marL="342900" indent="-342900">
              <a:buAutoNum type="arabicPeriod"/>
            </a:pPr>
            <a:r>
              <a:rPr lang="pl-PL" sz="1600" b="1" dirty="0">
                <a:latin typeface="Arial" panose="020B0604020202020204" pitchFamily="34" charset="0"/>
                <a:cs typeface="Arial" panose="020B0604020202020204" pitchFamily="34" charset="0"/>
              </a:rPr>
              <a:t>Grupa docelowa:  </a:t>
            </a:r>
            <a:r>
              <a:rPr lang="pl-PL" sz="1600" dirty="0">
                <a:latin typeface="Arial" panose="020B0604020202020204" pitchFamily="34" charset="0"/>
                <a:cs typeface="Arial" panose="020B0604020202020204" pitchFamily="34" charset="0"/>
              </a:rPr>
              <a:t>Projekt skierowany jest wyłącznie do osób zamieszkujących, pracujących lub uczących się na obszarze województwa lubelskiego w rozumieniu przepisów Kodeksu Cywilnego lub do podmiotów posiadających siedzibę na obszarze województwa lubelskiego w rozumieniu przepisów Kodeksu Cywilnego.</a:t>
            </a:r>
          </a:p>
          <a:p>
            <a:pPr marL="342900" indent="-342900">
              <a:buAutoNum type="arabicPeriod"/>
            </a:pPr>
            <a:r>
              <a:rPr lang="pl-PL" sz="1600" b="1" dirty="0">
                <a:latin typeface="Arial" panose="020B0604020202020204" pitchFamily="34" charset="0"/>
                <a:cs typeface="Arial" panose="020B0604020202020204" pitchFamily="34" charset="0"/>
              </a:rPr>
              <a:t>Kompleksowość wsparcia w projekcie: </a:t>
            </a:r>
            <a:r>
              <a:rPr lang="pl-PL" sz="1600" dirty="0">
                <a:latin typeface="Arial" panose="020B0604020202020204" pitchFamily="34" charset="0"/>
                <a:cs typeface="Arial" panose="020B0604020202020204" pitchFamily="34" charset="0"/>
              </a:rPr>
              <a:t>Wsparcie na rzecz upowszechniania działań asystentów rodziny, działań rodzin wspierających (typ projektu 1a) oraz na rzecz upowszechniania działań koordynatorów rodzinnej pieczy zastępczej (typ projektu 2) może być realizowane wyłącznie jako działanie uzupełniające kompleksową ofertę usług wsparcia rodziny lub pieczy zastępczej, realizowaną we wskazanych typach projektu.</a:t>
            </a:r>
          </a:p>
          <a:p>
            <a:pPr marL="342900" indent="-342900">
              <a:buAutoNum type="arabicPeriod"/>
            </a:pPr>
            <a:r>
              <a:rPr lang="pl-PL" sz="1600" b="1" dirty="0">
                <a:latin typeface="Arial" panose="020B0604020202020204" pitchFamily="34" charset="0"/>
                <a:cs typeface="Arial" panose="020B0604020202020204" pitchFamily="34" charset="0"/>
              </a:rPr>
              <a:t>Minimalny wkład własny beneficjenta: </a:t>
            </a:r>
            <a:r>
              <a:rPr lang="pl-PL" sz="1600" dirty="0">
                <a:latin typeface="Arial" panose="020B0604020202020204" pitchFamily="34" charset="0"/>
                <a:cs typeface="Arial" panose="020B0604020202020204" pitchFamily="34" charset="0"/>
              </a:rPr>
              <a:t>5%.</a:t>
            </a:r>
          </a:p>
          <a:p>
            <a:pPr marL="342900" indent="-342900">
              <a:buAutoNum type="arabicPeriod"/>
            </a:pPr>
            <a:r>
              <a:rPr lang="pl-PL" sz="1600" b="1" dirty="0">
                <a:latin typeface="Arial" panose="020B0604020202020204" pitchFamily="34" charset="0"/>
                <a:cs typeface="Arial" panose="020B0604020202020204" pitchFamily="34" charset="0"/>
              </a:rPr>
              <a:t>Dopuszczalny cross-</a:t>
            </a:r>
            <a:r>
              <a:rPr lang="pl-PL" sz="1600" b="1" dirty="0" err="1">
                <a:latin typeface="Arial" panose="020B0604020202020204" pitchFamily="34" charset="0"/>
                <a:cs typeface="Arial" panose="020B0604020202020204" pitchFamily="34" charset="0"/>
              </a:rPr>
              <a:t>financing</a:t>
            </a:r>
            <a:r>
              <a:rPr lang="pl-PL" sz="1600" b="1" dirty="0">
                <a:latin typeface="Arial" panose="020B0604020202020204" pitchFamily="34" charset="0"/>
                <a:cs typeface="Arial" panose="020B0604020202020204" pitchFamily="34" charset="0"/>
              </a:rPr>
              <a:t>: </a:t>
            </a:r>
            <a:r>
              <a:rPr lang="pl-PL" sz="1600" dirty="0">
                <a:latin typeface="Arial" panose="020B0604020202020204" pitchFamily="34" charset="0"/>
                <a:cs typeface="Arial" panose="020B0604020202020204" pitchFamily="34" charset="0"/>
              </a:rPr>
              <a:t>15%.</a:t>
            </a: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9146" y="6175702"/>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613823" y="6535397"/>
            <a:ext cx="395925" cy="3226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677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E8CC51D-3754-B94C-832B-77B35E045506}"/>
              </a:ext>
            </a:extLst>
          </p:cNvPr>
          <p:cNvSpPr txBox="1">
            <a:spLocks noGrp="1"/>
          </p:cNvSpPr>
          <p:nvPr>
            <p:ph type="title" idx="4294967295"/>
          </p:nvPr>
        </p:nvSpPr>
        <p:spPr>
          <a:xfrm>
            <a:off x="603314" y="179893"/>
            <a:ext cx="1093080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kumimoji="0" lang="pl-PL" sz="2000" b="1" i="0" u="none" strike="noStrike" kern="1200" cap="none" spc="0" normalizeH="0" baseline="0" noProof="0" dirty="0">
                <a:ln>
                  <a:noFill/>
                </a:ln>
                <a:solidFill>
                  <a:srgbClr val="164194"/>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Warunki realizacji projektów  - kryteria premiujące          </a:t>
            </a:r>
          </a:p>
        </p:txBody>
      </p:sp>
      <p:sp>
        <p:nvSpPr>
          <p:cNvPr id="7" name="pole tekstowe 6">
            <a:extLst>
              <a:ext uri="{FF2B5EF4-FFF2-40B4-BE49-F238E27FC236}">
                <a16:creationId xmlns:a16="http://schemas.microsoft.com/office/drawing/2014/main" id="{82D7218E-EB99-849A-FB26-D84B26DB896F}"/>
              </a:ext>
            </a:extLst>
          </p:cNvPr>
          <p:cNvSpPr txBox="1"/>
          <p:nvPr/>
        </p:nvSpPr>
        <p:spPr>
          <a:xfrm>
            <a:off x="837176" y="798695"/>
            <a:ext cx="10517648" cy="5232202"/>
          </a:xfrm>
          <a:prstGeom prst="rect">
            <a:avLst/>
          </a:prstGeom>
          <a:noFill/>
        </p:spPr>
        <p:txBody>
          <a:bodyPr wrap="square">
            <a:spAutoFit/>
          </a:bodyPr>
          <a:lstStyle/>
          <a:p>
            <a:endParaRPr lang="pl-PL" sz="1600" b="1" u="sng" dirty="0">
              <a:latin typeface="Arial" panose="020B0604020202020204" pitchFamily="34" charset="0"/>
              <a:cs typeface="Arial" panose="020B0604020202020204" pitchFamily="34" charset="0"/>
            </a:endParaRPr>
          </a:p>
          <a:p>
            <a:pPr marL="342900" indent="-342900">
              <a:buAutoNum type="arabicPeriod"/>
            </a:pPr>
            <a:r>
              <a:rPr lang="pl-PL" sz="1600" b="1" dirty="0">
                <a:latin typeface="Arial" panose="020B0604020202020204" pitchFamily="34" charset="0"/>
                <a:cs typeface="Arial" panose="020B0604020202020204" pitchFamily="34" charset="0"/>
              </a:rPr>
              <a:t>Zakres wsparcia: </a:t>
            </a:r>
            <a:r>
              <a:rPr lang="pl-PL" sz="1600" dirty="0">
                <a:latin typeface="Arial" panose="020B0604020202020204" pitchFamily="34" charset="0"/>
                <a:cs typeface="Arial" panose="020B0604020202020204" pitchFamily="34" charset="0"/>
              </a:rPr>
              <a:t>Projekt zakłada powstanie nowej środowiskowej placówki wsparcia dziennego ukierunkowanej na pracę z rodziną, w tym wsparcie dla rodzin przeżywających trudności opiekuńczo-wychowawcze oraz pomoc w opiece i wychowaniu dzieci na obszarze powiatu/miasta na prawach powiatu, w którym nie funkcjonują tego typu placówki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Komplementarność wsparcia: </a:t>
            </a:r>
            <a:r>
              <a:rPr lang="pl-PL" sz="1600" dirty="0">
                <a:latin typeface="Arial" panose="020B0604020202020204" pitchFamily="34" charset="0"/>
                <a:cs typeface="Arial" panose="020B0604020202020204" pitchFamily="34" charset="0"/>
              </a:rPr>
              <a:t>Projekt zakłada komplementarność wsparcia z konkretnym projektem, współfinansowanym ze środków UE, ze środków krajowych lub z innych źródeł, zrealizowanym przez beneficjenta lub partnera projektu, w tym z Europejskiego Funduszu Rozwoju Regionalnego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Partnerstwo: </a:t>
            </a:r>
            <a:r>
              <a:rPr lang="pl-PL" sz="1600" dirty="0">
                <a:latin typeface="Arial" panose="020B0604020202020204" pitchFamily="34" charset="0"/>
                <a:cs typeface="Arial" panose="020B0604020202020204" pitchFamily="34" charset="0"/>
              </a:rPr>
              <a:t>Projekt będzie realizowany w partnerstwie składającym się z jednostki samorządu terytorialnego/jednostki organizacyjnej działającej w imieniu jednostki samorządu terytorialnego oraz organizacji pozarządowej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Wsparcie rodzinnych form pieczy zastępczej: </a:t>
            </a:r>
            <a:r>
              <a:rPr lang="pl-PL" sz="1600" dirty="0">
                <a:latin typeface="Arial" panose="020B0604020202020204" pitchFamily="34" charset="0"/>
                <a:cs typeface="Arial" panose="020B0604020202020204" pitchFamily="34" charset="0"/>
              </a:rPr>
              <a:t>Projekt zakłada realizację działań w zakresie wsparcia rozwoju rodzinnych form pieczy zastępczej, tj. rodzin zastępczych i/lub rodzinnych domów dziecka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Wsparcie systemu adopcji:</a:t>
            </a:r>
            <a:r>
              <a:rPr lang="pl-PL" sz="1600" dirty="0">
                <a:latin typeface="Arial" panose="020B0604020202020204" pitchFamily="34" charset="0"/>
                <a:cs typeface="Arial" panose="020B0604020202020204" pitchFamily="34" charset="0"/>
              </a:rPr>
              <a:t> Projekt zakłada realizację działań wspierających system adopcji (w tym wsparcie rodziców adopcyjnych) oraz działania na rzecz wsparcia preadopcyjnego i postadopcyjnego)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Wsparcie mieszkaniowe dla osób usamodzielnianych opuszczających pieczę zastępczą oraz inne instytucje opieki całodobowej: </a:t>
            </a:r>
            <a:r>
              <a:rPr lang="pl-PL" sz="1600" dirty="0">
                <a:latin typeface="Arial" panose="020B0604020202020204" pitchFamily="34" charset="0"/>
                <a:cs typeface="Arial" panose="020B0604020202020204" pitchFamily="34" charset="0"/>
              </a:rPr>
              <a:t>Projekt zakłada utworzenie co najmniej 5 miejsc w nowo tworzonych lub istniejących mieszkaniach treningowych i/lub mieszkaniach wspomaganych (</a:t>
            </a:r>
            <a:r>
              <a:rPr lang="pl-PL" sz="1600" b="1" dirty="0">
                <a:latin typeface="Arial" panose="020B0604020202020204" pitchFamily="34" charset="0"/>
                <a:cs typeface="Arial" panose="020B0604020202020204" pitchFamily="34" charset="0"/>
              </a:rPr>
              <a:t>10 pkt</a:t>
            </a:r>
            <a:r>
              <a:rPr lang="pl-PL" sz="1600" dirty="0">
                <a:latin typeface="Arial" panose="020B0604020202020204" pitchFamily="34" charset="0"/>
                <a:cs typeface="Arial" panose="020B0604020202020204" pitchFamily="34" charset="0"/>
              </a:rPr>
              <a:t>).</a:t>
            </a:r>
          </a:p>
          <a:p>
            <a:pPr marL="342900" indent="-342900">
              <a:buAutoNum type="arabicPeriod"/>
            </a:pPr>
            <a:r>
              <a:rPr lang="pl-PL" sz="1600" b="1" dirty="0">
                <a:latin typeface="Arial" panose="020B0604020202020204" pitchFamily="34" charset="0"/>
                <a:cs typeface="Arial" panose="020B0604020202020204" pitchFamily="34" charset="0"/>
              </a:rPr>
              <a:t>Grupa docelowa: </a:t>
            </a:r>
            <a:r>
              <a:rPr lang="pl-PL" sz="1600" dirty="0">
                <a:latin typeface="Arial" panose="020B0604020202020204" pitchFamily="34" charset="0"/>
                <a:cs typeface="Arial" panose="020B0604020202020204" pitchFamily="34" charset="0"/>
              </a:rPr>
              <a:t>Co najmniej 20 % grupy docelowej stanowią dzieci z niepełnosprawnością wychowujące się poza rodziną biologiczną (</a:t>
            </a:r>
            <a:r>
              <a:rPr lang="pl-PL" sz="1600" b="1" dirty="0">
                <a:latin typeface="Arial" panose="020B0604020202020204" pitchFamily="34" charset="0"/>
                <a:cs typeface="Arial" panose="020B0604020202020204" pitchFamily="34" charset="0"/>
              </a:rPr>
              <a:t>5 pkt</a:t>
            </a:r>
            <a:r>
              <a:rPr lang="pl-PL" sz="1600" dirty="0">
                <a:latin typeface="Arial" panose="020B0604020202020204" pitchFamily="34" charset="0"/>
                <a:cs typeface="Arial" panose="020B0604020202020204" pitchFamily="34" charset="0"/>
              </a:rPr>
              <a:t>).</a:t>
            </a:r>
          </a:p>
          <a:p>
            <a:pPr marL="342900" indent="-342900">
              <a:buAutoNum type="arabicPeriod"/>
            </a:pPr>
            <a:endParaRPr lang="pl-PL" sz="1400" dirty="0">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6AF840F5-FBF5-B660-4772-F5C3BE865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9146" y="6175702"/>
            <a:ext cx="5468586" cy="359695"/>
          </a:xfrm>
          <a:prstGeom prst="rect">
            <a:avLst/>
          </a:prstGeom>
        </p:spPr>
      </p:pic>
      <p:sp>
        <p:nvSpPr>
          <p:cNvPr id="8" name="Symbol zastępczy numeru slajdu 7">
            <a:extLst>
              <a:ext uri="{FF2B5EF4-FFF2-40B4-BE49-F238E27FC236}">
                <a16:creationId xmlns:a16="http://schemas.microsoft.com/office/drawing/2014/main" id="{F83C3D35-3F3D-5458-3C08-2BFE629D8499}"/>
              </a:ext>
              <a:ext uri="{C183D7F6-B498-43B3-948B-1728B52AA6E4}">
                <adec:decorative xmlns:adec="http://schemas.microsoft.com/office/drawing/2017/decorative" val="1"/>
              </a:ext>
            </a:extLst>
          </p:cNvPr>
          <p:cNvSpPr>
            <a:spLocks noGrp="1"/>
          </p:cNvSpPr>
          <p:nvPr>
            <p:ph type="sldNum" sz="quarter" idx="12"/>
          </p:nvPr>
        </p:nvSpPr>
        <p:spPr>
          <a:xfrm>
            <a:off x="11613823" y="6535397"/>
            <a:ext cx="395925" cy="3226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1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pl-PL" sz="11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754332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5609</TotalTime>
  <Words>8057</Words>
  <Application>Microsoft Office PowerPoint</Application>
  <PresentationFormat>Panoramiczny</PresentationFormat>
  <Paragraphs>935</Paragraphs>
  <Slides>53</Slides>
  <Notes>23</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53</vt:i4>
      </vt:variant>
    </vt:vector>
  </HeadingPairs>
  <TitlesOfParts>
    <vt:vector size="61" baseType="lpstr">
      <vt:lpstr>Arial</vt:lpstr>
      <vt:lpstr>Calibri</vt:lpstr>
      <vt:lpstr>Calibri Light</vt:lpstr>
      <vt:lpstr>Open Sans</vt:lpstr>
      <vt:lpstr>Segoe UI</vt:lpstr>
      <vt:lpstr>Trebuchet MS</vt:lpstr>
      <vt:lpstr>Motyw pakietu Office</vt:lpstr>
      <vt:lpstr>1_Motyw pakietu Office</vt:lpstr>
      <vt:lpstr>Slajd Fundusze Europejskie dla Lubelskiego 2021-2027</vt:lpstr>
      <vt:lpstr> Harmonogram naborów wniosków  o dofinansowanie na 2024 rok  w ramach Europejskiego Funduszu Społecznego Plus. </vt:lpstr>
      <vt:lpstr>  NABORY OGŁOSZONE </vt:lpstr>
      <vt:lpstr>PRIORYTET VIII. Zwiększenie spójności społecznej DZIAŁANIE  8.5 Usługi społeczne     </vt:lpstr>
      <vt:lpstr>Warunki realizacji projektów – kryteria dostępu  </vt:lpstr>
      <vt:lpstr>Warunki realizacji projektów – kryteria premiujące    </vt:lpstr>
      <vt:lpstr>PRIORYTET VIII. Zwiększenie spójności społecznej DZIAŁANIE  8.8 Wsparcie rodziny i pieczy zastępczej   </vt:lpstr>
      <vt:lpstr>Warunki realizacji projektów – kryteria dostępu         </vt:lpstr>
      <vt:lpstr>Warunki realizacji projektów  - kryteria premiujące          </vt:lpstr>
      <vt:lpstr>PRIORYTET X. LEPSZA EDUKACJA DZIAŁANIE 10.6 Uczenie się osób dorosłych   </vt:lpstr>
      <vt:lpstr>Warunki realizacji projektów  - kryteria dostępu                                    </vt:lpstr>
      <vt:lpstr>Warunki realizacji projektów  - kryteria dostępu                           </vt:lpstr>
      <vt:lpstr>Warunki realizacji projektów - kryteria premiujące                             </vt:lpstr>
      <vt:lpstr>  NABORY PLANOWANE  DO OGŁOSZENIA </vt:lpstr>
      <vt:lpstr>PRIORYTET VIII. Zwiększenie spójności społecznej DZIAŁANIE 8.2 Ekonomia społeczna   </vt:lpstr>
      <vt:lpstr>DZIAŁANIE 8.2 Ekonomia społeczna</vt:lpstr>
      <vt:lpstr>PRIORYTET VIII. Zwiększenie spójności społecznej DZIAŁANIE 8.6 Usługi zdrowotne   </vt:lpstr>
      <vt:lpstr>Warunki realizacji projektów - kryteria dostępu            </vt:lpstr>
      <vt:lpstr>Warunki realizacji projektów – kryteria dostępu, premiujące           </vt:lpstr>
      <vt:lpstr>PRIORYTET VIII. Zwiększenie spójności społecznej DZIAŁANIE 8.6 Usługi zdrowotne    </vt:lpstr>
      <vt:lpstr>Warunki realizacji projektów - kryteria dostępu       </vt:lpstr>
      <vt:lpstr>Warunki realizacji projektów – kryteria dostępu, premiujące         </vt:lpstr>
      <vt:lpstr>PRIORYTET VIII. Zwiększenie spójności społecznej DZIAŁANIE 8.7 Usługi społeczne w ramach Zintegrowanych Inwestycji Terytorialnych   </vt:lpstr>
      <vt:lpstr>PRIORYTET VIII. Zwiększenie spójności społecznej DZIAŁANIE 8.7 Usługi społeczne w ramach Zintegrowanych Inwestycji Terytorialnych    </vt:lpstr>
      <vt:lpstr>DZIAŁANIE 8.7 Usługi społeczne w ramach Zintegrowanych Inwestycji Terytorialnych</vt:lpstr>
      <vt:lpstr>PRIORYTET VIII. Zwiększenie spójności społecznej DZIAŁANIE 8.9 Integracja społeczna osób najbardziej potrzebujących wsparcia   </vt:lpstr>
      <vt:lpstr>Warunki realizacji projektów – kryteria dostępu                 </vt:lpstr>
      <vt:lpstr>Warunki realizacji projektów  - kryteria premiujące              </vt:lpstr>
      <vt:lpstr>PRIORYTET IX. Zaspokajanie potrzeb rynku pracy DZIAŁANIE 9.6 Adaptacyjność pracodawców i pracowników do zmian   </vt:lpstr>
      <vt:lpstr>Warunki realizacji projektów – kryteria dostępu                          </vt:lpstr>
      <vt:lpstr>Warunki realizacji projektów  - kryteria dostępu, premiujące             </vt:lpstr>
      <vt:lpstr>PRIORYTET X. LEPSZA EDUKACJA DZIAŁANIE 10.1 Skuteczna edukacja   </vt:lpstr>
      <vt:lpstr>DZIAŁANIE 10.1 Skuteczna edukacja </vt:lpstr>
      <vt:lpstr>PRIORYTET X. LEPSZA EDUKACJA DZIAŁANIE 10.3 Kształcenie ogólne   </vt:lpstr>
      <vt:lpstr>Warunki realizacji projektów – kryteria dostępu                           </vt:lpstr>
      <vt:lpstr>Warunki realizacji projektów – kryteria premiujące                           </vt:lpstr>
      <vt:lpstr>PRIORYTET X. LEPSZA EDUKACJA DZIAŁANIE 10.4 Kształcenie zawodowe    </vt:lpstr>
      <vt:lpstr>DZIAŁANIE 10.4 Kształcenie zawodowe</vt:lpstr>
      <vt:lpstr>PRIORYTET X. LEPSZA EDUKACJA DZIAŁANIE 10.5 Wsparcie edukacji w ramach Zintegrowanych Inwestycji Terytorialnych   </vt:lpstr>
      <vt:lpstr>Warunki realizacji projektów – kryteria dostępu                                       </vt:lpstr>
      <vt:lpstr>Warunki realizacji projektów – kryteria dostępu                     </vt:lpstr>
      <vt:lpstr>  PRZYKŁADY PROJEKTÓW  W TRAKCIE REALIZACJI </vt:lpstr>
      <vt:lpstr>  Usługi rozwojowe w Podmiotowym Systemie Finansowania dla pracodawców, przedsiębiorstw i ich pracowników, zgodne z ich zidentyfikowanymi potrzebami (system popytowy w oparciu o Bazę Usług Rozwojowych). </vt:lpstr>
      <vt:lpstr>Warunki realizacji projektów wybranych do dofinansowania w ramach naboru nr FELU.09.06-IZ-00-001/23, Działanie 9.6 Adaptacyjność pracodawców i pracowników do zmian.   </vt:lpstr>
      <vt:lpstr>Warunki realizacji projektów wybranych do dofinansowania w ramach naboru nr FELU.09.06-IZ-00-001/23, Działanie 9.6 Adaptacyjność pracodawców i pracowników do zmian. </vt:lpstr>
      <vt:lpstr>Warunki realizacji projektów wybranych do dofinansowania w ramach naboru nr FELU.09.06-IZ-00-001/23, Działanie 9.6 Adaptacyjność pracodawców i pracowników do zmian.  </vt:lpstr>
      <vt:lpstr>  Usługi rozwojowe w Podmiotowym Systemie Finansowania dla osób dorosłych, które chcą z własnej  inicjatywy podnieść swoje umiejętności / kompetencje lub  nabyć kwalifikacje (system popytowy w oparciu o Bazę Usług Rozwojowych). </vt:lpstr>
      <vt:lpstr>Warunki realizacji projektów wybranych do dofinansowania w ramach naboru nr FELU.10.06-IZ.00-002/23, Działanie 10.6 Uczenie się osób dorosłych</vt:lpstr>
      <vt:lpstr>Warunki realizacji projektów wybranych do dofinansowania w ramach naboru nr FELU.10.06-IZ.00-002/23, Działanie 10.6 Uczenie się osób dorosłych </vt:lpstr>
      <vt:lpstr>  Usługi wsparcia ekonomii społecznej, w tym wsparcie finansowe na utworzenie i utrzymanie miejsca pracy  i świadczenie pozostałych usług wsparcia ekonomii społecznej realizowane w ramach projektów Ośrodków Wsparcia Ekonomii Społecznej </vt:lpstr>
      <vt:lpstr>Warunki realizacji projektów wybranych do dofinansowania w ramach naboru nr FELU.08.02-IZ.00-001/23, Działanie 8.2 Ekonomia społeczna</vt:lpstr>
      <vt:lpstr>Warunki realizacji projektów wybranych do dofinansowania w ramach naboru nr FELU.08.02-IZ.00-001/23, Działanie 8.2 Ekonomia społeczna </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Adrianna Iwan</dc:creator>
  <cp:lastModifiedBy>DW EFS</cp:lastModifiedBy>
  <cp:revision>56</cp:revision>
  <cp:lastPrinted>2024-02-22T11:19:22Z</cp:lastPrinted>
  <dcterms:created xsi:type="dcterms:W3CDTF">2022-11-15T13:19:44Z</dcterms:created>
  <dcterms:modified xsi:type="dcterms:W3CDTF">2024-06-11T05:04:05Z</dcterms:modified>
</cp:coreProperties>
</file>