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7" r:id="rId3"/>
    <p:sldId id="256" r:id="rId4"/>
    <p:sldId id="918" r:id="rId5"/>
    <p:sldId id="274" r:id="rId6"/>
    <p:sldId id="838" r:id="rId7"/>
    <p:sldId id="949" r:id="rId8"/>
    <p:sldId id="950" r:id="rId9"/>
    <p:sldId id="946" r:id="rId10"/>
    <p:sldId id="843" r:id="rId11"/>
    <p:sldId id="840" r:id="rId12"/>
    <p:sldId id="841" r:id="rId13"/>
    <p:sldId id="842" r:id="rId14"/>
    <p:sldId id="948" r:id="rId15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8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8063CC-BAC1-4973-93BE-3E8D2D4E5B79}" v="55" dt="2024-06-17T07:40:13.8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467" autoAdjust="0"/>
  </p:normalViewPr>
  <p:slideViewPr>
    <p:cSldViewPr snapToGrid="0">
      <p:cViewPr varScale="1">
        <p:scale>
          <a:sx n="93" d="100"/>
          <a:sy n="93" d="100"/>
        </p:scale>
        <p:origin x="390" y="78"/>
      </p:cViewPr>
      <p:guideLst/>
    </p:cSldViewPr>
  </p:slideViewPr>
  <p:outlineViewPr>
    <p:cViewPr>
      <p:scale>
        <a:sx n="33" d="100"/>
        <a:sy n="33" d="100"/>
      </p:scale>
      <p:origin x="0" y="-106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Misiewicz" userId="37b28d65-faa3-4370-b1b1-2bad771d67c4" providerId="ADAL" clId="{F9B44FF7-5253-49F2-A806-9E1329F6E28A}"/>
    <pc:docChg chg="custSel addSld delSld modSld sldOrd">
      <pc:chgData name="Maria Misiewicz" userId="37b28d65-faa3-4370-b1b1-2bad771d67c4" providerId="ADAL" clId="{F9B44FF7-5253-49F2-A806-9E1329F6E28A}" dt="2023-12-01T12:37:52.960" v="689" actId="1076"/>
      <pc:docMkLst>
        <pc:docMk/>
      </pc:docMkLst>
      <pc:sldChg chg="modSp mod">
        <pc:chgData name="Maria Misiewicz" userId="37b28d65-faa3-4370-b1b1-2bad771d67c4" providerId="ADAL" clId="{F9B44FF7-5253-49F2-A806-9E1329F6E28A}" dt="2023-12-01T08:50:07.879" v="219" actId="20577"/>
        <pc:sldMkLst>
          <pc:docMk/>
          <pc:sldMk cId="2919382546" sldId="256"/>
        </pc:sldMkLst>
        <pc:spChg chg="mod">
          <ac:chgData name="Maria Misiewicz" userId="37b28d65-faa3-4370-b1b1-2bad771d67c4" providerId="ADAL" clId="{F9B44FF7-5253-49F2-A806-9E1329F6E28A}" dt="2023-12-01T08:50:07.879" v="219" actId="20577"/>
          <ac:spMkLst>
            <pc:docMk/>
            <pc:sldMk cId="2919382546" sldId="256"/>
            <ac:spMk id="4" creationId="{330E466A-4F5B-2007-7291-65ABD5759798}"/>
          </ac:spMkLst>
        </pc:spChg>
      </pc:sldChg>
      <pc:sldChg chg="modSp mod">
        <pc:chgData name="Maria Misiewicz" userId="37b28d65-faa3-4370-b1b1-2bad771d67c4" providerId="ADAL" clId="{F9B44FF7-5253-49F2-A806-9E1329F6E28A}" dt="2023-12-01T08:49:54.612" v="197" actId="5793"/>
        <pc:sldMkLst>
          <pc:docMk/>
          <pc:sldMk cId="3090961184" sldId="918"/>
        </pc:sldMkLst>
        <pc:spChg chg="mod">
          <ac:chgData name="Maria Misiewicz" userId="37b28d65-faa3-4370-b1b1-2bad771d67c4" providerId="ADAL" clId="{F9B44FF7-5253-49F2-A806-9E1329F6E28A}" dt="2023-12-01T08:49:54.612" v="197" actId="5793"/>
          <ac:spMkLst>
            <pc:docMk/>
            <pc:sldMk cId="3090961184" sldId="918"/>
            <ac:spMk id="4" creationId="{EC6C09CA-6801-66DA-4F52-8B4FE666DDAA}"/>
          </ac:spMkLst>
        </pc:spChg>
      </pc:sldChg>
      <pc:sldChg chg="modSp mod">
        <pc:chgData name="Maria Misiewicz" userId="37b28d65-faa3-4370-b1b1-2bad771d67c4" providerId="ADAL" clId="{F9B44FF7-5253-49F2-A806-9E1329F6E28A}" dt="2023-12-01T08:50:30.848" v="248" actId="113"/>
        <pc:sldMkLst>
          <pc:docMk/>
          <pc:sldMk cId="1779294073" sldId="931"/>
        </pc:sldMkLst>
        <pc:spChg chg="mod">
          <ac:chgData name="Maria Misiewicz" userId="37b28d65-faa3-4370-b1b1-2bad771d67c4" providerId="ADAL" clId="{F9B44FF7-5253-49F2-A806-9E1329F6E28A}" dt="2023-12-01T08:50:24.776" v="247" actId="20577"/>
          <ac:spMkLst>
            <pc:docMk/>
            <pc:sldMk cId="1779294073" sldId="931"/>
            <ac:spMk id="2" creationId="{045FD4C6-8C45-14AF-3685-09F5EF4640FB}"/>
          </ac:spMkLst>
        </pc:spChg>
        <pc:spChg chg="mod">
          <ac:chgData name="Maria Misiewicz" userId="37b28d65-faa3-4370-b1b1-2bad771d67c4" providerId="ADAL" clId="{F9B44FF7-5253-49F2-A806-9E1329F6E28A}" dt="2023-12-01T08:50:30.848" v="248" actId="113"/>
          <ac:spMkLst>
            <pc:docMk/>
            <pc:sldMk cId="1779294073" sldId="931"/>
            <ac:spMk id="3" creationId="{26171A3C-76B5-0CC4-FADF-82C20543B8C3}"/>
          </ac:spMkLst>
        </pc:spChg>
      </pc:sldChg>
      <pc:sldChg chg="modSp mod">
        <pc:chgData name="Maria Misiewicz" userId="37b28d65-faa3-4370-b1b1-2bad771d67c4" providerId="ADAL" clId="{F9B44FF7-5253-49F2-A806-9E1329F6E28A}" dt="2023-12-01T09:40:59.468" v="250" actId="113"/>
        <pc:sldMkLst>
          <pc:docMk/>
          <pc:sldMk cId="1755534067" sldId="932"/>
        </pc:sldMkLst>
        <pc:spChg chg="mod">
          <ac:chgData name="Maria Misiewicz" userId="37b28d65-faa3-4370-b1b1-2bad771d67c4" providerId="ADAL" clId="{F9B44FF7-5253-49F2-A806-9E1329F6E28A}" dt="2023-12-01T09:40:54.833" v="249"/>
          <ac:spMkLst>
            <pc:docMk/>
            <pc:sldMk cId="1755534067" sldId="932"/>
            <ac:spMk id="2" creationId="{045FD4C6-8C45-14AF-3685-09F5EF4640FB}"/>
          </ac:spMkLst>
        </pc:spChg>
        <pc:spChg chg="mod">
          <ac:chgData name="Maria Misiewicz" userId="37b28d65-faa3-4370-b1b1-2bad771d67c4" providerId="ADAL" clId="{F9B44FF7-5253-49F2-A806-9E1329F6E28A}" dt="2023-12-01T09:40:59.468" v="250" actId="113"/>
          <ac:spMkLst>
            <pc:docMk/>
            <pc:sldMk cId="1755534067" sldId="932"/>
            <ac:spMk id="3" creationId="{26171A3C-76B5-0CC4-FADF-82C20543B8C3}"/>
          </ac:spMkLst>
        </pc:spChg>
      </pc:sldChg>
      <pc:sldChg chg="modSp mod">
        <pc:chgData name="Maria Misiewicz" userId="37b28d65-faa3-4370-b1b1-2bad771d67c4" providerId="ADAL" clId="{F9B44FF7-5253-49F2-A806-9E1329F6E28A}" dt="2023-12-01T09:41:09.450" v="252" actId="113"/>
        <pc:sldMkLst>
          <pc:docMk/>
          <pc:sldMk cId="1486757123" sldId="933"/>
        </pc:sldMkLst>
        <pc:spChg chg="mod">
          <ac:chgData name="Maria Misiewicz" userId="37b28d65-faa3-4370-b1b1-2bad771d67c4" providerId="ADAL" clId="{F9B44FF7-5253-49F2-A806-9E1329F6E28A}" dt="2023-12-01T09:41:04.940" v="251"/>
          <ac:spMkLst>
            <pc:docMk/>
            <pc:sldMk cId="1486757123" sldId="933"/>
            <ac:spMk id="2" creationId="{045FD4C6-8C45-14AF-3685-09F5EF4640FB}"/>
          </ac:spMkLst>
        </pc:spChg>
        <pc:spChg chg="mod">
          <ac:chgData name="Maria Misiewicz" userId="37b28d65-faa3-4370-b1b1-2bad771d67c4" providerId="ADAL" clId="{F9B44FF7-5253-49F2-A806-9E1329F6E28A}" dt="2023-12-01T09:41:09.450" v="252" actId="113"/>
          <ac:spMkLst>
            <pc:docMk/>
            <pc:sldMk cId="1486757123" sldId="933"/>
            <ac:spMk id="3" creationId="{26171A3C-76B5-0CC4-FADF-82C20543B8C3}"/>
          </ac:spMkLst>
        </pc:spChg>
      </pc:sldChg>
      <pc:sldChg chg="modSp mod">
        <pc:chgData name="Maria Misiewicz" userId="37b28d65-faa3-4370-b1b1-2bad771d67c4" providerId="ADAL" clId="{F9B44FF7-5253-49F2-A806-9E1329F6E28A}" dt="2023-12-01T12:05:30.946" v="350" actId="1076"/>
        <pc:sldMkLst>
          <pc:docMk/>
          <pc:sldMk cId="2196456531" sldId="934"/>
        </pc:sldMkLst>
        <pc:spChg chg="mod">
          <ac:chgData name="Maria Misiewicz" userId="37b28d65-faa3-4370-b1b1-2bad771d67c4" providerId="ADAL" clId="{F9B44FF7-5253-49F2-A806-9E1329F6E28A}" dt="2023-12-01T12:03:30.618" v="266" actId="20577"/>
          <ac:spMkLst>
            <pc:docMk/>
            <pc:sldMk cId="2196456531" sldId="934"/>
            <ac:spMk id="2" creationId="{045FD4C6-8C45-14AF-3685-09F5EF4640FB}"/>
          </ac:spMkLst>
        </pc:spChg>
        <pc:spChg chg="mod">
          <ac:chgData name="Maria Misiewicz" userId="37b28d65-faa3-4370-b1b1-2bad771d67c4" providerId="ADAL" clId="{F9B44FF7-5253-49F2-A806-9E1329F6E28A}" dt="2023-12-01T12:05:30.946" v="350" actId="1076"/>
          <ac:spMkLst>
            <pc:docMk/>
            <pc:sldMk cId="2196456531" sldId="934"/>
            <ac:spMk id="3" creationId="{26171A3C-76B5-0CC4-FADF-82C20543B8C3}"/>
          </ac:spMkLst>
        </pc:spChg>
      </pc:sldChg>
      <pc:sldChg chg="del">
        <pc:chgData name="Maria Misiewicz" userId="37b28d65-faa3-4370-b1b1-2bad771d67c4" providerId="ADAL" clId="{F9B44FF7-5253-49F2-A806-9E1329F6E28A}" dt="2023-12-01T12:05:45.277" v="351" actId="47"/>
        <pc:sldMkLst>
          <pc:docMk/>
          <pc:sldMk cId="3312933947" sldId="935"/>
        </pc:sldMkLst>
      </pc:sldChg>
      <pc:sldChg chg="del">
        <pc:chgData name="Maria Misiewicz" userId="37b28d65-faa3-4370-b1b1-2bad771d67c4" providerId="ADAL" clId="{F9B44FF7-5253-49F2-A806-9E1329F6E28A}" dt="2023-12-01T12:05:47.249" v="352" actId="47"/>
        <pc:sldMkLst>
          <pc:docMk/>
          <pc:sldMk cId="1473624880" sldId="936"/>
        </pc:sldMkLst>
      </pc:sldChg>
      <pc:sldChg chg="del">
        <pc:chgData name="Maria Misiewicz" userId="37b28d65-faa3-4370-b1b1-2bad771d67c4" providerId="ADAL" clId="{F9B44FF7-5253-49F2-A806-9E1329F6E28A}" dt="2023-12-01T12:05:48.383" v="353" actId="47"/>
        <pc:sldMkLst>
          <pc:docMk/>
          <pc:sldMk cId="3891456687" sldId="937"/>
        </pc:sldMkLst>
      </pc:sldChg>
      <pc:sldChg chg="del">
        <pc:chgData name="Maria Misiewicz" userId="37b28d65-faa3-4370-b1b1-2bad771d67c4" providerId="ADAL" clId="{F9B44FF7-5253-49F2-A806-9E1329F6E28A}" dt="2023-12-01T12:05:50.403" v="354" actId="47"/>
        <pc:sldMkLst>
          <pc:docMk/>
          <pc:sldMk cId="2473724252" sldId="938"/>
        </pc:sldMkLst>
      </pc:sldChg>
      <pc:sldChg chg="add del">
        <pc:chgData name="Maria Misiewicz" userId="37b28d65-faa3-4370-b1b1-2bad771d67c4" providerId="ADAL" clId="{F9B44FF7-5253-49F2-A806-9E1329F6E28A}" dt="2023-12-01T12:27:46.297" v="630"/>
        <pc:sldMkLst>
          <pc:docMk/>
          <pc:sldMk cId="1106911970" sldId="939"/>
        </pc:sldMkLst>
      </pc:sldChg>
      <pc:sldChg chg="add del">
        <pc:chgData name="Maria Misiewicz" userId="37b28d65-faa3-4370-b1b1-2bad771d67c4" providerId="ADAL" clId="{F9B44FF7-5253-49F2-A806-9E1329F6E28A}" dt="2023-12-01T12:27:46.297" v="630"/>
        <pc:sldMkLst>
          <pc:docMk/>
          <pc:sldMk cId="2876300693" sldId="940"/>
        </pc:sldMkLst>
      </pc:sldChg>
      <pc:sldChg chg="add del">
        <pc:chgData name="Maria Misiewicz" userId="37b28d65-faa3-4370-b1b1-2bad771d67c4" providerId="ADAL" clId="{F9B44FF7-5253-49F2-A806-9E1329F6E28A}" dt="2023-12-01T12:27:46.297" v="630"/>
        <pc:sldMkLst>
          <pc:docMk/>
          <pc:sldMk cId="3361689270" sldId="941"/>
        </pc:sldMkLst>
      </pc:sldChg>
      <pc:sldChg chg="add del">
        <pc:chgData name="Maria Misiewicz" userId="37b28d65-faa3-4370-b1b1-2bad771d67c4" providerId="ADAL" clId="{F9B44FF7-5253-49F2-A806-9E1329F6E28A}" dt="2023-12-01T12:27:46.297" v="630"/>
        <pc:sldMkLst>
          <pc:docMk/>
          <pc:sldMk cId="4285360414" sldId="943"/>
        </pc:sldMkLst>
      </pc:sldChg>
      <pc:sldChg chg="modSp add del mod">
        <pc:chgData name="Maria Misiewicz" userId="37b28d65-faa3-4370-b1b1-2bad771d67c4" providerId="ADAL" clId="{F9B44FF7-5253-49F2-A806-9E1329F6E28A}" dt="2023-12-01T12:30:43.648" v="671" actId="403"/>
        <pc:sldMkLst>
          <pc:docMk/>
          <pc:sldMk cId="3203153842" sldId="944"/>
        </pc:sldMkLst>
        <pc:spChg chg="mod">
          <ac:chgData name="Maria Misiewicz" userId="37b28d65-faa3-4370-b1b1-2bad771d67c4" providerId="ADAL" clId="{F9B44FF7-5253-49F2-A806-9E1329F6E28A}" dt="2023-12-01T12:30:43.648" v="671" actId="403"/>
          <ac:spMkLst>
            <pc:docMk/>
            <pc:sldMk cId="3203153842" sldId="944"/>
            <ac:spMk id="3" creationId="{26171A3C-76B5-0CC4-FADF-82C20543B8C3}"/>
          </ac:spMkLst>
        </pc:spChg>
      </pc:sldChg>
      <pc:sldChg chg="modSp add mod">
        <pc:chgData name="Maria Misiewicz" userId="37b28d65-faa3-4370-b1b1-2bad771d67c4" providerId="ADAL" clId="{F9B44FF7-5253-49F2-A806-9E1329F6E28A}" dt="2023-11-30T13:59:40.736" v="29" actId="113"/>
        <pc:sldMkLst>
          <pc:docMk/>
          <pc:sldMk cId="1872422897" sldId="947"/>
        </pc:sldMkLst>
        <pc:spChg chg="mod">
          <ac:chgData name="Maria Misiewicz" userId="37b28d65-faa3-4370-b1b1-2bad771d67c4" providerId="ADAL" clId="{F9B44FF7-5253-49F2-A806-9E1329F6E28A}" dt="2023-11-30T13:59:40.736" v="29" actId="113"/>
          <ac:spMkLst>
            <pc:docMk/>
            <pc:sldMk cId="1872422897" sldId="947"/>
            <ac:spMk id="4" creationId="{EC6C09CA-6801-66DA-4F52-8B4FE666DDAA}"/>
          </ac:spMkLst>
        </pc:spChg>
        <pc:spChg chg="mod">
          <ac:chgData name="Maria Misiewicz" userId="37b28d65-faa3-4370-b1b1-2bad771d67c4" providerId="ADAL" clId="{F9B44FF7-5253-49F2-A806-9E1329F6E28A}" dt="2023-11-30T13:59:15.979" v="2"/>
          <ac:spMkLst>
            <pc:docMk/>
            <pc:sldMk cId="1872422897" sldId="947"/>
            <ac:spMk id="7" creationId="{5963667F-1751-DA36-D17A-9631EEDEE6AB}"/>
          </ac:spMkLst>
        </pc:spChg>
      </pc:sldChg>
      <pc:sldChg chg="modSp add mod ord">
        <pc:chgData name="Maria Misiewicz" userId="37b28d65-faa3-4370-b1b1-2bad771d67c4" providerId="ADAL" clId="{F9B44FF7-5253-49F2-A806-9E1329F6E28A}" dt="2023-11-30T14:00:01.140" v="34"/>
        <pc:sldMkLst>
          <pc:docMk/>
          <pc:sldMk cId="415582170" sldId="948"/>
        </pc:sldMkLst>
        <pc:spChg chg="mod">
          <ac:chgData name="Maria Misiewicz" userId="37b28d65-faa3-4370-b1b1-2bad771d67c4" providerId="ADAL" clId="{F9B44FF7-5253-49F2-A806-9E1329F6E28A}" dt="2023-11-30T13:59:54.021" v="32" actId="20577"/>
          <ac:spMkLst>
            <pc:docMk/>
            <pc:sldMk cId="415582170" sldId="948"/>
            <ac:spMk id="4" creationId="{EC6C09CA-6801-66DA-4F52-8B4FE666DDAA}"/>
          </ac:spMkLst>
        </pc:spChg>
      </pc:sldChg>
      <pc:sldChg chg="modSp add mod">
        <pc:chgData name="Maria Misiewicz" userId="37b28d65-faa3-4370-b1b1-2bad771d67c4" providerId="ADAL" clId="{F9B44FF7-5253-49F2-A806-9E1329F6E28A}" dt="2023-12-01T12:09:23.791" v="504" actId="1076"/>
        <pc:sldMkLst>
          <pc:docMk/>
          <pc:sldMk cId="591604171" sldId="949"/>
        </pc:sldMkLst>
        <pc:spChg chg="mod">
          <ac:chgData name="Maria Misiewicz" userId="37b28d65-faa3-4370-b1b1-2bad771d67c4" providerId="ADAL" clId="{F9B44FF7-5253-49F2-A806-9E1329F6E28A}" dt="2023-12-01T12:09:20.061" v="503" actId="1076"/>
          <ac:spMkLst>
            <pc:docMk/>
            <pc:sldMk cId="591604171" sldId="949"/>
            <ac:spMk id="2" creationId="{045FD4C6-8C45-14AF-3685-09F5EF4640FB}"/>
          </ac:spMkLst>
        </pc:spChg>
        <pc:spChg chg="mod">
          <ac:chgData name="Maria Misiewicz" userId="37b28d65-faa3-4370-b1b1-2bad771d67c4" providerId="ADAL" clId="{F9B44FF7-5253-49F2-A806-9E1329F6E28A}" dt="2023-12-01T12:09:23.791" v="504" actId="1076"/>
          <ac:spMkLst>
            <pc:docMk/>
            <pc:sldMk cId="591604171" sldId="949"/>
            <ac:spMk id="3" creationId="{26171A3C-76B5-0CC4-FADF-82C20543B8C3}"/>
          </ac:spMkLst>
        </pc:spChg>
        <pc:picChg chg="mod">
          <ac:chgData name="Maria Misiewicz" userId="37b28d65-faa3-4370-b1b1-2bad771d67c4" providerId="ADAL" clId="{F9B44FF7-5253-49F2-A806-9E1329F6E28A}" dt="2023-12-01T12:09:12.026" v="502" actId="1076"/>
          <ac:picMkLst>
            <pc:docMk/>
            <pc:sldMk cId="591604171" sldId="949"/>
            <ac:picMk id="5" creationId="{F75DC6ED-330D-CB42-256D-0BF0CD47577C}"/>
          </ac:picMkLst>
        </pc:picChg>
      </pc:sldChg>
      <pc:sldChg chg="modSp add mod">
        <pc:chgData name="Maria Misiewicz" userId="37b28d65-faa3-4370-b1b1-2bad771d67c4" providerId="ADAL" clId="{F9B44FF7-5253-49F2-A806-9E1329F6E28A}" dt="2023-12-01T12:13:58.363" v="524" actId="403"/>
        <pc:sldMkLst>
          <pc:docMk/>
          <pc:sldMk cId="83440998" sldId="950"/>
        </pc:sldMkLst>
        <pc:spChg chg="mod">
          <ac:chgData name="Maria Misiewicz" userId="37b28d65-faa3-4370-b1b1-2bad771d67c4" providerId="ADAL" clId="{F9B44FF7-5253-49F2-A806-9E1329F6E28A}" dt="2023-12-01T12:13:58.363" v="524" actId="403"/>
          <ac:spMkLst>
            <pc:docMk/>
            <pc:sldMk cId="83440998" sldId="950"/>
            <ac:spMk id="3" creationId="{26171A3C-76B5-0CC4-FADF-82C20543B8C3}"/>
          </ac:spMkLst>
        </pc:spChg>
      </pc:sldChg>
      <pc:sldChg chg="modSp add mod">
        <pc:chgData name="Maria Misiewicz" userId="37b28d65-faa3-4370-b1b1-2bad771d67c4" providerId="ADAL" clId="{F9B44FF7-5253-49F2-A806-9E1329F6E28A}" dt="2023-12-01T12:18:29.576" v="542" actId="6549"/>
        <pc:sldMkLst>
          <pc:docMk/>
          <pc:sldMk cId="1299871315" sldId="951"/>
        </pc:sldMkLst>
        <pc:spChg chg="mod">
          <ac:chgData name="Maria Misiewicz" userId="37b28d65-faa3-4370-b1b1-2bad771d67c4" providerId="ADAL" clId="{F9B44FF7-5253-49F2-A806-9E1329F6E28A}" dt="2023-12-01T12:18:29.576" v="542" actId="6549"/>
          <ac:spMkLst>
            <pc:docMk/>
            <pc:sldMk cId="1299871315" sldId="951"/>
            <ac:spMk id="3" creationId="{26171A3C-76B5-0CC4-FADF-82C20543B8C3}"/>
          </ac:spMkLst>
        </pc:spChg>
      </pc:sldChg>
      <pc:sldChg chg="modSp add mod ord">
        <pc:chgData name="Maria Misiewicz" userId="37b28d65-faa3-4370-b1b1-2bad771d67c4" providerId="ADAL" clId="{F9B44FF7-5253-49F2-A806-9E1329F6E28A}" dt="2023-12-01T12:24:44.548" v="608" actId="1076"/>
        <pc:sldMkLst>
          <pc:docMk/>
          <pc:sldMk cId="1997884043" sldId="952"/>
        </pc:sldMkLst>
        <pc:spChg chg="mod">
          <ac:chgData name="Maria Misiewicz" userId="37b28d65-faa3-4370-b1b1-2bad771d67c4" providerId="ADAL" clId="{F9B44FF7-5253-49F2-A806-9E1329F6E28A}" dt="2023-12-01T12:24:44.548" v="608" actId="1076"/>
          <ac:spMkLst>
            <pc:docMk/>
            <pc:sldMk cId="1997884043" sldId="952"/>
            <ac:spMk id="3" creationId="{26171A3C-76B5-0CC4-FADF-82C20543B8C3}"/>
          </ac:spMkLst>
        </pc:spChg>
      </pc:sldChg>
      <pc:sldChg chg="modSp add mod ord">
        <pc:chgData name="Maria Misiewicz" userId="37b28d65-faa3-4370-b1b1-2bad771d67c4" providerId="ADAL" clId="{F9B44FF7-5253-49F2-A806-9E1329F6E28A}" dt="2023-12-01T12:37:52.960" v="689" actId="1076"/>
        <pc:sldMkLst>
          <pc:docMk/>
          <pc:sldMk cId="4283901996" sldId="953"/>
        </pc:sldMkLst>
        <pc:spChg chg="mod">
          <ac:chgData name="Maria Misiewicz" userId="37b28d65-faa3-4370-b1b1-2bad771d67c4" providerId="ADAL" clId="{F9B44FF7-5253-49F2-A806-9E1329F6E28A}" dt="2023-12-01T12:30:26.757" v="669" actId="6549"/>
          <ac:spMkLst>
            <pc:docMk/>
            <pc:sldMk cId="4283901996" sldId="953"/>
            <ac:spMk id="3" creationId="{26171A3C-76B5-0CC4-FADF-82C20543B8C3}"/>
          </ac:spMkLst>
        </pc:spChg>
        <pc:picChg chg="mod">
          <ac:chgData name="Maria Misiewicz" userId="37b28d65-faa3-4370-b1b1-2bad771d67c4" providerId="ADAL" clId="{F9B44FF7-5253-49F2-A806-9E1329F6E28A}" dt="2023-12-01T12:37:52.960" v="689" actId="1076"/>
          <ac:picMkLst>
            <pc:docMk/>
            <pc:sldMk cId="4283901996" sldId="953"/>
            <ac:picMk id="5" creationId="{F75DC6ED-330D-CB42-256D-0BF0CD47577C}"/>
          </ac:picMkLst>
        </pc:picChg>
      </pc:sldChg>
      <pc:sldChg chg="modSp add mod">
        <pc:chgData name="Maria Misiewicz" userId="37b28d65-faa3-4370-b1b1-2bad771d67c4" providerId="ADAL" clId="{F9B44FF7-5253-49F2-A806-9E1329F6E28A}" dt="2023-12-01T12:26:06.399" v="622" actId="14100"/>
        <pc:sldMkLst>
          <pc:docMk/>
          <pc:sldMk cId="824275106" sldId="954"/>
        </pc:sldMkLst>
        <pc:spChg chg="mod">
          <ac:chgData name="Maria Misiewicz" userId="37b28d65-faa3-4370-b1b1-2bad771d67c4" providerId="ADAL" clId="{F9B44FF7-5253-49F2-A806-9E1329F6E28A}" dt="2023-12-01T12:26:06.399" v="622" actId="14100"/>
          <ac:spMkLst>
            <pc:docMk/>
            <pc:sldMk cId="824275106" sldId="954"/>
            <ac:spMk id="3" creationId="{26171A3C-76B5-0CC4-FADF-82C20543B8C3}"/>
          </ac:spMkLst>
        </pc:spChg>
      </pc:sldChg>
      <pc:sldChg chg="modSp add mod">
        <pc:chgData name="Maria Misiewicz" userId="37b28d65-faa3-4370-b1b1-2bad771d67c4" providerId="ADAL" clId="{F9B44FF7-5253-49F2-A806-9E1329F6E28A}" dt="2023-12-01T12:32:17.093" v="688" actId="20577"/>
        <pc:sldMkLst>
          <pc:docMk/>
          <pc:sldMk cId="1381830940" sldId="955"/>
        </pc:sldMkLst>
        <pc:spChg chg="mod">
          <ac:chgData name="Maria Misiewicz" userId="37b28d65-faa3-4370-b1b1-2bad771d67c4" providerId="ADAL" clId="{F9B44FF7-5253-49F2-A806-9E1329F6E28A}" dt="2023-12-01T12:32:17.093" v="688" actId="20577"/>
          <ac:spMkLst>
            <pc:docMk/>
            <pc:sldMk cId="1381830940" sldId="955"/>
            <ac:spMk id="3" creationId="{26171A3C-76B5-0CC4-FADF-82C20543B8C3}"/>
          </ac:spMkLst>
        </pc:spChg>
      </pc:sldChg>
      <pc:sldChg chg="modSp add del mod">
        <pc:chgData name="Maria Misiewicz" userId="37b28d65-faa3-4370-b1b1-2bad771d67c4" providerId="ADAL" clId="{F9B44FF7-5253-49F2-A806-9E1329F6E28A}" dt="2023-12-01T12:27:52.895" v="631" actId="47"/>
        <pc:sldMkLst>
          <pc:docMk/>
          <pc:sldMk cId="3077450162" sldId="955"/>
        </pc:sldMkLst>
        <pc:spChg chg="mod">
          <ac:chgData name="Maria Misiewicz" userId="37b28d65-faa3-4370-b1b1-2bad771d67c4" providerId="ADAL" clId="{F9B44FF7-5253-49F2-A806-9E1329F6E28A}" dt="2023-12-01T12:26:45.697" v="629" actId="20577"/>
          <ac:spMkLst>
            <pc:docMk/>
            <pc:sldMk cId="3077450162" sldId="955"/>
            <ac:spMk id="3" creationId="{26171A3C-76B5-0CC4-FADF-82C20543B8C3}"/>
          </ac:spMkLst>
        </pc:spChg>
      </pc:sldChg>
    </pc:docChg>
  </pc:docChgLst>
  <pc:docChgLst>
    <pc:chgData name="Edyta Zwierz" userId="3ba4509f-2984-4134-b467-9e73701979f2" providerId="ADAL" clId="{C18063CC-BAC1-4973-93BE-3E8D2D4E5B79}"/>
    <pc:docChg chg="undo custSel addSld delSld modSld sldOrd modNotesMaster">
      <pc:chgData name="Edyta Zwierz" userId="3ba4509f-2984-4134-b467-9e73701979f2" providerId="ADAL" clId="{C18063CC-BAC1-4973-93BE-3E8D2D4E5B79}" dt="2024-06-17T08:04:22.401" v="565" actId="20577"/>
      <pc:docMkLst>
        <pc:docMk/>
      </pc:docMkLst>
      <pc:sldChg chg="modSp mod">
        <pc:chgData name="Edyta Zwierz" userId="3ba4509f-2984-4134-b467-9e73701979f2" providerId="ADAL" clId="{C18063CC-BAC1-4973-93BE-3E8D2D4E5B79}" dt="2024-06-17T07:23:49.586" v="547" actId="20577"/>
        <pc:sldMkLst>
          <pc:docMk/>
          <pc:sldMk cId="2919382546" sldId="256"/>
        </pc:sldMkLst>
        <pc:spChg chg="mod">
          <ac:chgData name="Edyta Zwierz" userId="3ba4509f-2984-4134-b467-9e73701979f2" providerId="ADAL" clId="{C18063CC-BAC1-4973-93BE-3E8D2D4E5B79}" dt="2024-06-17T07:23:49.586" v="547" actId="20577"/>
          <ac:spMkLst>
            <pc:docMk/>
            <pc:sldMk cId="2919382546" sldId="256"/>
            <ac:spMk id="2" creationId="{FAD15DD1-AE5D-4AFB-4611-36284A3D11EB}"/>
          </ac:spMkLst>
        </pc:spChg>
        <pc:spChg chg="mod">
          <ac:chgData name="Edyta Zwierz" userId="3ba4509f-2984-4134-b467-9e73701979f2" providerId="ADAL" clId="{C18063CC-BAC1-4973-93BE-3E8D2D4E5B79}" dt="2024-06-13T07:07:21.528" v="401" actId="255"/>
          <ac:spMkLst>
            <pc:docMk/>
            <pc:sldMk cId="2919382546" sldId="256"/>
            <ac:spMk id="4" creationId="{330E466A-4F5B-2007-7291-65ABD5759798}"/>
          </ac:spMkLst>
        </pc:spChg>
      </pc:sldChg>
      <pc:sldChg chg="del">
        <pc:chgData name="Edyta Zwierz" userId="3ba4509f-2984-4134-b467-9e73701979f2" providerId="ADAL" clId="{C18063CC-BAC1-4973-93BE-3E8D2D4E5B79}" dt="2024-06-11T07:40:41.837" v="22" actId="2696"/>
        <pc:sldMkLst>
          <pc:docMk/>
          <pc:sldMk cId="980189636" sldId="273"/>
        </pc:sldMkLst>
      </pc:sldChg>
      <pc:sldChg chg="modSp mod">
        <pc:chgData name="Edyta Zwierz" userId="3ba4509f-2984-4134-b467-9e73701979f2" providerId="ADAL" clId="{C18063CC-BAC1-4973-93BE-3E8D2D4E5B79}" dt="2024-06-17T07:18:22.049" v="472" actId="948"/>
        <pc:sldMkLst>
          <pc:docMk/>
          <pc:sldMk cId="3369945342" sldId="274"/>
        </pc:sldMkLst>
        <pc:spChg chg="mod">
          <ac:chgData name="Edyta Zwierz" userId="3ba4509f-2984-4134-b467-9e73701979f2" providerId="ADAL" clId="{C18063CC-BAC1-4973-93BE-3E8D2D4E5B79}" dt="2024-06-17T07:18:22.049" v="472" actId="948"/>
          <ac:spMkLst>
            <pc:docMk/>
            <pc:sldMk cId="3369945342" sldId="274"/>
            <ac:spMk id="4" creationId="{EC6C09CA-6801-66DA-4F52-8B4FE666DDAA}"/>
          </ac:spMkLst>
        </pc:spChg>
        <pc:spChg chg="mod">
          <ac:chgData name="Edyta Zwierz" userId="3ba4509f-2984-4134-b467-9e73701979f2" providerId="ADAL" clId="{C18063CC-BAC1-4973-93BE-3E8D2D4E5B79}" dt="2024-06-12T07:39:52.866" v="82" actId="2711"/>
          <ac:spMkLst>
            <pc:docMk/>
            <pc:sldMk cId="3369945342" sldId="274"/>
            <ac:spMk id="7" creationId="{5963667F-1751-DA36-D17A-9631EEDEE6AB}"/>
          </ac:spMkLst>
        </pc:spChg>
      </pc:sldChg>
      <pc:sldChg chg="modSp mod">
        <pc:chgData name="Edyta Zwierz" userId="3ba4509f-2984-4134-b467-9e73701979f2" providerId="ADAL" clId="{C18063CC-BAC1-4973-93BE-3E8D2D4E5B79}" dt="2024-06-17T07:24:01.994" v="548" actId="20577"/>
        <pc:sldMkLst>
          <pc:docMk/>
          <pc:sldMk cId="286589957" sldId="838"/>
        </pc:sldMkLst>
        <pc:spChg chg="mod">
          <ac:chgData name="Edyta Zwierz" userId="3ba4509f-2984-4134-b467-9e73701979f2" providerId="ADAL" clId="{C18063CC-BAC1-4973-93BE-3E8D2D4E5B79}" dt="2024-06-17T07:19:15.596" v="477" actId="120"/>
          <ac:spMkLst>
            <pc:docMk/>
            <pc:sldMk cId="286589957" sldId="838"/>
            <ac:spMk id="4" creationId="{EC6C09CA-6801-66DA-4F52-8B4FE666DDAA}"/>
          </ac:spMkLst>
        </pc:spChg>
        <pc:spChg chg="mod">
          <ac:chgData name="Edyta Zwierz" userId="3ba4509f-2984-4134-b467-9e73701979f2" providerId="ADAL" clId="{C18063CC-BAC1-4973-93BE-3E8D2D4E5B79}" dt="2024-06-17T07:24:01.994" v="548" actId="20577"/>
          <ac:spMkLst>
            <pc:docMk/>
            <pc:sldMk cId="286589957" sldId="838"/>
            <ac:spMk id="7" creationId="{5963667F-1751-DA36-D17A-9631EEDEE6AB}"/>
          </ac:spMkLst>
        </pc:spChg>
      </pc:sldChg>
      <pc:sldChg chg="modSp mod">
        <pc:chgData name="Edyta Zwierz" userId="3ba4509f-2984-4134-b467-9e73701979f2" providerId="ADAL" clId="{C18063CC-BAC1-4973-93BE-3E8D2D4E5B79}" dt="2024-06-17T08:04:22.401" v="565" actId="20577"/>
        <pc:sldMkLst>
          <pc:docMk/>
          <pc:sldMk cId="2464687805" sldId="840"/>
        </pc:sldMkLst>
        <pc:spChg chg="mod">
          <ac:chgData name="Edyta Zwierz" userId="3ba4509f-2984-4134-b467-9e73701979f2" providerId="ADAL" clId="{C18063CC-BAC1-4973-93BE-3E8D2D4E5B79}" dt="2024-06-17T08:04:22.401" v="565" actId="20577"/>
          <ac:spMkLst>
            <pc:docMk/>
            <pc:sldMk cId="2464687805" sldId="840"/>
            <ac:spMk id="4" creationId="{EC6C09CA-6801-66DA-4F52-8B4FE666DDAA}"/>
          </ac:spMkLst>
        </pc:spChg>
        <pc:spChg chg="mod">
          <ac:chgData name="Edyta Zwierz" userId="3ba4509f-2984-4134-b467-9e73701979f2" providerId="ADAL" clId="{C18063CC-BAC1-4973-93BE-3E8D2D4E5B79}" dt="2024-06-13T07:10:46.606" v="417" actId="14100"/>
          <ac:spMkLst>
            <pc:docMk/>
            <pc:sldMk cId="2464687805" sldId="840"/>
            <ac:spMk id="7" creationId="{5963667F-1751-DA36-D17A-9631EEDEE6AB}"/>
          </ac:spMkLst>
        </pc:spChg>
      </pc:sldChg>
      <pc:sldChg chg="modSp mod">
        <pc:chgData name="Edyta Zwierz" userId="3ba4509f-2984-4134-b467-9e73701979f2" providerId="ADAL" clId="{C18063CC-BAC1-4973-93BE-3E8D2D4E5B79}" dt="2024-06-17T07:24:15.531" v="550" actId="20577"/>
        <pc:sldMkLst>
          <pc:docMk/>
          <pc:sldMk cId="2891383214" sldId="841"/>
        </pc:sldMkLst>
        <pc:spChg chg="mod">
          <ac:chgData name="Edyta Zwierz" userId="3ba4509f-2984-4134-b467-9e73701979f2" providerId="ADAL" clId="{C18063CC-BAC1-4973-93BE-3E8D2D4E5B79}" dt="2024-06-17T07:22:33.709" v="497" actId="20577"/>
          <ac:spMkLst>
            <pc:docMk/>
            <pc:sldMk cId="2891383214" sldId="841"/>
            <ac:spMk id="4" creationId="{EC6C09CA-6801-66DA-4F52-8B4FE666DDAA}"/>
          </ac:spMkLst>
        </pc:spChg>
        <pc:spChg chg="mod">
          <ac:chgData name="Edyta Zwierz" userId="3ba4509f-2984-4134-b467-9e73701979f2" providerId="ADAL" clId="{C18063CC-BAC1-4973-93BE-3E8D2D4E5B79}" dt="2024-06-17T07:24:15.531" v="550" actId="20577"/>
          <ac:spMkLst>
            <pc:docMk/>
            <pc:sldMk cId="2891383214" sldId="841"/>
            <ac:spMk id="7" creationId="{5963667F-1751-DA36-D17A-9631EEDEE6AB}"/>
          </ac:spMkLst>
        </pc:spChg>
      </pc:sldChg>
      <pc:sldChg chg="modSp mod">
        <pc:chgData name="Edyta Zwierz" userId="3ba4509f-2984-4134-b467-9e73701979f2" providerId="ADAL" clId="{C18063CC-BAC1-4973-93BE-3E8D2D4E5B79}" dt="2024-06-17T07:24:22.742" v="552" actId="20577"/>
        <pc:sldMkLst>
          <pc:docMk/>
          <pc:sldMk cId="1177111836" sldId="842"/>
        </pc:sldMkLst>
        <pc:spChg chg="mod">
          <ac:chgData name="Edyta Zwierz" userId="3ba4509f-2984-4134-b467-9e73701979f2" providerId="ADAL" clId="{C18063CC-BAC1-4973-93BE-3E8D2D4E5B79}" dt="2024-06-17T07:23:03.624" v="500" actId="5793"/>
          <ac:spMkLst>
            <pc:docMk/>
            <pc:sldMk cId="1177111836" sldId="842"/>
            <ac:spMk id="4" creationId="{EC6C09CA-6801-66DA-4F52-8B4FE666DDAA}"/>
          </ac:spMkLst>
        </pc:spChg>
        <pc:spChg chg="mod">
          <ac:chgData name="Edyta Zwierz" userId="3ba4509f-2984-4134-b467-9e73701979f2" providerId="ADAL" clId="{C18063CC-BAC1-4973-93BE-3E8D2D4E5B79}" dt="2024-06-17T07:24:22.742" v="552" actId="20577"/>
          <ac:spMkLst>
            <pc:docMk/>
            <pc:sldMk cId="1177111836" sldId="842"/>
            <ac:spMk id="7" creationId="{5963667F-1751-DA36-D17A-9631EEDEE6AB}"/>
          </ac:spMkLst>
        </pc:spChg>
      </pc:sldChg>
      <pc:sldChg chg="modSp mod ord">
        <pc:chgData name="Edyta Zwierz" userId="3ba4509f-2984-4134-b467-9e73701979f2" providerId="ADAL" clId="{C18063CC-BAC1-4973-93BE-3E8D2D4E5B79}" dt="2024-06-17T07:24:05.773" v="549" actId="20577"/>
        <pc:sldMkLst>
          <pc:docMk/>
          <pc:sldMk cId="3893467911" sldId="843"/>
        </pc:sldMkLst>
        <pc:spChg chg="mod">
          <ac:chgData name="Edyta Zwierz" userId="3ba4509f-2984-4134-b467-9e73701979f2" providerId="ADAL" clId="{C18063CC-BAC1-4973-93BE-3E8D2D4E5B79}" dt="2024-06-17T07:21:27.523" v="490" actId="14100"/>
          <ac:spMkLst>
            <pc:docMk/>
            <pc:sldMk cId="3893467911" sldId="843"/>
            <ac:spMk id="4" creationId="{EC6C09CA-6801-66DA-4F52-8B4FE666DDAA}"/>
          </ac:spMkLst>
        </pc:spChg>
        <pc:spChg chg="mod">
          <ac:chgData name="Edyta Zwierz" userId="3ba4509f-2984-4134-b467-9e73701979f2" providerId="ADAL" clId="{C18063CC-BAC1-4973-93BE-3E8D2D4E5B79}" dt="2024-06-17T07:24:05.773" v="549" actId="20577"/>
          <ac:spMkLst>
            <pc:docMk/>
            <pc:sldMk cId="3893467911" sldId="843"/>
            <ac:spMk id="7" creationId="{5963667F-1751-DA36-D17A-9631EEDEE6AB}"/>
          </ac:spMkLst>
        </pc:spChg>
      </pc:sldChg>
      <pc:sldChg chg="modSp mod">
        <pc:chgData name="Edyta Zwierz" userId="3ba4509f-2984-4134-b467-9e73701979f2" providerId="ADAL" clId="{C18063CC-BAC1-4973-93BE-3E8D2D4E5B79}" dt="2024-06-17T07:17:55.214" v="471" actId="14100"/>
        <pc:sldMkLst>
          <pc:docMk/>
          <pc:sldMk cId="3090961184" sldId="918"/>
        </pc:sldMkLst>
        <pc:spChg chg="mod">
          <ac:chgData name="Edyta Zwierz" userId="3ba4509f-2984-4134-b467-9e73701979f2" providerId="ADAL" clId="{C18063CC-BAC1-4973-93BE-3E8D2D4E5B79}" dt="2024-06-17T07:17:55.214" v="471" actId="14100"/>
          <ac:spMkLst>
            <pc:docMk/>
            <pc:sldMk cId="3090961184" sldId="918"/>
            <ac:spMk id="4" creationId="{EC6C09CA-6801-66DA-4F52-8B4FE666DDAA}"/>
          </ac:spMkLst>
        </pc:spChg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1779294073" sldId="931"/>
        </pc:sldMkLst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1755534067" sldId="932"/>
        </pc:sldMkLst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1486757123" sldId="933"/>
        </pc:sldMkLst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2196456531" sldId="934"/>
        </pc:sldMkLst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1106911970" sldId="939"/>
        </pc:sldMkLst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2876300693" sldId="940"/>
        </pc:sldMkLst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3361689270" sldId="941"/>
        </pc:sldMkLst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4285360414" sldId="943"/>
        </pc:sldMkLst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3203153842" sldId="944"/>
        </pc:sldMkLst>
      </pc:sldChg>
      <pc:sldChg chg="modSp mod">
        <pc:chgData name="Edyta Zwierz" userId="3ba4509f-2984-4134-b467-9e73701979f2" providerId="ADAL" clId="{C18063CC-BAC1-4973-93BE-3E8D2D4E5B79}" dt="2024-06-17T07:20:53.153" v="485" actId="1076"/>
        <pc:sldMkLst>
          <pc:docMk/>
          <pc:sldMk cId="4117251431" sldId="946"/>
        </pc:sldMkLst>
        <pc:spChg chg="mod">
          <ac:chgData name="Edyta Zwierz" userId="3ba4509f-2984-4134-b467-9e73701979f2" providerId="ADAL" clId="{C18063CC-BAC1-4973-93BE-3E8D2D4E5B79}" dt="2024-06-17T07:20:46.909" v="484" actId="255"/>
          <ac:spMkLst>
            <pc:docMk/>
            <pc:sldMk cId="4117251431" sldId="946"/>
            <ac:spMk id="4" creationId="{EC6C09CA-6801-66DA-4F52-8B4FE666DDAA}"/>
          </ac:spMkLst>
        </pc:spChg>
        <pc:spChg chg="mod">
          <ac:chgData name="Edyta Zwierz" userId="3ba4509f-2984-4134-b467-9e73701979f2" providerId="ADAL" clId="{C18063CC-BAC1-4973-93BE-3E8D2D4E5B79}" dt="2024-06-13T07:10:31.101" v="413" actId="255"/>
          <ac:spMkLst>
            <pc:docMk/>
            <pc:sldMk cId="4117251431" sldId="946"/>
            <ac:spMk id="7" creationId="{5963667F-1751-DA36-D17A-9631EEDEE6AB}"/>
          </ac:spMkLst>
        </pc:spChg>
        <pc:picChg chg="mod">
          <ac:chgData name="Edyta Zwierz" userId="3ba4509f-2984-4134-b467-9e73701979f2" providerId="ADAL" clId="{C18063CC-BAC1-4973-93BE-3E8D2D4E5B79}" dt="2024-06-17T07:20:53.153" v="485" actId="1076"/>
          <ac:picMkLst>
            <pc:docMk/>
            <pc:sldMk cId="4117251431" sldId="946"/>
            <ac:picMk id="3" creationId="{E60AC9CC-7D60-3E3E-2158-0669442D93DF}"/>
          </ac:picMkLst>
        </pc:picChg>
      </pc:sldChg>
      <pc:sldChg chg="modSp del mod">
        <pc:chgData name="Edyta Zwierz" userId="3ba4509f-2984-4134-b467-9e73701979f2" providerId="ADAL" clId="{C18063CC-BAC1-4973-93BE-3E8D2D4E5B79}" dt="2024-06-12T07:33:18.031" v="31" actId="2696"/>
        <pc:sldMkLst>
          <pc:docMk/>
          <pc:sldMk cId="1872422897" sldId="947"/>
        </pc:sldMkLst>
        <pc:spChg chg="mod">
          <ac:chgData name="Edyta Zwierz" userId="3ba4509f-2984-4134-b467-9e73701979f2" providerId="ADAL" clId="{C18063CC-BAC1-4973-93BE-3E8D2D4E5B79}" dt="2024-06-12T06:16:55.844" v="30" actId="20577"/>
          <ac:spMkLst>
            <pc:docMk/>
            <pc:sldMk cId="1872422897" sldId="947"/>
            <ac:spMk id="4" creationId="{EC6C09CA-6801-66DA-4F52-8B4FE666DDAA}"/>
          </ac:spMkLst>
        </pc:spChg>
      </pc:sldChg>
      <pc:sldChg chg="del">
        <pc:chgData name="Edyta Zwierz" userId="3ba4509f-2984-4134-b467-9e73701979f2" providerId="ADAL" clId="{C18063CC-BAC1-4973-93BE-3E8D2D4E5B79}" dt="2024-06-11T07:38:50.705" v="19" actId="2696"/>
        <pc:sldMkLst>
          <pc:docMk/>
          <pc:sldMk cId="415582170" sldId="948"/>
        </pc:sldMkLst>
      </pc:sldChg>
      <pc:sldChg chg="add">
        <pc:chgData name="Edyta Zwierz" userId="3ba4509f-2984-4134-b467-9e73701979f2" providerId="ADAL" clId="{C18063CC-BAC1-4973-93BE-3E8D2D4E5B79}" dt="2024-06-11T07:40:37.170" v="21"/>
        <pc:sldMkLst>
          <pc:docMk/>
          <pc:sldMk cId="1806971597" sldId="948"/>
        </pc:sldMkLst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591604171" sldId="949"/>
        </pc:sldMkLst>
      </pc:sldChg>
      <pc:sldChg chg="modSp add mod">
        <pc:chgData name="Edyta Zwierz" userId="3ba4509f-2984-4134-b467-9e73701979f2" providerId="ADAL" clId="{C18063CC-BAC1-4973-93BE-3E8D2D4E5B79}" dt="2024-06-17T07:19:41.828" v="478" actId="948"/>
        <pc:sldMkLst>
          <pc:docMk/>
          <pc:sldMk cId="3910055760" sldId="949"/>
        </pc:sldMkLst>
        <pc:spChg chg="mod">
          <ac:chgData name="Edyta Zwierz" userId="3ba4509f-2984-4134-b467-9e73701979f2" providerId="ADAL" clId="{C18063CC-BAC1-4973-93BE-3E8D2D4E5B79}" dt="2024-06-17T07:19:41.828" v="478" actId="948"/>
          <ac:spMkLst>
            <pc:docMk/>
            <pc:sldMk cId="3910055760" sldId="949"/>
            <ac:spMk id="4" creationId="{EC6C09CA-6801-66DA-4F52-8B4FE666DDAA}"/>
          </ac:spMkLst>
        </pc:spChg>
        <pc:spChg chg="mod">
          <ac:chgData name="Edyta Zwierz" userId="3ba4509f-2984-4134-b467-9e73701979f2" providerId="ADAL" clId="{C18063CC-BAC1-4973-93BE-3E8D2D4E5B79}" dt="2024-06-13T07:09:44.309" v="411" actId="14100"/>
          <ac:spMkLst>
            <pc:docMk/>
            <pc:sldMk cId="3910055760" sldId="949"/>
            <ac:spMk id="7" creationId="{5963667F-1751-DA36-D17A-9631EEDEE6AB}"/>
          </ac:spMkLst>
        </pc:spChg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83440998" sldId="950"/>
        </pc:sldMkLst>
      </pc:sldChg>
      <pc:sldChg chg="modSp add mod">
        <pc:chgData name="Edyta Zwierz" userId="3ba4509f-2984-4134-b467-9e73701979f2" providerId="ADAL" clId="{C18063CC-BAC1-4973-93BE-3E8D2D4E5B79}" dt="2024-06-17T07:20:08.986" v="480" actId="20577"/>
        <pc:sldMkLst>
          <pc:docMk/>
          <pc:sldMk cId="1537366384" sldId="950"/>
        </pc:sldMkLst>
        <pc:spChg chg="mod">
          <ac:chgData name="Edyta Zwierz" userId="3ba4509f-2984-4134-b467-9e73701979f2" providerId="ADAL" clId="{C18063CC-BAC1-4973-93BE-3E8D2D4E5B79}" dt="2024-06-17T07:20:08.986" v="480" actId="20577"/>
          <ac:spMkLst>
            <pc:docMk/>
            <pc:sldMk cId="1537366384" sldId="950"/>
            <ac:spMk id="4" creationId="{EC6C09CA-6801-66DA-4F52-8B4FE666DDAA}"/>
          </ac:spMkLst>
        </pc:spChg>
        <pc:spChg chg="mod">
          <ac:chgData name="Edyta Zwierz" userId="3ba4509f-2984-4134-b467-9e73701979f2" providerId="ADAL" clId="{C18063CC-BAC1-4973-93BE-3E8D2D4E5B79}" dt="2024-06-13T07:10:13.908" v="412" actId="255"/>
          <ac:spMkLst>
            <pc:docMk/>
            <pc:sldMk cId="1537366384" sldId="950"/>
            <ac:spMk id="7" creationId="{5963667F-1751-DA36-D17A-9631EEDEE6AB}"/>
          </ac:spMkLst>
        </pc:spChg>
      </pc:sldChg>
      <pc:sldChg chg="modSp add del mod">
        <pc:chgData name="Edyta Zwierz" userId="3ba4509f-2984-4134-b467-9e73701979f2" providerId="ADAL" clId="{C18063CC-BAC1-4973-93BE-3E8D2D4E5B79}" dt="2024-06-12T11:05:49.852" v="366" actId="2696"/>
        <pc:sldMkLst>
          <pc:docMk/>
          <pc:sldMk cId="547008789" sldId="951"/>
        </pc:sldMkLst>
        <pc:spChg chg="mod">
          <ac:chgData name="Edyta Zwierz" userId="3ba4509f-2984-4134-b467-9e73701979f2" providerId="ADAL" clId="{C18063CC-BAC1-4973-93BE-3E8D2D4E5B79}" dt="2024-06-12T10:44:34.928" v="105" actId="20577"/>
          <ac:spMkLst>
            <pc:docMk/>
            <pc:sldMk cId="547008789" sldId="951"/>
            <ac:spMk id="4" creationId="{EC6C09CA-6801-66DA-4F52-8B4FE666DDAA}"/>
          </ac:spMkLst>
        </pc:spChg>
        <pc:spChg chg="mod">
          <ac:chgData name="Edyta Zwierz" userId="3ba4509f-2984-4134-b467-9e73701979f2" providerId="ADAL" clId="{C18063CC-BAC1-4973-93BE-3E8D2D4E5B79}" dt="2024-06-12T10:44:58.446" v="175" actId="20577"/>
          <ac:spMkLst>
            <pc:docMk/>
            <pc:sldMk cId="547008789" sldId="951"/>
            <ac:spMk id="7" creationId="{5963667F-1751-DA36-D17A-9631EEDEE6AB}"/>
          </ac:spMkLst>
        </pc:spChg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1299871315" sldId="951"/>
        </pc:sldMkLst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1997884043" sldId="952"/>
        </pc:sldMkLst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4283901996" sldId="953"/>
        </pc:sldMkLst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824275106" sldId="954"/>
        </pc:sldMkLst>
      </pc:sldChg>
      <pc:sldChg chg="del">
        <pc:chgData name="Edyta Zwierz" userId="3ba4509f-2984-4134-b467-9e73701979f2" providerId="ADAL" clId="{C18063CC-BAC1-4973-93BE-3E8D2D4E5B79}" dt="2024-06-11T07:39:31.173" v="20" actId="2696"/>
        <pc:sldMkLst>
          <pc:docMk/>
          <pc:sldMk cId="1381830940" sldId="95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5E466-ADA0-4AB0-9275-322875EB38DB}" type="datetimeFigureOut">
              <a:rPr lang="pl-PL" smtClean="0"/>
              <a:t>17.06.2024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50C69-5D00-4643-A6EF-959B7D51E3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87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397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4853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6872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8008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0428BA-8D2E-403D-892F-50AF07122A4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2947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0119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791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4319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3438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1255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445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3447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373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080A5-7BC0-AF1D-E33D-E5E4CE5C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45BBC3-AD0F-02CF-79CD-08462DD89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4A9334-99EB-7038-FACC-CED15B62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C0D8-3EFF-4A6C-8BB1-2B6E097C8F55}" type="datetime1">
              <a:rPr lang="pl-PL" smtClean="0"/>
              <a:t>17.06.2024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E65D7A-48F6-B4AA-9C57-7D220D38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414572-4C6E-FF82-BF7C-3D7CAAAF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476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22A424-1BFA-C95D-30C8-4163685E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99C732-5484-F0AD-FFAA-0F624D5E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467B8C-222A-C954-03E1-17CCF944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88D1-61BC-4906-B168-D58F61ACAC9B}" type="datetime1">
              <a:rPr lang="pl-PL" smtClean="0"/>
              <a:t>17.06.2024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393B96-DD1B-7A4F-8D21-1555C38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56064E-6ABD-9BC8-8C74-B6C72DBB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72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3F3255-4DF0-E387-BF91-6542A12F2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875D8C-D28F-7D99-189F-4BBFDAF2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F2EE79-4F50-EFB6-B3AD-B15D4A83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E819-BCA0-48CE-A998-2E9717F27232}" type="datetime1">
              <a:rPr lang="pl-PL" smtClean="0"/>
              <a:t>17.06.2024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98499-1B45-9160-7C32-4C9A0B11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B2439F-553C-F6F5-9D8A-9C84ADB5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21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52E54AF3-1AC2-4B71-A4EC-5ABC257A05A6}" type="datetime1">
              <a:rPr lang="pl-PL" smtClean="0"/>
              <a:t>17.06.2024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73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BA631FA-0882-4C19-A9D4-6FC9445CD02A}" type="datetime1">
              <a:rPr lang="pl-PL" smtClean="0"/>
              <a:t>17.06.2024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95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C635F037-F41B-4996-8FF6-5B9188A0F349}" type="datetime1">
              <a:rPr lang="pl-PL" smtClean="0"/>
              <a:t>17.06.2024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88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91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328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0237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965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3455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B6572-F9A0-FF73-A7AB-08997E6E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1B7EFD-6AC1-F4F7-6109-E962287D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458F7E-4F70-4D2B-AE88-8F24F6FA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8D49-7CF6-4986-8437-52E26091D621}" type="datetime1">
              <a:rPr lang="pl-PL" smtClean="0"/>
              <a:t>17.06.2024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E4A75D-E4E8-6817-F2C2-7933BA85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C9166F-7722-6B3E-6763-CDBE37C9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580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3598452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811311" y="4082829"/>
            <a:ext cx="9380690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69419" y="0"/>
            <a:ext cx="9853164" cy="473665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121" y="4082829"/>
            <a:ext cx="4514751" cy="65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237" y="5074439"/>
            <a:ext cx="8620386" cy="6400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2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F2CC3-326C-3C2C-A3F0-6D6CBE5E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1C514E-7AA1-4864-4C54-D288D7C8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23B5B8-8A8A-3937-12C1-0C24E182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3A8-CB31-4136-A8F2-E044285B8F88}" type="datetime1">
              <a:rPr lang="pl-PL" smtClean="0"/>
              <a:t>17.06.2024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E4E188-692B-C907-97B8-D95073C1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A15346-0550-B861-5EE1-33EB37B0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1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F37F1-62C6-51F3-75AD-C84592B3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74071-5E12-8F9B-F2CA-A72FCA688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BD937C-A01F-1EAE-35F9-1D588FC4A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F3F83D-F840-124D-041B-2745CDDD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E776-A561-4115-906D-0E43F7193B1D}" type="datetime1">
              <a:rPr lang="pl-PL" smtClean="0"/>
              <a:t>17.06.2024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FBCD0-CBEC-EAE2-32AF-2D014883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358BF6-DB1F-AD4F-55E2-073A082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93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E2C57-6508-E7A6-1A45-D8AB5FB7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FC0062-2217-53EF-0A09-5CE50CA72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555B19-AF3E-57E1-74B5-DBFC47F8B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48DAFA-7115-99EA-3B50-EE5F8CA04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2E0708-B86F-F655-ECDB-2E739D37A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8B89426-B8E8-EB5C-0C9A-94DB6060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49F3-65AC-4B32-9AE6-0F24EF1553DB}" type="datetime1">
              <a:rPr lang="pl-PL" smtClean="0"/>
              <a:t>17.06.2024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7A712-5D66-6FD9-59B2-07F72A0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AB34FFA-B2DC-C6D5-E083-771F241B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07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34AF3-1A04-F971-5570-4736D86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FF8DCC0-D770-7117-09BA-22AA263A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97C9-25F8-45F5-AF0E-944B07FED6E1}" type="datetime1">
              <a:rPr lang="pl-PL" smtClean="0"/>
              <a:t>17.06.2024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35B751-A797-0C2A-655C-A7907F4A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1B3C258-EF29-97E4-D1B5-2F6C0C26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9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D6BFF07-99B5-4F59-98DB-8844CB2B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E2C78-A8AA-498E-B294-66E879172FA4}" type="datetime1">
              <a:rPr lang="pl-PL" smtClean="0"/>
              <a:t>17.06.2024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2F79976-E84C-4F28-A83C-95C5A361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522A4D-CC0B-86B0-FDCE-9DCAB50A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88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11A4D-0956-0AD1-2047-BC933A2E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7CAD9D-5FE6-9996-C7C7-F0379542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C9FD75-4D57-5A30-F781-66611683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E214B4-1DFB-EF71-E7D7-301DA1B7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E543-AA5E-41C4-974B-D75022DBC063}" type="datetime1">
              <a:rPr lang="pl-PL" smtClean="0"/>
              <a:t>17.06.2024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C71AD1-2049-6084-6013-B459ACF4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3AB7841-212B-D6DA-7859-DA34D0B9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30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EF707-7135-77F8-9892-B4B6ACED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DC64937-6812-B9FC-EAC0-4FB84DBF8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0A8A7F-5846-3F3A-28D4-BA61880AA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2F07CA-CD4D-D3A6-EF31-155402A2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2C77F-2948-41FF-BC13-5A60A8E05DC2}" type="datetime1">
              <a:rPr lang="pl-PL" smtClean="0"/>
              <a:t>17.06.2024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D89124-E464-E0DD-1915-EBAA87E8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925FFD-C763-117C-8035-DE693E6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00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6CA73FA-925D-F348-816A-C755E424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1583C-3067-6BF1-8658-6E05FA55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6DC769-8458-C277-31A4-CF3756673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3F3B1-70FD-4E4A-9ACE-70EAC860454F}" type="datetime1">
              <a:rPr lang="pl-PL" smtClean="0"/>
              <a:t>17.06.2024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A8286-7B48-A409-4974-35B5E5E0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3E8706-36BF-15F5-7CA7-24E92EF7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2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6477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efs@lubelskie.p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19CEE1-EAAB-78B2-6DF8-CFB63DDE8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Fundusze Europejskie dla Lubelskiego 2021-2027 </a:t>
            </a:r>
          </a:p>
        </p:txBody>
      </p:sp>
      <p:pic>
        <p:nvPicPr>
          <p:cNvPr id="13" name="Symbol zastępczy zawartości 12" descr="Obraz zawierający tekst">
            <a:extLst>
              <a:ext uri="{FF2B5EF4-FFF2-40B4-BE49-F238E27FC236}">
                <a16:creationId xmlns:a16="http://schemas.microsoft.com/office/drawing/2014/main" id="{8B01C536-3002-9D35-1F89-AE81609CF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28"/>
            <a:ext cx="12192000" cy="6845972"/>
          </a:xfrm>
        </p:spPr>
      </p:pic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3E97A8AC-CA55-24A5-00C1-5120B91A6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200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5963667F-1751-DA36-D17A-9631EEDEE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544" y="622954"/>
            <a:ext cx="9727465" cy="676727"/>
          </a:xfrm>
        </p:spPr>
        <p:txBody>
          <a:bodyPr>
            <a:noAutofit/>
          </a:bodyPr>
          <a:lstStyle/>
          <a:p>
            <a:pPr algn="ctr">
              <a:lnSpc>
                <a:spcPts val="3265"/>
              </a:lnSpc>
            </a:pPr>
            <a:r>
              <a:rPr lang="pl-PL" sz="24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Zasady dotyczące monitorowania wskaźników</a:t>
            </a:r>
            <a:endParaRPr lang="pl-PL" sz="2400" b="0" dirty="0">
              <a:latin typeface="Arial" panose="020B0604020202020204" pitchFamily="34" charset="0"/>
              <a:ea typeface="Open Sans"/>
              <a:cs typeface="Arial" panose="020B0604020202020204" pitchFamily="34" charset="0"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384" y="1373144"/>
            <a:ext cx="10533097" cy="4359836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Za rozpoczęcie udziału w projekcie co do zasady uznaje się przystąpienie do pierwszej formy wsparcia w ramach projektu. 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pl-PL" sz="2000" dirty="0">
              <a:latin typeface="Arial" panose="020B0604020202020204" pitchFamily="34" charset="0"/>
              <a:ea typeface="Open Sans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Warunkiem koniecznym do wprowadzenia informacji o udziale uczestnika w projekcie jest zapewnienie danych w szczególności dla wspólnych wskaźników produktu odnoszących się do następujących danych osobowych: status na rynku pracy, wiek, wykształcenie, płeć. Jeżeli nie jest możliwe określenie wszystkich wymaganych danych osobowych, nie można wykazywać danej osoby jako uczestnika projektu, a co za tym idzie – uwzględniać jej we </a:t>
            </a:r>
            <a:r>
              <a:rPr lang="pl-PL" sz="200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wskaźnikach produktu, </a:t>
            </a:r>
            <a:r>
              <a:rPr lang="pl-PL" sz="20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chyba że definicja danego wskaźnika dopuszcza wykazywanie we wskaźniku osób niebędących uczestnikami projektu.</a:t>
            </a: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35141"/>
            <a:ext cx="5465075" cy="359665"/>
          </a:xfrm>
          <a:prstGeom prst="rect">
            <a:avLst/>
          </a:prstGeom>
        </p:spPr>
      </p:pic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24DE109-2F3B-E981-68FE-EB9D337297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4687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5963667F-1751-DA36-D17A-9631EEDEE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076" y="563194"/>
            <a:ext cx="9819935" cy="649157"/>
          </a:xfrm>
        </p:spPr>
        <p:txBody>
          <a:bodyPr>
            <a:noAutofit/>
          </a:bodyPr>
          <a:lstStyle/>
          <a:p>
            <a:pPr algn="ctr">
              <a:lnSpc>
                <a:spcPts val="3265"/>
              </a:lnSpc>
            </a:pPr>
            <a:r>
              <a:rPr lang="pl-PL" sz="24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Zasady dotyczące monitorowania wskaźników </a:t>
            </a:r>
            <a:endParaRPr lang="pl-PL" sz="2400" b="0" dirty="0">
              <a:latin typeface="Arial" panose="020B0604020202020204" pitchFamily="34" charset="0"/>
              <a:ea typeface="Open Sans"/>
              <a:cs typeface="Arial" panose="020B0604020202020204" pitchFamily="34" charset="0"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66" y="1517713"/>
            <a:ext cx="10333125" cy="3619296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Na poziomie pojedynczego projektu uczestnika należy wykazać tylko raz w danym wskaźniku produktu.</a:t>
            </a:r>
          </a:p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pl-PL" sz="2000" dirty="0">
              <a:latin typeface="Arial" panose="020B0604020202020204" pitchFamily="34" charset="0"/>
              <a:ea typeface="Open Sans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Wiek uczestników projektów będących osobami fizycznymi liczony jest na podstawie daty urodzenia i mierzony w dniu rozpoczęcia udziału w projekcie. </a:t>
            </a:r>
          </a:p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pl-PL" sz="2000" dirty="0">
              <a:latin typeface="Arial" panose="020B0604020202020204" pitchFamily="34" charset="0"/>
              <a:ea typeface="Open Sans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Zakończenie udziału w projekcie należy rozumieć jako zakończenie udziału zgodnie z założeniami projektu lub przedwczesne opuszczenie projektu (tj. przerwanie udziału w projekcie przed zakończeniem zaplanowanych dla niego form wsparcia).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35531"/>
            <a:ext cx="5465075" cy="359665"/>
          </a:xfrm>
          <a:prstGeom prst="rect">
            <a:avLst/>
          </a:prstGeom>
        </p:spPr>
      </p:pic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7643AB3-4975-385B-01A8-03A5C22E78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1383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5963667F-1751-DA36-D17A-9631EEDEE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802" y="563194"/>
            <a:ext cx="9830209" cy="579743"/>
          </a:xfrm>
        </p:spPr>
        <p:txBody>
          <a:bodyPr>
            <a:noAutofit/>
          </a:bodyPr>
          <a:lstStyle/>
          <a:p>
            <a:pPr algn="ctr">
              <a:lnSpc>
                <a:spcPts val="3265"/>
              </a:lnSpc>
            </a:pPr>
            <a:r>
              <a:rPr lang="pl-PL" sz="24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Zasady dotyczące </a:t>
            </a:r>
            <a:r>
              <a:rPr lang="pl-PL" sz="240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monitorowania wskaźników  </a:t>
            </a:r>
            <a:endParaRPr lang="pl-PL" sz="2400" b="0" dirty="0">
              <a:latin typeface="Arial" panose="020B0604020202020204" pitchFamily="34" charset="0"/>
              <a:ea typeface="Open Sans"/>
              <a:cs typeface="Arial" panose="020B0604020202020204" pitchFamily="34" charset="0"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599858"/>
            <a:ext cx="10344150" cy="3360914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Dane uczestnika lub podmiotu obejmowanego wsparciem zbierane są w momencie rozpoczęcia udziału w projekcie, a więc przedwczesne zakończenie uczestnictwa nie rzutuje na wartości wskaźników produktu. Uczestnika projektu lub podmiot obejmowany wsparciem należy co do zasady wykazać w CST2021 w momencie rozpoczęcia udziału w pierwszej formie wsparcia w projekcie.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Dane dla wszystkich wskaźników wspólnych odnoszących się do uczestników są monitorowane w podziale na płeć.</a:t>
            </a: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93045"/>
            <a:ext cx="5465075" cy="359665"/>
          </a:xfrm>
          <a:prstGeom prst="rect">
            <a:avLst/>
          </a:prstGeom>
        </p:spPr>
      </p:pic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10958F7-61A6-808A-6BCE-EB2933550D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7111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C80C57FC-910D-7653-1C1C-660188911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0" y="0"/>
            <a:ext cx="12185250" cy="6858000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44C57BAA-8E55-0569-4860-AB7E0A69E3E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4045" y="2782669"/>
            <a:ext cx="4581427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Dziękuję za uwagę.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9D8855F-EC34-2820-9305-4BF4D170063F}"/>
              </a:ext>
            </a:extLst>
          </p:cNvPr>
          <p:cNvSpPr txBox="1"/>
          <p:nvPr/>
        </p:nvSpPr>
        <p:spPr>
          <a:xfrm>
            <a:off x="5527871" y="735113"/>
            <a:ext cx="6153912" cy="2533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Punkt Kontaktowy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ul. Czechowska 19 pok. nr 1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efs@lubelskie.pl</a:t>
            </a:r>
            <a:endParaRPr lang="pl-PL" b="1" dirty="0">
              <a:solidFill>
                <a:schemeClr val="accent5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tel. 81 441 68 43 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Strona www: funduszeUE.lubelskie.pl</a:t>
            </a:r>
          </a:p>
        </p:txBody>
      </p:sp>
    </p:spTree>
    <p:extLst>
      <p:ext uri="{BB962C8B-B14F-4D97-AF65-F5344CB8AC3E}">
        <p14:creationId xmlns:p14="http://schemas.microsoft.com/office/powerpoint/2010/main" val="180697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FAD15DD1-AE5D-4AFB-4611-36284A3D1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2036" y="-1219055"/>
            <a:ext cx="8714509" cy="789564"/>
          </a:xfrm>
        </p:spPr>
        <p:txBody>
          <a:bodyPr>
            <a:normAutofit/>
          </a:bodyPr>
          <a:lstStyle/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200" dirty="0">
                <a:effectLst/>
              </a:rPr>
              <a:t>Wskaźniki oraz ich monitorowanie Działanie 10.1</a:t>
            </a:r>
          </a:p>
        </p:txBody>
      </p:sp>
      <p:sp>
        <p:nvSpPr>
          <p:cNvPr id="13" name="pole tekstowe 12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/>
          <p:nvPr/>
        </p:nvSpPr>
        <p:spPr>
          <a:xfrm>
            <a:off x="1393372" y="2592354"/>
            <a:ext cx="82296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</a:p>
        </p:txBody>
      </p:sp>
      <p:pic>
        <p:nvPicPr>
          <p:cNvPr id="22" name="Obraz 21" descr="Obraz zawierający tekst">
            <a:extLst>
              <a:ext uri="{FF2B5EF4-FFF2-40B4-BE49-F238E27FC236}">
                <a16:creationId xmlns:a16="http://schemas.microsoft.com/office/drawing/2014/main" id="{44CF8B1A-47E1-5D3B-8025-7B056477D1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" y="0"/>
            <a:ext cx="12184573" cy="685800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330E466A-4F5B-2007-7291-65ABD5759798}"/>
              </a:ext>
            </a:extLst>
          </p:cNvPr>
          <p:cNvSpPr txBox="1"/>
          <p:nvPr/>
        </p:nvSpPr>
        <p:spPr>
          <a:xfrm>
            <a:off x="1232899" y="2459504"/>
            <a:ext cx="8733034" cy="200054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4000" b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Wskaźniki oraz </a:t>
            </a:r>
            <a:br>
              <a:rPr lang="pl-PL" sz="4000" b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</a:br>
            <a:r>
              <a:rPr lang="pl-PL" sz="4000" b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ich monitorowanie</a:t>
            </a:r>
          </a:p>
          <a:p>
            <a:pPr algn="ctr"/>
            <a:r>
              <a:rPr lang="pl-PL" sz="4000" b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Działanie </a:t>
            </a:r>
            <a:r>
              <a:rPr lang="pl-PL" sz="4400" b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10.1</a:t>
            </a:r>
            <a:endParaRPr lang="pl-PL" sz="44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382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5963667F-1751-DA36-D17A-9631EEDEE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986" y="563194"/>
            <a:ext cx="9852025" cy="979488"/>
          </a:xfrm>
        </p:spPr>
        <p:txBody>
          <a:bodyPr>
            <a:noAutofit/>
          </a:bodyPr>
          <a:lstStyle/>
          <a:p>
            <a:pPr algn="ctr">
              <a:lnSpc>
                <a:spcPts val="3265"/>
              </a:lnSpc>
            </a:pPr>
            <a:r>
              <a:rPr lang="pl-PL" sz="2400" dirty="0">
                <a:latin typeface="Open Sans"/>
                <a:ea typeface="Open Sans"/>
                <a:cs typeface="Open Sans"/>
              </a:rPr>
              <a:t>Podstawa prawna</a:t>
            </a:r>
            <a:endParaRPr lang="pl-PL" sz="2400" b="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755" y="1157635"/>
            <a:ext cx="10415317" cy="4751899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Wytyczne dotyczące monitorowania postępu rzeczowego realizacji programów na lata 2021-2027.</a:t>
            </a:r>
          </a:p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Lista Wskaźników Kluczowych 2021-2027 – EFS+.</a:t>
            </a:r>
          </a:p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Rozporządzenie Parlamentu Europejskiego i Rady (UE) 2021/1060 z dnia 24 czerwca 2021 r. ustanawiającego wspólne przepisy dotyczące Europejskiego Funduszu Rozwoju Regionalnego, Europejskiego Funduszu Społecznego Plus, Funduszu Spójności, Funduszu na rzecz Sprawiedliwej Transformacji i Europejskiego Funduszu Morskiego, Rybackiego i Akwakultury, a także przepisy finansowe na potrzeby tych funduszy oraz na potrzeby Funduszu Azylu, Migracji i Integracji, Funduszu Bezpieczeństwa Wewnętrznego i Instrumentu Wsparcia Finansowego na rzecz Zarządzania Granicami i Polityki Wizowej, zwanego dalej rozporządzeniem ogólnym.</a:t>
            </a:r>
          </a:p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Rozporządzenie Parlamentu Europejskiego i Rady (UE) 2021/1057 z dnia 24 czerwca 2021 r. ustanawiającego Europejski Fundusz Społeczny Plus (EFS+) oraz uchylającego rozporządzenie (UE) nr 1296/2013, zwanego dalej rozporządzeniem EFS+.</a:t>
            </a:r>
          </a:p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Wytyczne dotyczące realizacji projektów z udziałem środków Europejskiego Funduszu Społecznego Plus w regionalnych programach na lata 2021–2027.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l-PL" sz="1800" dirty="0">
              <a:latin typeface="Open Sans"/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09534"/>
            <a:ext cx="5465075" cy="359665"/>
          </a:xfrm>
          <a:prstGeom prst="rect">
            <a:avLst/>
          </a:prstGeom>
        </p:spPr>
      </p:pic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DA29314-1BA9-52A7-6C4D-4A8751AD85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0961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5963667F-1751-DA36-D17A-9631EEDEE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986" y="563194"/>
            <a:ext cx="9852025" cy="979488"/>
          </a:xfrm>
        </p:spPr>
        <p:txBody>
          <a:bodyPr>
            <a:noAutofit/>
          </a:bodyPr>
          <a:lstStyle/>
          <a:p>
            <a:pPr algn="ctr">
              <a:lnSpc>
                <a:spcPts val="3265"/>
              </a:lnSpc>
            </a:pPr>
            <a:r>
              <a:rPr lang="pl-PL" sz="24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Typologia wskaźników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3" y="1542682"/>
            <a:ext cx="10344150" cy="3985080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Wskaźniki</a:t>
            </a:r>
            <a:r>
              <a:rPr lang="pl-PL" sz="20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są głównym narzędziem służącym do monitorowania postępu w realizacji założonych działań i celów programu lub projektu. Wskaźniki odnoszą się zarówno do produktów, jak i rezultatów. 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pl-PL" sz="20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Wskaźniki produktu </a:t>
            </a:r>
            <a:r>
              <a:rPr lang="pl-PL" sz="20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– mierzą wielkość i pokazują charakter oferowanego wsparcia lub grupę docelową objętą wsparciem w programie lub projekcie. Produkt stanowi wszystko, co zostało uzyskane w wyniku działań współfinansowanych z EFS+. Są to zarówno wytworzone dobra, jak i usługi świadczone na rzecz uczestników podczas realizacji projektu. Wskaźniki produktu w programie określone są na poziomie celu szczegółowego oraz odnoszą się, co do zasady, do osób lub podmiotów objętych wsparciem, ale mogą odwoływać się również do wytworzonych dóbr i usług.</a:t>
            </a:r>
          </a:p>
          <a:p>
            <a:pPr marL="228600" indent="-228600">
              <a:buFont typeface="Wingdings"/>
              <a:buChar char="q"/>
            </a:pPr>
            <a:endParaRPr lang="pl-PL" sz="1800" dirty="0">
              <a:latin typeface="Calibri" panose="020F0502020204030204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008604"/>
            <a:ext cx="5465075" cy="359665"/>
          </a:xfrm>
          <a:prstGeom prst="rect">
            <a:avLst/>
          </a:prstGeom>
        </p:spPr>
      </p:pic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1A607E6-64E4-E47C-9370-996D0C15AF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9945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5963667F-1751-DA36-D17A-9631EEDEE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721" y="563194"/>
            <a:ext cx="9758290" cy="587512"/>
          </a:xfrm>
        </p:spPr>
        <p:txBody>
          <a:bodyPr>
            <a:noAutofit/>
          </a:bodyPr>
          <a:lstStyle/>
          <a:p>
            <a:pPr algn="ctr">
              <a:lnSpc>
                <a:spcPts val="3265"/>
              </a:lnSpc>
            </a:pPr>
            <a:r>
              <a:rPr lang="pl-PL" sz="24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Typologia wskaźników </a:t>
            </a:r>
            <a:endParaRPr lang="pl-PL" sz="2400" b="0" dirty="0">
              <a:latin typeface="Arial" panose="020B0604020202020204" pitchFamily="34" charset="0"/>
              <a:ea typeface="Open Sans"/>
              <a:cs typeface="Arial" panose="020B0604020202020204" pitchFamily="34" charset="0"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207" y="1150706"/>
            <a:ext cx="10415317" cy="4469259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8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Wskaźniki rezultatu </a:t>
            </a:r>
            <a:r>
              <a:rPr lang="pl-PL" sz="18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– dotyczą oczekiwanych efektów działań współfinansowanych z EFS+.  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8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W odniesieniu do osób lub podmiotów, określają efekt w postaci zmiany sytuacji w momencie pomiaru w stosunku do sytuacji w momencie rozpoczęcia udziału w projekcie, np. w odniesieniu do poprawy statusu uczestnika na rynku pracy. W celu ograniczenia wpływu czynników zewnętrznych na wartość wskaźnika rezultatu, powinien on być jak najbliżej powiązany z działaniami wdrażanymi w ramach odpowiedniego celu szczegółowego. Oznacza to, że wskaźnik rezultatu obrazuje efekt wsparcia udzielonego danej osobie lub podmiotowi i nie obejmuje efektów dotyczących grupy uczestników lub podmiotów, która nie otrzymała wsparcia. Wartości docelowe wskaźników rezultatu określane są na poziomie celu szczegółowego. 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pl-PL" sz="18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8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Wskaźniki rezultatu bezpośredniego </a:t>
            </a:r>
            <a:r>
              <a:rPr lang="pl-PL" sz="18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– odnoszą się do sytuacji bezpośrednio po zakończeniu wsparcia, tj. w przypadku osób lub podmiotów – do 4 tygodni od zakończenia udziału przez uczestnika lub podmiot obejmowany wsparciem w projekcie, o ile definicja wskaźnika nie wskazuje innego okresu.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008604"/>
            <a:ext cx="5465075" cy="359665"/>
          </a:xfrm>
          <a:prstGeom prst="rect">
            <a:avLst/>
          </a:prstGeom>
        </p:spPr>
      </p:pic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12500CD-F92B-E049-7C83-249F9033E0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589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5963667F-1751-DA36-D17A-9631EEDEE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142" y="563194"/>
            <a:ext cx="10004869" cy="618334"/>
          </a:xfrm>
        </p:spPr>
        <p:txBody>
          <a:bodyPr>
            <a:noAutofit/>
          </a:bodyPr>
          <a:lstStyle/>
          <a:p>
            <a:pPr marL="0" indent="0" algn="ctr">
              <a:buFont typeface="Arial" charset="0"/>
              <a:buNone/>
            </a:pPr>
            <a:r>
              <a:rPr lang="pl-PL" altLang="pl-PL" sz="24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Wskaźnik produktu planowany do osiągnięcia w ramach naboru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4" y="1542682"/>
            <a:ext cx="10220367" cy="3851251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Liczba podmiotów objętych wsparciem w celu zwiększenia jakości i efektywności systemu kształcenia i szkolenia.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Wskaźnik mierzy liczbę podmiotów objętych wsparciem w ramach projektów ukierunkowanych na poprawę jakości, poziomu włączenia społecznego i skuteczności systemów kształcenia i szkolenia oraz ich powiązania z regionalnym rynkiem pracy. 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Wsparcie powinno wynikać z potrzeb edukacyjnych regionu, zdiagnozowanych i potwierdzonych zapisami strategii opracowanych na poziomie wojewódzkim lub zapisami strategii zawartych w programach regionalnych.</a:t>
            </a:r>
          </a:p>
          <a:p>
            <a:pPr marL="0" indent="0">
              <a:buNone/>
            </a:pPr>
            <a:endParaRPr lang="pl-P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008604"/>
            <a:ext cx="5465075" cy="359665"/>
          </a:xfrm>
          <a:prstGeom prst="rect">
            <a:avLst/>
          </a:prstGeom>
        </p:spPr>
      </p:pic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3F5B41CE-2AC9-1A75-6CBA-A49E66149C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0055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5963667F-1751-DA36-D17A-9631EEDEE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986" y="563194"/>
            <a:ext cx="9852025" cy="979488"/>
          </a:xfrm>
        </p:spPr>
        <p:txBody>
          <a:bodyPr>
            <a:noAutofit/>
          </a:bodyPr>
          <a:lstStyle/>
          <a:p>
            <a:pPr marL="0" indent="0" algn="ctr">
              <a:buFont typeface="Arial" charset="0"/>
              <a:buNone/>
            </a:pPr>
            <a:r>
              <a:rPr lang="pl-PL" altLang="pl-PL" sz="24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Wskaźnik rezultatu planowany do osiągnięcia w ramach naboru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986" y="1542682"/>
            <a:ext cx="10098087" cy="4025911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Liczba podmiotów, które podniosły jakość i efektywności oferowanych usług edukacyjnych.</a:t>
            </a:r>
          </a:p>
          <a:p>
            <a:pPr marL="0" indent="0" algn="just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Wskaźnik mierzy liczbę podmiotów, które dzięki udziałowi w projekcie podniosły jakość i efektywność oferowanych usług edukacyjnych oraz ich powiązanie z rynkiem pracy, tj. wykorzystują w swojej codziennej działalności rozwiązania poprawiające jakość i efektywność procesu edukacyjnego. </a:t>
            </a: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008604"/>
            <a:ext cx="5465075" cy="359665"/>
          </a:xfrm>
          <a:prstGeom prst="rect">
            <a:avLst/>
          </a:prstGeom>
        </p:spPr>
      </p:pic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3F5B41CE-2AC9-1A75-6CBA-A49E66149C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7366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5963667F-1751-DA36-D17A-9631EEDEE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986" y="563194"/>
            <a:ext cx="9751443" cy="626338"/>
          </a:xfrm>
        </p:spPr>
        <p:txBody>
          <a:bodyPr>
            <a:noAutofit/>
          </a:bodyPr>
          <a:lstStyle/>
          <a:p>
            <a:pPr marL="0" indent="0" algn="ctr">
              <a:buFont typeface="Arial" charset="0"/>
              <a:buNone/>
            </a:pPr>
            <a:r>
              <a:rPr lang="pl-PL" altLang="pl-PL" sz="24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Wskaźniki</a:t>
            </a:r>
            <a:r>
              <a:rPr lang="pl-PL" alt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pl-PL" sz="24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a wniosek o płatność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20" y="904126"/>
            <a:ext cx="10928655" cy="5464143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6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pl-PL" sz="1500" u="sng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wskaźniki kluczowe określone dla wszystkich celów szczegółowych tj. 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5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− Liczba obiektów dostosowanych do potrzeb osób z niepełnosprawnościami;</a:t>
            </a:r>
          </a:p>
          <a:p>
            <a:pPr marL="180975" indent="-180975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5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− Liczba projektów, w których sfinansowano koszty racjonalnych usprawnień dla osób z niepełnosprawnościami;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pl-PL" sz="15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500" u="sng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inne wspólne wskaźniki produktu tj.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5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− Liczba osób z niepełnosprawnościami objętych wsparciem w programie;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5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− Liczba osób z krajów trzecich objętych wsparciem w programie;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5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− Liczba osób obcego pochodzenia objętych wsparciem w programie;</a:t>
            </a:r>
          </a:p>
          <a:p>
            <a:pPr marL="180975" indent="-180975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5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− Liczba osób należących do mniejszości, w tym społeczności marginalizowanych takich jak Romowie, objętych wsparciem w programie;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5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− Liczba osób w kryzysie bezdomności lub dotkniętych wykluczeniem z dostępu do mieszkań, objętych wsparciem w programie;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pl-PL" sz="15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500" u="sng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oraz wspólne wskaźniki produktu dotyczące podmiotów tj.</a:t>
            </a:r>
          </a:p>
          <a:p>
            <a:pPr marL="180975" indent="-180975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5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− Liczba objętych wsparciem podmiotów administracji publicznej lub służb publicznych na szczeblu krajowym, regionalnym lub lokalnym;</a:t>
            </a:r>
          </a:p>
          <a:p>
            <a:pPr marL="180975" indent="-180975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5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− Liczba objętych wsparciem mikro-, małych i średnich przedsiębiorstw (w tym spółdzielni i przedsiębiorstw społecznych).</a:t>
            </a:r>
            <a:endParaRPr lang="pl-PL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294806"/>
            <a:ext cx="5465075" cy="359665"/>
          </a:xfrm>
          <a:prstGeom prst="rect">
            <a:avLst/>
          </a:prstGeom>
        </p:spPr>
      </p:pic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119664DD-919A-DF78-6661-33AD93A7F9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7251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5963667F-1751-DA36-D17A-9631EEDEE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463" y="563194"/>
            <a:ext cx="9655548" cy="649157"/>
          </a:xfrm>
        </p:spPr>
        <p:txBody>
          <a:bodyPr>
            <a:noAutofit/>
          </a:bodyPr>
          <a:lstStyle/>
          <a:p>
            <a:pPr marL="0" indent="0" algn="ctr">
              <a:buFont typeface="Arial" charset="0"/>
              <a:buNone/>
            </a:pPr>
            <a:r>
              <a:rPr lang="pl-PL" altLang="pl-PL" sz="24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Wskaźniki</a:t>
            </a:r>
            <a:r>
              <a:rPr lang="pl-PL" alt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pl-PL" sz="24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a wniosek o płatność 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076" y="1576570"/>
            <a:ext cx="10055723" cy="3313929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Na etapie realizacji projektu wnioskodawca ma obowiązek monitorowania wskaźników wybranych we wniosku o dofinansowanie.</a:t>
            </a:r>
          </a:p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pl-PL" sz="20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Natomiast monitorowanie przez IZ FEL wskaźników wspólnych będzie odbywało się za pomocą raportów bazujących na danych uczestników projektów (SM EFS).</a:t>
            </a:r>
          </a:p>
          <a:p>
            <a:pPr marL="0" inden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pl-PL" sz="20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W Formularzu monitorowania uczestników oprócz instytucji objętej wsparciem należy także wykazać uczniów / nauczycieli objętych wsparciem.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008604"/>
            <a:ext cx="5465075" cy="359665"/>
          </a:xfrm>
          <a:prstGeom prst="rect">
            <a:avLst/>
          </a:prstGeom>
        </p:spPr>
      </p:pic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3F5B41CE-2AC9-1A75-6CBA-A49E66149C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34679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4112</TotalTime>
  <Words>1152</Words>
  <Application>Microsoft Office PowerPoint</Application>
  <PresentationFormat>Panoramiczny</PresentationFormat>
  <Paragraphs>102</Paragraphs>
  <Slides>13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Open Sans</vt:lpstr>
      <vt:lpstr>Wingdings</vt:lpstr>
      <vt:lpstr>Motyw pakietu Office</vt:lpstr>
      <vt:lpstr>1_Motyw pakietu Office</vt:lpstr>
      <vt:lpstr>Fundusze Europejskie dla Lubelskiego 2021-2027 </vt:lpstr>
      <vt:lpstr>Wskaźniki oraz ich monitorowanie Działanie 10.1</vt:lpstr>
      <vt:lpstr>Podstawa prawna</vt:lpstr>
      <vt:lpstr>Typologia wskaźników</vt:lpstr>
      <vt:lpstr>Typologia wskaźników </vt:lpstr>
      <vt:lpstr>Wskaźnik produktu planowany do osiągnięcia w ramach naboru</vt:lpstr>
      <vt:lpstr>Wskaźnik rezultatu planowany do osiągnięcia w ramach naboru</vt:lpstr>
      <vt:lpstr>Wskaźniki a wniosek o płatność</vt:lpstr>
      <vt:lpstr>Wskaźniki a wniosek o płatność </vt:lpstr>
      <vt:lpstr>Zasady dotyczące monitorowania wskaźników</vt:lpstr>
      <vt:lpstr>Zasady dotyczące monitorowania wskaźników </vt:lpstr>
      <vt:lpstr>Zasady dotyczące monitorowania wskaźników  </vt:lpstr>
      <vt:lpstr>Dziękuję za uwagę.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Adrianna Iwan</dc:creator>
  <cp:lastModifiedBy>DW EFS</cp:lastModifiedBy>
  <cp:revision>5719</cp:revision>
  <cp:lastPrinted>2024-06-17T07:40:18Z</cp:lastPrinted>
  <dcterms:created xsi:type="dcterms:W3CDTF">2022-11-15T13:19:44Z</dcterms:created>
  <dcterms:modified xsi:type="dcterms:W3CDTF">2024-06-17T08:04:28Z</dcterms:modified>
</cp:coreProperties>
</file>