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4"/>
    <p:sldMasterId id="2147483741" r:id="rId5"/>
  </p:sldMasterIdLst>
  <p:notesMasterIdLst>
    <p:notesMasterId r:id="rId19"/>
  </p:notesMasterIdLst>
  <p:sldIdLst>
    <p:sldId id="1279" r:id="rId6"/>
    <p:sldId id="1280" r:id="rId7"/>
    <p:sldId id="1042" r:id="rId8"/>
    <p:sldId id="1021" r:id="rId9"/>
    <p:sldId id="1086" r:id="rId10"/>
    <p:sldId id="1087" r:id="rId11"/>
    <p:sldId id="1083" r:id="rId12"/>
    <p:sldId id="1244" r:id="rId13"/>
    <p:sldId id="1121" r:id="rId14"/>
    <p:sldId id="1122" r:id="rId15"/>
    <p:sldId id="1219" r:id="rId16"/>
    <p:sldId id="1277" r:id="rId17"/>
    <p:sldId id="283" r:id="rId18"/>
  </p:sldIdLst>
  <p:sldSz cx="10691813" cy="7559675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1" userDrawn="1">
          <p15:clr>
            <a:srgbClr val="A4A3A4"/>
          </p15:clr>
        </p15:guide>
        <p15:guide id="2" pos="3368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lenik Agnieszka" initials="PA" lastIdx="1" clrIdx="0">
    <p:extLst>
      <p:ext uri="{19B8F6BF-5375-455C-9EA6-DF929625EA0E}">
        <p15:presenceInfo xmlns:p15="http://schemas.microsoft.com/office/powerpoint/2012/main" userId="S::Agnieszka.Palenik@mfipr.gov.pl::6a0c958d-6557-4bbd-8aa6-03360055b1e8" providerId="AD"/>
      </p:ext>
    </p:extLst>
  </p:cmAuthor>
  <p:cmAuthor id="2" name="Kordowska Maria" initials="KM" lastIdx="4" clrIdx="1">
    <p:extLst>
      <p:ext uri="{19B8F6BF-5375-455C-9EA6-DF929625EA0E}">
        <p15:presenceInfo xmlns:p15="http://schemas.microsoft.com/office/powerpoint/2012/main" userId="S::Maria.Kordowska@mfipr.gov.pl::3774e866-ffd1-43b9-9e93-6210f6e8c6b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00A15C55-8517-42AA-B614-E9B94910E393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yl pośredni 2 — Ak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228" autoAdjust="0"/>
    <p:restoredTop sz="57194" autoAdjust="0"/>
  </p:normalViewPr>
  <p:slideViewPr>
    <p:cSldViewPr showGuides="1">
      <p:cViewPr varScale="1">
        <p:scale>
          <a:sx n="56" d="100"/>
          <a:sy n="56" d="100"/>
        </p:scale>
        <p:origin x="1434" y="84"/>
      </p:cViewPr>
      <p:guideLst>
        <p:guide orient="horz" pos="2381"/>
        <p:guide pos="33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EEFF2B-0721-7148-92D1-1650B5B78E9F}" type="datetimeFigureOut">
              <a:rPr lang="pl-PL" smtClean="0"/>
              <a:t>24.07.2025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030288" y="1241425"/>
            <a:ext cx="47371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2B4DB-5212-AD42-B2C1-BD19AC94D45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927739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21EDF4-E8F6-0B1A-25DC-4D50161349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AE7F8D39-1134-2B64-7C5F-0AFED7D4C0E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8CDAE4D3-3EF4-8AFE-3E61-7166344DDB1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5AB5C26E-B62D-B2D5-FD54-C953DCFD5F9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549530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96BA69-602A-36F4-BC9F-8262B7D156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2873A0CC-1E35-4709-0FF0-542C6DD03FD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4F13D793-42C4-A2DD-5902-9C3CD3E3827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2219AFB6-63E2-39EC-5637-CE207EC5A16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307960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721855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7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665339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393637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145082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120273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5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7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 (dług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id="{A63EBD56-4A88-4F5C-BEAF-A33740721C44}"/>
              </a:ext>
            </a:extLst>
          </p:cNvPr>
          <p:cNvSpPr/>
          <p:nvPr userDrawn="1"/>
        </p:nvSpPr>
        <p:spPr>
          <a:xfrm>
            <a:off x="1026613" y="1973818"/>
            <a:ext cx="8639675" cy="4326381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48CDFE25-4437-7188-EA7B-7D9DAD502275}"/>
              </a:ext>
            </a:extLst>
          </p:cNvPr>
          <p:cNvSpPr/>
          <p:nvPr userDrawn="1"/>
        </p:nvSpPr>
        <p:spPr>
          <a:xfrm>
            <a:off x="1" y="0"/>
            <a:ext cx="4986337" cy="26939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4" name="Obraz 13">
            <a:extLst>
              <a:ext uri="{FF2B5EF4-FFF2-40B4-BE49-F238E27FC236}">
                <a16:creationId xmlns:a16="http://schemas.microsoft.com/office/drawing/2014/main" id="{2B41AD81-079D-B212-C8B7-9A9D3BEE517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632" y="540402"/>
            <a:ext cx="1080000" cy="1080000"/>
          </a:xfrm>
          <a:prstGeom prst="rect">
            <a:avLst/>
          </a:prstGeom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0A433181-6EED-44B3-4822-4AF9E6BA906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788" y="540402"/>
            <a:ext cx="1080000" cy="1080000"/>
          </a:xfrm>
          <a:prstGeom prst="rect">
            <a:avLst/>
          </a:prstGeom>
        </p:spPr>
      </p:pic>
      <p:pic>
        <p:nvPicPr>
          <p:cNvPr id="16" name="Obraz 15">
            <a:extLst>
              <a:ext uri="{FF2B5EF4-FFF2-40B4-BE49-F238E27FC236}">
                <a16:creationId xmlns:a16="http://schemas.microsoft.com/office/drawing/2014/main" id="{276322E5-6025-7EA2-67FB-9F57E921005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3944" y="540402"/>
            <a:ext cx="1080000" cy="108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5877" y="3059113"/>
            <a:ext cx="7920115" cy="1107677"/>
          </a:xfrm>
        </p:spPr>
        <p:txBody>
          <a:bodyPr anchor="t" anchorCtr="0">
            <a:normAutofit/>
          </a:bodyPr>
          <a:lstStyle>
            <a:lvl1pPr algn="l">
              <a:lnSpc>
                <a:spcPts val="4000"/>
              </a:lnSpc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5888" y="4861794"/>
            <a:ext cx="7920037" cy="1080000"/>
          </a:xfrm>
        </p:spPr>
        <p:txBody>
          <a:bodyPr>
            <a:normAutofit/>
          </a:bodyPr>
          <a:lstStyle>
            <a:lvl1pPr marL="0" indent="0" algn="l">
              <a:lnSpc>
                <a:spcPts val="3500"/>
              </a:lnSpc>
              <a:buNone/>
              <a:defRPr sz="2800" b="1">
                <a:solidFill>
                  <a:schemeClr val="tx2"/>
                </a:solidFill>
              </a:defRPr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65356" y="540402"/>
            <a:ext cx="1799844" cy="349114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800"/>
              </a:lnSpc>
              <a:defRPr sz="14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endParaRPr lang="pl-PL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6BD94CA2-33AC-462F-8588-B4E6BB46DC1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7808" y="6350695"/>
            <a:ext cx="7816195" cy="1016208"/>
          </a:xfrm>
          <a:prstGeom prst="rect">
            <a:avLst/>
          </a:prstGeom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id="{EB676503-45E5-4DE1-9EDB-FB67A11417B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525" y="1973819"/>
            <a:ext cx="3954285" cy="713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7672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3" userDrawn="1">
          <p15:clr>
            <a:srgbClr val="FBAE40"/>
          </p15:clr>
        </p15:guide>
        <p15:guide id="2" orient="horz" pos="113" userDrawn="1">
          <p15:clr>
            <a:srgbClr val="FBAE40"/>
          </p15:clr>
        </p15:guide>
        <p15:guide id="3" orient="horz" pos="2381" userDrawn="1">
          <p15:clr>
            <a:srgbClr val="FBAE40"/>
          </p15:clr>
        </p15:guide>
        <p15:guide id="4" orient="horz" pos="340" userDrawn="1">
          <p15:clr>
            <a:srgbClr val="FBAE40"/>
          </p15:clr>
        </p15:guide>
        <p15:guide id="5" orient="horz" pos="567" userDrawn="1">
          <p15:clr>
            <a:srgbClr val="FBAE40"/>
          </p15:clr>
        </p15:guide>
        <p15:guide id="6" orient="horz" pos="794" userDrawn="1">
          <p15:clr>
            <a:srgbClr val="FBAE40"/>
          </p15:clr>
        </p15:guide>
        <p15:guide id="7" orient="horz" pos="1020" userDrawn="1">
          <p15:clr>
            <a:srgbClr val="FBAE40"/>
          </p15:clr>
        </p15:guide>
        <p15:guide id="8" orient="horz" pos="1247" userDrawn="1">
          <p15:clr>
            <a:srgbClr val="FBAE40"/>
          </p15:clr>
        </p15:guide>
        <p15:guide id="9" orient="horz" pos="1474" userDrawn="1">
          <p15:clr>
            <a:srgbClr val="FBAE40"/>
          </p15:clr>
        </p15:guide>
        <p15:guide id="10" orient="horz" pos="1701" userDrawn="1">
          <p15:clr>
            <a:srgbClr val="FBAE40"/>
          </p15:clr>
        </p15:guide>
        <p15:guide id="11" orient="horz" pos="1927" userDrawn="1">
          <p15:clr>
            <a:srgbClr val="FBAE40"/>
          </p15:clr>
        </p15:guide>
        <p15:guide id="12" orient="horz" pos="2154" userDrawn="1">
          <p15:clr>
            <a:srgbClr val="FBAE40"/>
          </p15:clr>
        </p15:guide>
        <p15:guide id="13" orient="horz" pos="2608" userDrawn="1">
          <p15:clr>
            <a:srgbClr val="FBAE40"/>
          </p15:clr>
        </p15:guide>
        <p15:guide id="14" orient="horz" pos="2835" userDrawn="1">
          <p15:clr>
            <a:srgbClr val="FBAE40"/>
          </p15:clr>
        </p15:guide>
        <p15:guide id="15" orient="horz" pos="3061" userDrawn="1">
          <p15:clr>
            <a:srgbClr val="FBAE40"/>
          </p15:clr>
        </p15:guide>
        <p15:guide id="16" orient="horz" pos="3288" userDrawn="1">
          <p15:clr>
            <a:srgbClr val="FBAE40"/>
          </p15:clr>
        </p15:guide>
        <p15:guide id="17" orient="horz" pos="3515" userDrawn="1">
          <p15:clr>
            <a:srgbClr val="FBAE40"/>
          </p15:clr>
        </p15:guide>
        <p15:guide id="18" orient="horz" pos="3742" userDrawn="1">
          <p15:clr>
            <a:srgbClr val="FBAE40"/>
          </p15:clr>
        </p15:guide>
        <p15:guide id="19" orient="horz" pos="3968" userDrawn="1">
          <p15:clr>
            <a:srgbClr val="FBAE40"/>
          </p15:clr>
        </p15:guide>
        <p15:guide id="20" orient="horz" pos="4195" userDrawn="1">
          <p15:clr>
            <a:srgbClr val="FBAE40"/>
          </p15:clr>
        </p15:guide>
        <p15:guide id="21" orient="horz" pos="4422" userDrawn="1">
          <p15:clr>
            <a:srgbClr val="FBAE40"/>
          </p15:clr>
        </p15:guide>
        <p15:guide id="22" orient="horz" pos="4649" userDrawn="1">
          <p15:clr>
            <a:srgbClr val="FBAE40"/>
          </p15:clr>
        </p15:guide>
        <p15:guide id="23" pos="419" userDrawn="1">
          <p15:clr>
            <a:srgbClr val="FBAE40"/>
          </p15:clr>
        </p15:guide>
        <p15:guide id="24" pos="646" userDrawn="1">
          <p15:clr>
            <a:srgbClr val="FBAE40"/>
          </p15:clr>
        </p15:guide>
        <p15:guide id="25" pos="873" userDrawn="1">
          <p15:clr>
            <a:srgbClr val="FBAE40"/>
          </p15:clr>
        </p15:guide>
        <p15:guide id="26" pos="1100" userDrawn="1">
          <p15:clr>
            <a:srgbClr val="FBAE40"/>
          </p15:clr>
        </p15:guide>
        <p15:guide id="27" pos="1327" userDrawn="1">
          <p15:clr>
            <a:srgbClr val="FBAE40"/>
          </p15:clr>
        </p15:guide>
        <p15:guide id="28" pos="1553" userDrawn="1">
          <p15:clr>
            <a:srgbClr val="FBAE40"/>
          </p15:clr>
        </p15:guide>
        <p15:guide id="29" pos="1780" userDrawn="1">
          <p15:clr>
            <a:srgbClr val="FBAE40"/>
          </p15:clr>
        </p15:guide>
        <p15:guide id="30" pos="2007" userDrawn="1">
          <p15:clr>
            <a:srgbClr val="FBAE40"/>
          </p15:clr>
        </p15:guide>
        <p15:guide id="31" pos="2234" userDrawn="1">
          <p15:clr>
            <a:srgbClr val="FBAE40"/>
          </p15:clr>
        </p15:guide>
        <p15:guide id="32" pos="2460" userDrawn="1">
          <p15:clr>
            <a:srgbClr val="FBAE40"/>
          </p15:clr>
        </p15:guide>
        <p15:guide id="33" pos="2687" userDrawn="1">
          <p15:clr>
            <a:srgbClr val="FBAE40"/>
          </p15:clr>
        </p15:guide>
        <p15:guide id="34" pos="2914" userDrawn="1">
          <p15:clr>
            <a:srgbClr val="FBAE40"/>
          </p15:clr>
        </p15:guide>
        <p15:guide id="35" pos="3141" userDrawn="1">
          <p15:clr>
            <a:srgbClr val="FBAE40"/>
          </p15:clr>
        </p15:guide>
        <p15:guide id="36" pos="3368" userDrawn="1">
          <p15:clr>
            <a:srgbClr val="FBAE40"/>
          </p15:clr>
        </p15:guide>
        <p15:guide id="37" pos="3594" userDrawn="1">
          <p15:clr>
            <a:srgbClr val="FBAE40"/>
          </p15:clr>
        </p15:guide>
        <p15:guide id="38" pos="3821" userDrawn="1">
          <p15:clr>
            <a:srgbClr val="FBAE40"/>
          </p15:clr>
        </p15:guide>
        <p15:guide id="39" pos="4048" userDrawn="1">
          <p15:clr>
            <a:srgbClr val="FBAE40"/>
          </p15:clr>
        </p15:guide>
        <p15:guide id="40" pos="4275" userDrawn="1">
          <p15:clr>
            <a:srgbClr val="FBAE40"/>
          </p15:clr>
        </p15:guide>
        <p15:guide id="41" pos="4501" userDrawn="1">
          <p15:clr>
            <a:srgbClr val="FBAE40"/>
          </p15:clr>
        </p15:guide>
        <p15:guide id="42" pos="4728" userDrawn="1">
          <p15:clr>
            <a:srgbClr val="FBAE40"/>
          </p15:clr>
        </p15:guide>
        <p15:guide id="43" pos="4955" userDrawn="1">
          <p15:clr>
            <a:srgbClr val="FBAE40"/>
          </p15:clr>
        </p15:guide>
        <p15:guide id="44" pos="5182" userDrawn="1">
          <p15:clr>
            <a:srgbClr val="FBAE40"/>
          </p15:clr>
        </p15:guide>
        <p15:guide id="45" pos="5408" userDrawn="1">
          <p15:clr>
            <a:srgbClr val="FBAE40"/>
          </p15:clr>
        </p15:guide>
        <p15:guide id="46" pos="5635" userDrawn="1">
          <p15:clr>
            <a:srgbClr val="FBAE40"/>
          </p15:clr>
        </p15:guide>
        <p15:guide id="47" pos="5862" userDrawn="1">
          <p15:clr>
            <a:srgbClr val="FBAE40"/>
          </p15:clr>
        </p15:guide>
        <p15:guide id="48" pos="6089" userDrawn="1">
          <p15:clr>
            <a:srgbClr val="FBAE40"/>
          </p15:clr>
        </p15:guide>
        <p15:guide id="49" pos="6316" userDrawn="1">
          <p15:clr>
            <a:srgbClr val="FBAE40"/>
          </p15:clr>
        </p15:guide>
        <p15:guide id="50" pos="6542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końc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ostokąt 11">
            <a:extLst>
              <a:ext uri="{FF2B5EF4-FFF2-40B4-BE49-F238E27FC236}">
                <a16:creationId xmlns:a16="http://schemas.microsoft.com/office/drawing/2014/main" id="{F8E39A3A-22D6-B8ED-2F58-16F69704FFAA}"/>
              </a:ext>
            </a:extLst>
          </p:cNvPr>
          <p:cNvSpPr/>
          <p:nvPr userDrawn="1"/>
        </p:nvSpPr>
        <p:spPr>
          <a:xfrm>
            <a:off x="2465388" y="4500563"/>
            <a:ext cx="8226426" cy="179963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Symbol zastępczy obrazu 10">
            <a:extLst>
              <a:ext uri="{FF2B5EF4-FFF2-40B4-BE49-F238E27FC236}">
                <a16:creationId xmlns:a16="http://schemas.microsoft.com/office/drawing/2014/main" id="{A760FD32-D539-3290-0E5F-1B5EF08EB2F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25525" y="0"/>
            <a:ext cx="8640763" cy="5221288"/>
          </a:xfrm>
          <a:custGeom>
            <a:avLst/>
            <a:gdLst>
              <a:gd name="connsiteX0" fmla="*/ 0 w 8640763"/>
              <a:gd name="connsiteY0" fmla="*/ 0 h 5221288"/>
              <a:gd name="connsiteX1" fmla="*/ 8640763 w 8640763"/>
              <a:gd name="connsiteY1" fmla="*/ 0 h 5221288"/>
              <a:gd name="connsiteX2" fmla="*/ 8640763 w 8640763"/>
              <a:gd name="connsiteY2" fmla="*/ 4500563 h 5221288"/>
              <a:gd name="connsiteX3" fmla="*/ 1439863 w 8640763"/>
              <a:gd name="connsiteY3" fmla="*/ 4500563 h 5221288"/>
              <a:gd name="connsiteX4" fmla="*/ 1439863 w 8640763"/>
              <a:gd name="connsiteY4" fmla="*/ 5221288 h 5221288"/>
              <a:gd name="connsiteX5" fmla="*/ 0 w 8640763"/>
              <a:gd name="connsiteY5" fmla="*/ 5221288 h 5221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640763" h="5221288">
                <a:moveTo>
                  <a:pt x="0" y="0"/>
                </a:moveTo>
                <a:lnTo>
                  <a:pt x="8640763" y="0"/>
                </a:lnTo>
                <a:lnTo>
                  <a:pt x="8640763" y="4500563"/>
                </a:lnTo>
                <a:lnTo>
                  <a:pt x="1439863" y="4500563"/>
                </a:lnTo>
                <a:lnTo>
                  <a:pt x="1439863" y="5221288"/>
                </a:lnTo>
                <a:lnTo>
                  <a:pt x="0" y="522128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000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C3C397EF-E780-3941-A190-8FF660EE90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5750" y="5593629"/>
            <a:ext cx="7559675" cy="705572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pic>
        <p:nvPicPr>
          <p:cNvPr id="8" name="Obraz 7" descr="znak Funduszy Europejskich">
            <a:extLst>
              <a:ext uri="{FF2B5EF4-FFF2-40B4-BE49-F238E27FC236}">
                <a16:creationId xmlns:a16="http://schemas.microsoft.com/office/drawing/2014/main" id="{BFD80FA4-66E0-3049-A92A-085F431CEB0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00" y="6371047"/>
            <a:ext cx="1621258" cy="949192"/>
          </a:xfrm>
          <a:prstGeom prst="rect">
            <a:avLst/>
          </a:prstGeom>
        </p:spPr>
      </p:pic>
      <p:pic>
        <p:nvPicPr>
          <p:cNvPr id="9" name="Obraz 8" descr="flaga Unii Europejskie z dopiskiem dofinansowane przez Unię Europejską">
            <a:extLst>
              <a:ext uri="{FF2B5EF4-FFF2-40B4-BE49-F238E27FC236}">
                <a16:creationId xmlns:a16="http://schemas.microsoft.com/office/drawing/2014/main" id="{695F0183-048A-AF46-A850-8C265BFACC2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2000" y="6371047"/>
            <a:ext cx="2633371" cy="949192"/>
          </a:xfrm>
          <a:prstGeom prst="rect">
            <a:avLst/>
          </a:prstGeom>
        </p:spPr>
      </p:pic>
      <p:pic>
        <p:nvPicPr>
          <p:cNvPr id="10" name="Obraz 9" descr="barwy RP">
            <a:extLst>
              <a:ext uri="{FF2B5EF4-FFF2-40B4-BE49-F238E27FC236}">
                <a16:creationId xmlns:a16="http://schemas.microsoft.com/office/drawing/2014/main" id="{875F5C9C-57CB-134D-A405-3BC05A23D85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2743" y="6370378"/>
            <a:ext cx="2239772" cy="950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084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D2F7B42-3B46-46E3-85FF-7A021704E4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36675" y="1236663"/>
            <a:ext cx="8018463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E717D31A-CB5A-4752-B965-AE9BE3392E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36675" y="3970338"/>
            <a:ext cx="8018463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0B9672A5-03A6-4261-B000-AF9D52921A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D34DC-2527-40E3-97A6-D527D3F8AE2B}" type="datetimeFigureOut">
              <a:rPr lang="pl-PL" smtClean="0"/>
              <a:t>24.07.2025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C3B7EB8A-A0EF-442E-9EF5-F057BC2523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7811E10-ED34-468C-A60D-B6C2B267AE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F698B-2700-4564-ABB6-8D52C23FEBF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445638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4ADC8B9-DD6A-4E1C-92F4-944E8BDC8C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D3D6CCF-514F-4B7B-B9C8-5C7246F1DD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0552AF5-1EE2-4FC8-AFE9-C85E7E19FD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D34DC-2527-40E3-97A6-D527D3F8AE2B}" type="datetimeFigureOut">
              <a:rPr lang="pl-PL" smtClean="0"/>
              <a:t>24.07.2025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1CDD2C1D-BD04-4A6C-9058-16188B1F33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49728FA8-B409-4C41-863E-6FFC365C0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F698B-2700-4564-ABB6-8D52C23FEBF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406508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16D6B95-66ED-40A2-AD81-51221EA981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250" y="1884363"/>
            <a:ext cx="9220200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FF26D0BE-0F13-4345-9FF8-F88FAF0334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0250" y="5059363"/>
            <a:ext cx="9220200" cy="16525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AFEA57AB-29AA-4568-B05A-38690DD3CA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D34DC-2527-40E3-97A6-D527D3F8AE2B}" type="datetimeFigureOut">
              <a:rPr lang="pl-PL" smtClean="0"/>
              <a:t>24.07.2025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E244816D-C13A-458F-91FF-20DC9DB32F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79F214FC-8833-4F68-B0F2-E80D77552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F698B-2700-4564-ABB6-8D52C23FEBF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512537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891BA9B-437B-44DA-AFFC-B9BC3F7E9A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ADC092F-9646-42AD-85B9-E0640C3B64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35013" y="2012950"/>
            <a:ext cx="4533900" cy="47958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6DFB781B-EE85-4719-93C8-C01CC840BC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21313" y="2012950"/>
            <a:ext cx="4535487" cy="47958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72C008D2-7217-4B0A-B2ED-3EB1AB387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D34DC-2527-40E3-97A6-D527D3F8AE2B}" type="datetimeFigureOut">
              <a:rPr lang="pl-PL" smtClean="0"/>
              <a:t>24.07.2025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50B303A5-6375-4CFA-87C7-5D6FA06399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5687D5AF-791D-4153-857E-C2441D67AE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F698B-2700-4564-ABB6-8D52C23FEBF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565032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131DD61-C5A5-4643-ABBA-5134E8C16D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600" y="403225"/>
            <a:ext cx="9221788" cy="1460500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446597F-DCB7-4582-9132-79060AEE27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6600" y="1852613"/>
            <a:ext cx="4522788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AE0EADF5-9159-4DB2-B229-E33877F062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36600" y="2760663"/>
            <a:ext cx="4522788" cy="4062412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92912D54-1975-417F-AC05-D0D4572EEE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413375" y="1852613"/>
            <a:ext cx="4545013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E2243339-247A-4149-B709-0EAE819E6A5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413375" y="2760663"/>
            <a:ext cx="4545013" cy="4062412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643E8132-D80B-4171-A36A-D4E125159B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D34DC-2527-40E3-97A6-D527D3F8AE2B}" type="datetimeFigureOut">
              <a:rPr lang="pl-PL" smtClean="0"/>
              <a:t>24.07.2025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D0D67BE9-5676-4D9F-9563-CD2CC0461C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3D5C0E4C-E574-40CB-A933-D6302D70F2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F698B-2700-4564-ABB6-8D52C23FEBF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750290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D41F867-850F-49AE-A8AE-1DB33679DA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57E25CC1-6A30-4BEC-BC82-992656AEE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D34DC-2527-40E3-97A6-D527D3F8AE2B}" type="datetimeFigureOut">
              <a:rPr lang="pl-PL" smtClean="0"/>
              <a:t>24.07.2025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51ACFF99-AC91-416F-9396-3EBF278A1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85A7D143-58B5-482B-A974-D6E6C0275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F698B-2700-4564-ABB6-8D52C23FEBF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982027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0E324847-D099-433A-9E53-63632C7081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D34DC-2527-40E3-97A6-D527D3F8AE2B}" type="datetimeFigureOut">
              <a:rPr lang="pl-PL" smtClean="0"/>
              <a:t>24.07.2025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89FA7692-0849-46AA-8A9A-ED13ECBB45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59EF26F9-5CC0-47AD-B57A-809B1312A6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F698B-2700-4564-ABB6-8D52C23FEBF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102060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BD9C0B7-9CDB-424D-BBF5-9340404C0C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600" y="503238"/>
            <a:ext cx="344805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92C90C5-EBA7-47C4-907F-8BDC887671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45013" y="1089025"/>
            <a:ext cx="541337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AB8FA5EB-B42D-49B2-B092-AF59402872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36600" y="2268538"/>
            <a:ext cx="344805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ABB07AFF-B761-4341-A5D4-9D1B1C4F2A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D34DC-2527-40E3-97A6-D527D3F8AE2B}" type="datetimeFigureOut">
              <a:rPr lang="pl-PL" smtClean="0"/>
              <a:t>24.07.2025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A9BA9E1A-6578-4442-BEBB-C44049C618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C489B475-9C59-4E93-9B42-50D81C9F48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F698B-2700-4564-ABB6-8D52C23FEBF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554580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9CFBA54-9E18-4C8E-8621-13E649B6EC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600" y="503238"/>
            <a:ext cx="344805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CF5B3223-078C-4685-B129-4E56E2F135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545013" y="1089025"/>
            <a:ext cx="541337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B07DD35A-FDB2-4397-AB0A-2C06050BC3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36600" y="2268538"/>
            <a:ext cx="344805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3435E323-F52F-4D9D-A178-9592FDD790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D34DC-2527-40E3-97A6-D527D3F8AE2B}" type="datetimeFigureOut">
              <a:rPr lang="pl-PL" smtClean="0"/>
              <a:t>24.07.2025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E57788D0-742A-499D-92AF-36AC98B6A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E6D452D9-9F7C-4413-A39F-135E021F9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F698B-2700-4564-ABB6-8D52C23FEBF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804092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Slajd tytułowy (dług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id="{A63EBD56-4A88-4F5C-BEAF-A33740721C44}"/>
              </a:ext>
            </a:extLst>
          </p:cNvPr>
          <p:cNvSpPr/>
          <p:nvPr userDrawn="1"/>
        </p:nvSpPr>
        <p:spPr>
          <a:xfrm>
            <a:off x="1025525" y="1983572"/>
            <a:ext cx="8640763" cy="4316627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48CDFE25-4437-7188-EA7B-7D9DAD5022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4986337" cy="26939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5877" y="3070227"/>
            <a:ext cx="7920115" cy="1087764"/>
          </a:xfrm>
        </p:spPr>
        <p:txBody>
          <a:bodyPr anchor="t" anchorCtr="0">
            <a:normAutofit/>
          </a:bodyPr>
          <a:lstStyle>
            <a:lvl1pPr algn="l">
              <a:lnSpc>
                <a:spcPts val="4000"/>
              </a:lnSpc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5888" y="4861794"/>
            <a:ext cx="7920037" cy="1080000"/>
          </a:xfrm>
        </p:spPr>
        <p:txBody>
          <a:bodyPr>
            <a:normAutofit/>
          </a:bodyPr>
          <a:lstStyle>
            <a:lvl1pPr marL="0" indent="0" algn="l">
              <a:lnSpc>
                <a:spcPts val="3500"/>
              </a:lnSpc>
              <a:buNone/>
              <a:defRPr sz="2800" b="1">
                <a:solidFill>
                  <a:schemeClr val="tx2"/>
                </a:solidFill>
              </a:defRPr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65356" y="540402"/>
            <a:ext cx="1799844" cy="349114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800"/>
              </a:lnSpc>
              <a:defRPr sz="14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endParaRPr lang="pl-PL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039E0742-6ADE-F448-8437-7F591E1D07F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57" y="1244366"/>
            <a:ext cx="381000" cy="381000"/>
          </a:xfrm>
          <a:prstGeom prst="rect">
            <a:avLst/>
          </a:prstGeom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id="{F60567DB-D582-D44E-A6AD-12B2B5F1FE7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250" y="545866"/>
            <a:ext cx="381000" cy="381000"/>
          </a:xfrm>
          <a:prstGeom prst="rect">
            <a:avLst/>
          </a:prstGeom>
        </p:spPr>
      </p:pic>
      <p:pic>
        <p:nvPicPr>
          <p:cNvPr id="19" name="Obraz 18">
            <a:extLst>
              <a:ext uri="{FF2B5EF4-FFF2-40B4-BE49-F238E27FC236}">
                <a16:creationId xmlns:a16="http://schemas.microsoft.com/office/drawing/2014/main" id="{39EEE39C-033E-F640-8C4C-E23D91BEA33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511" y="1244366"/>
            <a:ext cx="381000" cy="381000"/>
          </a:xfrm>
          <a:prstGeom prst="rect">
            <a:avLst/>
          </a:prstGeom>
        </p:spPr>
      </p:pic>
      <p:pic>
        <p:nvPicPr>
          <p:cNvPr id="21" name="Obraz 20">
            <a:extLst>
              <a:ext uri="{FF2B5EF4-FFF2-40B4-BE49-F238E27FC236}">
                <a16:creationId xmlns:a16="http://schemas.microsoft.com/office/drawing/2014/main" id="{C169AC8E-96EA-1048-803E-97D6CEE5E10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786" y="538288"/>
            <a:ext cx="381000" cy="381000"/>
          </a:xfrm>
          <a:prstGeom prst="rect">
            <a:avLst/>
          </a:prstGeom>
        </p:spPr>
      </p:pic>
      <p:pic>
        <p:nvPicPr>
          <p:cNvPr id="23" name="Obraz 22">
            <a:extLst>
              <a:ext uri="{FF2B5EF4-FFF2-40B4-BE49-F238E27FC236}">
                <a16:creationId xmlns:a16="http://schemas.microsoft.com/office/drawing/2014/main" id="{D5D90F56-CFD2-1A40-B479-B556FC2D370D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25" y="545866"/>
            <a:ext cx="381000" cy="381000"/>
          </a:xfrm>
          <a:prstGeom prst="rect">
            <a:avLst/>
          </a:prstGeom>
        </p:spPr>
      </p:pic>
      <p:pic>
        <p:nvPicPr>
          <p:cNvPr id="25" name="Obraz 24">
            <a:extLst>
              <a:ext uri="{FF2B5EF4-FFF2-40B4-BE49-F238E27FC236}">
                <a16:creationId xmlns:a16="http://schemas.microsoft.com/office/drawing/2014/main" id="{48E96C1A-FA5C-A24F-9872-8608B9B3BC4F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293" y="1254829"/>
            <a:ext cx="381000" cy="381000"/>
          </a:xfrm>
          <a:prstGeom prst="rect">
            <a:avLst/>
          </a:prstGeom>
        </p:spPr>
      </p:pic>
      <p:pic>
        <p:nvPicPr>
          <p:cNvPr id="27" name="Obraz 26">
            <a:extLst>
              <a:ext uri="{FF2B5EF4-FFF2-40B4-BE49-F238E27FC236}">
                <a16:creationId xmlns:a16="http://schemas.microsoft.com/office/drawing/2014/main" id="{28B2440F-CBE5-784D-ADC8-E797F64F472B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637" y="543567"/>
            <a:ext cx="381000" cy="381000"/>
          </a:xfrm>
          <a:prstGeom prst="rect">
            <a:avLst/>
          </a:prstGeom>
        </p:spPr>
      </p:pic>
      <p:pic>
        <p:nvPicPr>
          <p:cNvPr id="29" name="Obraz 28">
            <a:extLst>
              <a:ext uri="{FF2B5EF4-FFF2-40B4-BE49-F238E27FC236}">
                <a16:creationId xmlns:a16="http://schemas.microsoft.com/office/drawing/2014/main" id="{1C717A0E-10D0-FA43-BF65-49909BDCEAFA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018" y="535269"/>
            <a:ext cx="381000" cy="381000"/>
          </a:xfrm>
          <a:prstGeom prst="rect">
            <a:avLst/>
          </a:prstGeom>
        </p:spPr>
      </p:pic>
      <p:pic>
        <p:nvPicPr>
          <p:cNvPr id="31" name="Obraz 30">
            <a:extLst>
              <a:ext uri="{FF2B5EF4-FFF2-40B4-BE49-F238E27FC236}">
                <a16:creationId xmlns:a16="http://schemas.microsoft.com/office/drawing/2014/main" id="{A2891D6F-956C-9342-B2BB-C701A5BC5154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256" y="531095"/>
            <a:ext cx="381000" cy="381000"/>
          </a:xfrm>
          <a:prstGeom prst="rect">
            <a:avLst/>
          </a:prstGeom>
        </p:spPr>
      </p:pic>
      <p:pic>
        <p:nvPicPr>
          <p:cNvPr id="33" name="Obraz 32">
            <a:extLst>
              <a:ext uri="{FF2B5EF4-FFF2-40B4-BE49-F238E27FC236}">
                <a16:creationId xmlns:a16="http://schemas.microsoft.com/office/drawing/2014/main" id="{7DE0C268-A93E-1C47-9AA3-10F1F10D0971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802" y="1251987"/>
            <a:ext cx="381000" cy="381000"/>
          </a:xfrm>
          <a:prstGeom prst="rect">
            <a:avLst/>
          </a:prstGeom>
        </p:spPr>
      </p:pic>
      <p:pic>
        <p:nvPicPr>
          <p:cNvPr id="35" name="Obraz 34">
            <a:extLst>
              <a:ext uri="{FF2B5EF4-FFF2-40B4-BE49-F238E27FC236}">
                <a16:creationId xmlns:a16="http://schemas.microsoft.com/office/drawing/2014/main" id="{45508241-FE91-D847-8686-4F72BD314220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613" y="1250549"/>
            <a:ext cx="381000" cy="381000"/>
          </a:xfrm>
          <a:prstGeom prst="rect">
            <a:avLst/>
          </a:prstGeom>
        </p:spPr>
      </p:pic>
      <p:pic>
        <p:nvPicPr>
          <p:cNvPr id="37" name="Obraz 36">
            <a:extLst>
              <a:ext uri="{FF2B5EF4-FFF2-40B4-BE49-F238E27FC236}">
                <a16:creationId xmlns:a16="http://schemas.microsoft.com/office/drawing/2014/main" id="{EB9A3203-260A-FA4A-9526-A6276A5756DA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637" y="1250549"/>
            <a:ext cx="381000" cy="381000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901D9DC0-F5C3-463E-91F7-EDB0BA97AE77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525" y="1968194"/>
            <a:ext cx="3960813" cy="721949"/>
          </a:xfrm>
          <a:prstGeom prst="rect">
            <a:avLst/>
          </a:prstGeom>
        </p:spPr>
      </p:pic>
      <p:pic>
        <p:nvPicPr>
          <p:cNvPr id="24" name="Obraz 23">
            <a:extLst>
              <a:ext uri="{FF2B5EF4-FFF2-40B4-BE49-F238E27FC236}">
                <a16:creationId xmlns:a16="http://schemas.microsoft.com/office/drawing/2014/main" id="{475CA37D-6AD5-49D7-9F35-CD6AEB62F090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506" y="6357504"/>
            <a:ext cx="7974198" cy="1036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0260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3" userDrawn="1">
          <p15:clr>
            <a:srgbClr val="FBAE40"/>
          </p15:clr>
        </p15:guide>
        <p15:guide id="2" orient="horz" pos="113" userDrawn="1">
          <p15:clr>
            <a:srgbClr val="FBAE40"/>
          </p15:clr>
        </p15:guide>
        <p15:guide id="3" orient="horz" pos="2381" userDrawn="1">
          <p15:clr>
            <a:srgbClr val="FBAE40"/>
          </p15:clr>
        </p15:guide>
        <p15:guide id="4" orient="horz" pos="340" userDrawn="1">
          <p15:clr>
            <a:srgbClr val="FBAE40"/>
          </p15:clr>
        </p15:guide>
        <p15:guide id="5" orient="horz" pos="567" userDrawn="1">
          <p15:clr>
            <a:srgbClr val="FBAE40"/>
          </p15:clr>
        </p15:guide>
        <p15:guide id="6" orient="horz" pos="794" userDrawn="1">
          <p15:clr>
            <a:srgbClr val="FBAE40"/>
          </p15:clr>
        </p15:guide>
        <p15:guide id="7" orient="horz" pos="1020" userDrawn="1">
          <p15:clr>
            <a:srgbClr val="FBAE40"/>
          </p15:clr>
        </p15:guide>
        <p15:guide id="8" orient="horz" pos="1247" userDrawn="1">
          <p15:clr>
            <a:srgbClr val="FBAE40"/>
          </p15:clr>
        </p15:guide>
        <p15:guide id="9" orient="horz" pos="1474" userDrawn="1">
          <p15:clr>
            <a:srgbClr val="FBAE40"/>
          </p15:clr>
        </p15:guide>
        <p15:guide id="10" orient="horz" pos="1701" userDrawn="1">
          <p15:clr>
            <a:srgbClr val="FBAE40"/>
          </p15:clr>
        </p15:guide>
        <p15:guide id="11" orient="horz" pos="1927" userDrawn="1">
          <p15:clr>
            <a:srgbClr val="FBAE40"/>
          </p15:clr>
        </p15:guide>
        <p15:guide id="12" orient="horz" pos="2154" userDrawn="1">
          <p15:clr>
            <a:srgbClr val="FBAE40"/>
          </p15:clr>
        </p15:guide>
        <p15:guide id="13" orient="horz" pos="2608" userDrawn="1">
          <p15:clr>
            <a:srgbClr val="FBAE40"/>
          </p15:clr>
        </p15:guide>
        <p15:guide id="14" orient="horz" pos="2835" userDrawn="1">
          <p15:clr>
            <a:srgbClr val="FBAE40"/>
          </p15:clr>
        </p15:guide>
        <p15:guide id="15" orient="horz" pos="3061" userDrawn="1">
          <p15:clr>
            <a:srgbClr val="FBAE40"/>
          </p15:clr>
        </p15:guide>
        <p15:guide id="16" orient="horz" pos="3288" userDrawn="1">
          <p15:clr>
            <a:srgbClr val="FBAE40"/>
          </p15:clr>
        </p15:guide>
        <p15:guide id="17" orient="horz" pos="3515" userDrawn="1">
          <p15:clr>
            <a:srgbClr val="FBAE40"/>
          </p15:clr>
        </p15:guide>
        <p15:guide id="18" orient="horz" pos="3742" userDrawn="1">
          <p15:clr>
            <a:srgbClr val="FBAE40"/>
          </p15:clr>
        </p15:guide>
        <p15:guide id="19" orient="horz" pos="3968" userDrawn="1">
          <p15:clr>
            <a:srgbClr val="FBAE40"/>
          </p15:clr>
        </p15:guide>
        <p15:guide id="20" orient="horz" pos="4195" userDrawn="1">
          <p15:clr>
            <a:srgbClr val="FBAE40"/>
          </p15:clr>
        </p15:guide>
        <p15:guide id="21" orient="horz" pos="4422" userDrawn="1">
          <p15:clr>
            <a:srgbClr val="FBAE40"/>
          </p15:clr>
        </p15:guide>
        <p15:guide id="22" orient="horz" pos="4649" userDrawn="1">
          <p15:clr>
            <a:srgbClr val="FBAE40"/>
          </p15:clr>
        </p15:guide>
        <p15:guide id="23" pos="419" userDrawn="1">
          <p15:clr>
            <a:srgbClr val="FBAE40"/>
          </p15:clr>
        </p15:guide>
        <p15:guide id="24" pos="646" userDrawn="1">
          <p15:clr>
            <a:srgbClr val="FBAE40"/>
          </p15:clr>
        </p15:guide>
        <p15:guide id="25" pos="873" userDrawn="1">
          <p15:clr>
            <a:srgbClr val="FBAE40"/>
          </p15:clr>
        </p15:guide>
        <p15:guide id="26" pos="1100" userDrawn="1">
          <p15:clr>
            <a:srgbClr val="FBAE40"/>
          </p15:clr>
        </p15:guide>
        <p15:guide id="27" pos="1327" userDrawn="1">
          <p15:clr>
            <a:srgbClr val="FBAE40"/>
          </p15:clr>
        </p15:guide>
        <p15:guide id="28" pos="1553" userDrawn="1">
          <p15:clr>
            <a:srgbClr val="FBAE40"/>
          </p15:clr>
        </p15:guide>
        <p15:guide id="29" pos="1780" userDrawn="1">
          <p15:clr>
            <a:srgbClr val="FBAE40"/>
          </p15:clr>
        </p15:guide>
        <p15:guide id="30" pos="2007" userDrawn="1">
          <p15:clr>
            <a:srgbClr val="FBAE40"/>
          </p15:clr>
        </p15:guide>
        <p15:guide id="31" pos="2234" userDrawn="1">
          <p15:clr>
            <a:srgbClr val="FBAE40"/>
          </p15:clr>
        </p15:guide>
        <p15:guide id="32" pos="2460" userDrawn="1">
          <p15:clr>
            <a:srgbClr val="FBAE40"/>
          </p15:clr>
        </p15:guide>
        <p15:guide id="33" pos="2687" userDrawn="1">
          <p15:clr>
            <a:srgbClr val="FBAE40"/>
          </p15:clr>
        </p15:guide>
        <p15:guide id="34" pos="2914" userDrawn="1">
          <p15:clr>
            <a:srgbClr val="FBAE40"/>
          </p15:clr>
        </p15:guide>
        <p15:guide id="35" pos="3141" userDrawn="1">
          <p15:clr>
            <a:srgbClr val="FBAE40"/>
          </p15:clr>
        </p15:guide>
        <p15:guide id="36" pos="3368" userDrawn="1">
          <p15:clr>
            <a:srgbClr val="FBAE40"/>
          </p15:clr>
        </p15:guide>
        <p15:guide id="37" pos="3594" userDrawn="1">
          <p15:clr>
            <a:srgbClr val="FBAE40"/>
          </p15:clr>
        </p15:guide>
        <p15:guide id="38" pos="3821" userDrawn="1">
          <p15:clr>
            <a:srgbClr val="FBAE40"/>
          </p15:clr>
        </p15:guide>
        <p15:guide id="39" pos="4048" userDrawn="1">
          <p15:clr>
            <a:srgbClr val="FBAE40"/>
          </p15:clr>
        </p15:guide>
        <p15:guide id="40" pos="4275" userDrawn="1">
          <p15:clr>
            <a:srgbClr val="FBAE40"/>
          </p15:clr>
        </p15:guide>
        <p15:guide id="41" pos="4501" userDrawn="1">
          <p15:clr>
            <a:srgbClr val="FBAE40"/>
          </p15:clr>
        </p15:guide>
        <p15:guide id="42" pos="4728" userDrawn="1">
          <p15:clr>
            <a:srgbClr val="FBAE40"/>
          </p15:clr>
        </p15:guide>
        <p15:guide id="43" pos="4955" userDrawn="1">
          <p15:clr>
            <a:srgbClr val="FBAE40"/>
          </p15:clr>
        </p15:guide>
        <p15:guide id="44" pos="5182" userDrawn="1">
          <p15:clr>
            <a:srgbClr val="FBAE40"/>
          </p15:clr>
        </p15:guide>
        <p15:guide id="45" pos="5408" userDrawn="1">
          <p15:clr>
            <a:srgbClr val="FBAE40"/>
          </p15:clr>
        </p15:guide>
        <p15:guide id="46" pos="5635" userDrawn="1">
          <p15:clr>
            <a:srgbClr val="FBAE40"/>
          </p15:clr>
        </p15:guide>
        <p15:guide id="47" pos="5862" userDrawn="1">
          <p15:clr>
            <a:srgbClr val="FBAE40"/>
          </p15:clr>
        </p15:guide>
        <p15:guide id="48" pos="6089" userDrawn="1">
          <p15:clr>
            <a:srgbClr val="FBAE40"/>
          </p15:clr>
        </p15:guide>
        <p15:guide id="49" pos="6316" userDrawn="1">
          <p15:clr>
            <a:srgbClr val="FBAE40"/>
          </p15:clr>
        </p15:guide>
        <p15:guide id="50" pos="6542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D1EA40F-FC69-42BE-B5A1-30CD6D009A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E6AAD4EA-0509-4CF7-AAD2-7B0DAF0CBD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78FB9513-3554-4102-8169-3B2754627F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D34DC-2527-40E3-97A6-D527D3F8AE2B}" type="datetimeFigureOut">
              <a:rPr lang="pl-PL" smtClean="0"/>
              <a:t>24.07.2025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8E9B8F2E-51D6-4DF7-9F8F-CED73D7815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9303C0D-F851-407B-B75D-1A7CCFA05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F698B-2700-4564-ABB6-8D52C23FEBF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196633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55E1A936-797F-4C81-8D6A-B5CF1A5E70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651750" y="403225"/>
            <a:ext cx="2305050" cy="6405563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59D298AF-67F5-4A0F-A750-DEF3805241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35013" y="403225"/>
            <a:ext cx="6764337" cy="6405563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60AD081F-37A9-4127-BB0D-25A169F19B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D34DC-2527-40E3-97A6-D527D3F8AE2B}" type="datetimeFigureOut">
              <a:rPr lang="pl-PL" smtClean="0"/>
              <a:t>24.07.2025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945B7DC8-CE48-44FE-9AFD-7B6EEC8DD2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09F22123-DF0E-44E7-9119-7B1546A7A9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F698B-2700-4564-ABB6-8D52C23FEBF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624520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tytułowy (krótk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ymbol zastępczy obrazu 16">
            <a:extLst>
              <a:ext uri="{FF2B5EF4-FFF2-40B4-BE49-F238E27FC236}">
                <a16:creationId xmlns:a16="http://schemas.microsoft.com/office/drawing/2014/main" id="{69383BDA-94B1-6FB6-27E3-0CC3DEDF5AF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784975" cy="5221288"/>
          </a:xfrm>
          <a:custGeom>
            <a:avLst/>
            <a:gdLst>
              <a:gd name="connsiteX0" fmla="*/ 0 w 6784975"/>
              <a:gd name="connsiteY0" fmla="*/ 0 h 5221288"/>
              <a:gd name="connsiteX1" fmla="*/ 6784975 w 6784975"/>
              <a:gd name="connsiteY1" fmla="*/ 0 h 5221288"/>
              <a:gd name="connsiteX2" fmla="*/ 6784975 w 6784975"/>
              <a:gd name="connsiteY2" fmla="*/ 4500563 h 5221288"/>
              <a:gd name="connsiteX3" fmla="*/ 2825750 w 6784975"/>
              <a:gd name="connsiteY3" fmla="*/ 4500563 h 5221288"/>
              <a:gd name="connsiteX4" fmla="*/ 2825750 w 6784975"/>
              <a:gd name="connsiteY4" fmla="*/ 5221288 h 5221288"/>
              <a:gd name="connsiteX5" fmla="*/ 0 w 6784975"/>
              <a:gd name="connsiteY5" fmla="*/ 5221288 h 5221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84975" h="5221288">
                <a:moveTo>
                  <a:pt x="0" y="0"/>
                </a:moveTo>
                <a:lnTo>
                  <a:pt x="6784975" y="0"/>
                </a:lnTo>
                <a:lnTo>
                  <a:pt x="6784975" y="4500563"/>
                </a:lnTo>
                <a:lnTo>
                  <a:pt x="2825750" y="4500563"/>
                </a:lnTo>
                <a:lnTo>
                  <a:pt x="2825750" y="5221288"/>
                </a:lnTo>
                <a:lnTo>
                  <a:pt x="0" y="522128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000"/>
            </a:lvl1pPr>
          </a:lstStyle>
          <a:p>
            <a:r>
              <a:rPr lang="pl-PL" dirty="0"/>
              <a:t>Kliknij ikonę, aby dodać obraz</a:t>
            </a:r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38965D1A-9BC8-2AB7-6B73-C2BBDA5D66AA}"/>
              </a:ext>
            </a:extLst>
          </p:cNvPr>
          <p:cNvSpPr/>
          <p:nvPr userDrawn="1"/>
        </p:nvSpPr>
        <p:spPr>
          <a:xfrm>
            <a:off x="2825750" y="4500563"/>
            <a:ext cx="6840538" cy="179963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72808" y="5579563"/>
            <a:ext cx="6133117" cy="648546"/>
          </a:xfrm>
        </p:spPr>
        <p:txBody>
          <a:bodyPr anchor="t" anchorCtr="0">
            <a:normAutofit/>
          </a:bodyPr>
          <a:lstStyle>
            <a:lvl1pPr algn="l">
              <a:lnSpc>
                <a:spcPts val="3500"/>
              </a:lnSpc>
              <a:defRPr sz="2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66444" y="539750"/>
            <a:ext cx="1799844" cy="366725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800"/>
              </a:lnSpc>
              <a:defRPr sz="14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61610911-15D0-4EF5-B7F0-BBD68E7248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466" y="6418678"/>
            <a:ext cx="7519005" cy="977570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0916A993-CE91-4E0D-855D-56FBD17FB9B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2274" y="4489842"/>
            <a:ext cx="3942701" cy="718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935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2" userDrawn="1">
          <p15:clr>
            <a:srgbClr val="FBAE40"/>
          </p15:clr>
        </p15:guide>
        <p15:guide id="2" orient="horz" pos="113" userDrawn="1">
          <p15:clr>
            <a:srgbClr val="FBAE40"/>
          </p15:clr>
        </p15:guide>
        <p15:guide id="3" orient="horz" pos="2381" userDrawn="1">
          <p15:clr>
            <a:srgbClr val="FBAE40"/>
          </p15:clr>
        </p15:guide>
        <p15:guide id="4" orient="horz" pos="340" userDrawn="1">
          <p15:clr>
            <a:srgbClr val="FBAE40"/>
          </p15:clr>
        </p15:guide>
        <p15:guide id="5" orient="horz" pos="567" userDrawn="1">
          <p15:clr>
            <a:srgbClr val="FBAE40"/>
          </p15:clr>
        </p15:guide>
        <p15:guide id="6" orient="horz" pos="794" userDrawn="1">
          <p15:clr>
            <a:srgbClr val="FBAE40"/>
          </p15:clr>
        </p15:guide>
        <p15:guide id="7" orient="horz" pos="1020" userDrawn="1">
          <p15:clr>
            <a:srgbClr val="FBAE40"/>
          </p15:clr>
        </p15:guide>
        <p15:guide id="8" orient="horz" pos="1247" userDrawn="1">
          <p15:clr>
            <a:srgbClr val="FBAE40"/>
          </p15:clr>
        </p15:guide>
        <p15:guide id="9" orient="horz" pos="1474" userDrawn="1">
          <p15:clr>
            <a:srgbClr val="FBAE40"/>
          </p15:clr>
        </p15:guide>
        <p15:guide id="10" orient="horz" pos="1701" userDrawn="1">
          <p15:clr>
            <a:srgbClr val="FBAE40"/>
          </p15:clr>
        </p15:guide>
        <p15:guide id="11" orient="horz" pos="1927" userDrawn="1">
          <p15:clr>
            <a:srgbClr val="FBAE40"/>
          </p15:clr>
        </p15:guide>
        <p15:guide id="12" orient="horz" pos="2154" userDrawn="1">
          <p15:clr>
            <a:srgbClr val="FBAE40"/>
          </p15:clr>
        </p15:guide>
        <p15:guide id="13" orient="horz" pos="2608" userDrawn="1">
          <p15:clr>
            <a:srgbClr val="FBAE40"/>
          </p15:clr>
        </p15:guide>
        <p15:guide id="14" orient="horz" pos="2835" userDrawn="1">
          <p15:clr>
            <a:srgbClr val="FBAE40"/>
          </p15:clr>
        </p15:guide>
        <p15:guide id="15" orient="horz" pos="3061" userDrawn="1">
          <p15:clr>
            <a:srgbClr val="FBAE40"/>
          </p15:clr>
        </p15:guide>
        <p15:guide id="16" orient="horz" pos="3288" userDrawn="1">
          <p15:clr>
            <a:srgbClr val="FBAE40"/>
          </p15:clr>
        </p15:guide>
        <p15:guide id="17" orient="horz" pos="3515" userDrawn="1">
          <p15:clr>
            <a:srgbClr val="FBAE40"/>
          </p15:clr>
        </p15:guide>
        <p15:guide id="18" orient="horz" pos="3742" userDrawn="1">
          <p15:clr>
            <a:srgbClr val="FBAE40"/>
          </p15:clr>
        </p15:guide>
        <p15:guide id="19" orient="horz" pos="3968" userDrawn="1">
          <p15:clr>
            <a:srgbClr val="FBAE40"/>
          </p15:clr>
        </p15:guide>
        <p15:guide id="20" orient="horz" pos="4195" userDrawn="1">
          <p15:clr>
            <a:srgbClr val="FBAE40"/>
          </p15:clr>
        </p15:guide>
        <p15:guide id="21" orient="horz" pos="4422" userDrawn="1">
          <p15:clr>
            <a:srgbClr val="FBAE40"/>
          </p15:clr>
        </p15:guide>
        <p15:guide id="22" orient="horz" pos="4649" userDrawn="1">
          <p15:clr>
            <a:srgbClr val="FBAE40"/>
          </p15:clr>
        </p15:guide>
        <p15:guide id="23" pos="419" userDrawn="1">
          <p15:clr>
            <a:srgbClr val="FBAE40"/>
          </p15:clr>
        </p15:guide>
        <p15:guide id="24" pos="646" userDrawn="1">
          <p15:clr>
            <a:srgbClr val="FBAE40"/>
          </p15:clr>
        </p15:guide>
        <p15:guide id="25" pos="873" userDrawn="1">
          <p15:clr>
            <a:srgbClr val="FBAE40"/>
          </p15:clr>
        </p15:guide>
        <p15:guide id="26" pos="1100" userDrawn="1">
          <p15:clr>
            <a:srgbClr val="FBAE40"/>
          </p15:clr>
        </p15:guide>
        <p15:guide id="27" pos="1327" userDrawn="1">
          <p15:clr>
            <a:srgbClr val="FBAE40"/>
          </p15:clr>
        </p15:guide>
        <p15:guide id="28" pos="1553" userDrawn="1">
          <p15:clr>
            <a:srgbClr val="FBAE40"/>
          </p15:clr>
        </p15:guide>
        <p15:guide id="29" pos="1780" userDrawn="1">
          <p15:clr>
            <a:srgbClr val="FBAE40"/>
          </p15:clr>
        </p15:guide>
        <p15:guide id="30" pos="2007" userDrawn="1">
          <p15:clr>
            <a:srgbClr val="FBAE40"/>
          </p15:clr>
        </p15:guide>
        <p15:guide id="31" pos="2234" userDrawn="1">
          <p15:clr>
            <a:srgbClr val="FBAE40"/>
          </p15:clr>
        </p15:guide>
        <p15:guide id="32" pos="2460" userDrawn="1">
          <p15:clr>
            <a:srgbClr val="FBAE40"/>
          </p15:clr>
        </p15:guide>
        <p15:guide id="33" pos="2687" userDrawn="1">
          <p15:clr>
            <a:srgbClr val="FBAE40"/>
          </p15:clr>
        </p15:guide>
        <p15:guide id="34" pos="2914" userDrawn="1">
          <p15:clr>
            <a:srgbClr val="FBAE40"/>
          </p15:clr>
        </p15:guide>
        <p15:guide id="35" pos="3141" userDrawn="1">
          <p15:clr>
            <a:srgbClr val="FBAE40"/>
          </p15:clr>
        </p15:guide>
        <p15:guide id="36" pos="3368" userDrawn="1">
          <p15:clr>
            <a:srgbClr val="FBAE40"/>
          </p15:clr>
        </p15:guide>
        <p15:guide id="37" pos="3594" userDrawn="1">
          <p15:clr>
            <a:srgbClr val="FBAE40"/>
          </p15:clr>
        </p15:guide>
        <p15:guide id="38" pos="3821" userDrawn="1">
          <p15:clr>
            <a:srgbClr val="FBAE40"/>
          </p15:clr>
        </p15:guide>
        <p15:guide id="39" pos="4048" userDrawn="1">
          <p15:clr>
            <a:srgbClr val="FBAE40"/>
          </p15:clr>
        </p15:guide>
        <p15:guide id="40" pos="4275" userDrawn="1">
          <p15:clr>
            <a:srgbClr val="FBAE40"/>
          </p15:clr>
        </p15:guide>
        <p15:guide id="41" pos="4501" userDrawn="1">
          <p15:clr>
            <a:srgbClr val="FBAE40"/>
          </p15:clr>
        </p15:guide>
        <p15:guide id="42" pos="4728" userDrawn="1">
          <p15:clr>
            <a:srgbClr val="FBAE40"/>
          </p15:clr>
        </p15:guide>
        <p15:guide id="43" pos="4955" userDrawn="1">
          <p15:clr>
            <a:srgbClr val="FBAE40"/>
          </p15:clr>
        </p15:guide>
        <p15:guide id="44" pos="5182" userDrawn="1">
          <p15:clr>
            <a:srgbClr val="FBAE40"/>
          </p15:clr>
        </p15:guide>
        <p15:guide id="45" pos="5408" userDrawn="1">
          <p15:clr>
            <a:srgbClr val="FBAE40"/>
          </p15:clr>
        </p15:guide>
        <p15:guide id="46" pos="5635" userDrawn="1">
          <p15:clr>
            <a:srgbClr val="FBAE40"/>
          </p15:clr>
        </p15:guide>
        <p15:guide id="47" pos="5862" userDrawn="1">
          <p15:clr>
            <a:srgbClr val="FBAE40"/>
          </p15:clr>
        </p15:guide>
        <p15:guide id="48" pos="6089" userDrawn="1">
          <p15:clr>
            <a:srgbClr val="FBAE40"/>
          </p15:clr>
        </p15:guide>
        <p15:guide id="49" pos="6316" userDrawn="1">
          <p15:clr>
            <a:srgbClr val="FBAE40"/>
          </p15:clr>
        </p15:guide>
        <p15:guide id="50" pos="6542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tytuł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>
            <a:extLst>
              <a:ext uri="{FF2B5EF4-FFF2-40B4-BE49-F238E27FC236}">
                <a16:creationId xmlns:a16="http://schemas.microsoft.com/office/drawing/2014/main" id="{0D1F565A-4734-6B49-4F72-233C397DE031}"/>
              </a:ext>
            </a:extLst>
          </p:cNvPr>
          <p:cNvSpPr/>
          <p:nvPr userDrawn="1"/>
        </p:nvSpPr>
        <p:spPr>
          <a:xfrm>
            <a:off x="2825749" y="4500563"/>
            <a:ext cx="7196139" cy="215959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Symbol zastępczy obrazu 8">
            <a:extLst>
              <a:ext uri="{FF2B5EF4-FFF2-40B4-BE49-F238E27FC236}">
                <a16:creationId xmlns:a16="http://schemas.microsoft.com/office/drawing/2014/main" id="{12E8330A-FFD8-2BBA-E745-7200C0738BE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69925" y="0"/>
            <a:ext cx="6835775" cy="4859338"/>
          </a:xfrm>
          <a:custGeom>
            <a:avLst/>
            <a:gdLst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35775 w 6835775"/>
              <a:gd name="connsiteY2" fmla="*/ 4500563 h 4859338"/>
              <a:gd name="connsiteX3" fmla="*/ 2155824 w 6835775"/>
              <a:gd name="connsiteY3" fmla="*/ 4500563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35775" h="4859338">
                <a:moveTo>
                  <a:pt x="0" y="0"/>
                </a:moveTo>
                <a:lnTo>
                  <a:pt x="6835775" y="0"/>
                </a:lnTo>
                <a:lnTo>
                  <a:pt x="6835775" y="4500563"/>
                </a:lnTo>
                <a:lnTo>
                  <a:pt x="2155824" y="4500563"/>
                </a:lnTo>
                <a:lnTo>
                  <a:pt x="2155824" y="4859338"/>
                </a:lnTo>
                <a:lnTo>
                  <a:pt x="0" y="485933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000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7BF7E1EF-0AB1-F3B1-F5CD-6A2AA3056193}"/>
              </a:ext>
            </a:extLst>
          </p:cNvPr>
          <p:cNvSpPr/>
          <p:nvPr userDrawn="1"/>
        </p:nvSpPr>
        <p:spPr>
          <a:xfrm>
            <a:off x="3905250" y="4500562"/>
            <a:ext cx="3600449" cy="359395"/>
          </a:xfrm>
          <a:prstGeom prst="rect">
            <a:avLst/>
          </a:prstGeom>
          <a:solidFill>
            <a:srgbClr val="0052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03E2C530-5988-0861-50D8-1C7FE1662A60}"/>
              </a:ext>
            </a:extLst>
          </p:cNvPr>
          <p:cNvSpPr/>
          <p:nvPr userDrawn="1"/>
        </p:nvSpPr>
        <p:spPr>
          <a:xfrm>
            <a:off x="2825751" y="4500561"/>
            <a:ext cx="1079500" cy="35877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86113" y="5195719"/>
            <a:ext cx="6480176" cy="1320421"/>
          </a:xfrm>
        </p:spPr>
        <p:txBody>
          <a:bodyPr anchor="t" anchorCtr="0">
            <a:normAutofit/>
          </a:bodyPr>
          <a:lstStyle>
            <a:lvl1pPr algn="l">
              <a:lnSpc>
                <a:spcPts val="3500"/>
              </a:lnSpc>
              <a:defRPr sz="2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9016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3" userDrawn="1">
          <p15:clr>
            <a:srgbClr val="FBAE40"/>
          </p15:clr>
        </p15:guide>
        <p15:guide id="2" orient="horz" pos="113" userDrawn="1">
          <p15:clr>
            <a:srgbClr val="FBAE40"/>
          </p15:clr>
        </p15:guide>
        <p15:guide id="3" orient="horz" pos="2381" userDrawn="1">
          <p15:clr>
            <a:srgbClr val="FBAE40"/>
          </p15:clr>
        </p15:guide>
        <p15:guide id="4" orient="horz" pos="340" userDrawn="1">
          <p15:clr>
            <a:srgbClr val="FBAE40"/>
          </p15:clr>
        </p15:guide>
        <p15:guide id="5" orient="horz" pos="567" userDrawn="1">
          <p15:clr>
            <a:srgbClr val="FBAE40"/>
          </p15:clr>
        </p15:guide>
        <p15:guide id="6" orient="horz" pos="794" userDrawn="1">
          <p15:clr>
            <a:srgbClr val="FBAE40"/>
          </p15:clr>
        </p15:guide>
        <p15:guide id="7" orient="horz" pos="1020" userDrawn="1">
          <p15:clr>
            <a:srgbClr val="FBAE40"/>
          </p15:clr>
        </p15:guide>
        <p15:guide id="8" orient="horz" pos="1247" userDrawn="1">
          <p15:clr>
            <a:srgbClr val="FBAE40"/>
          </p15:clr>
        </p15:guide>
        <p15:guide id="9" orient="horz" pos="1474" userDrawn="1">
          <p15:clr>
            <a:srgbClr val="FBAE40"/>
          </p15:clr>
        </p15:guide>
        <p15:guide id="10" orient="horz" pos="1701" userDrawn="1">
          <p15:clr>
            <a:srgbClr val="FBAE40"/>
          </p15:clr>
        </p15:guide>
        <p15:guide id="11" orient="horz" pos="1927" userDrawn="1">
          <p15:clr>
            <a:srgbClr val="FBAE40"/>
          </p15:clr>
        </p15:guide>
        <p15:guide id="12" orient="horz" pos="2154" userDrawn="1">
          <p15:clr>
            <a:srgbClr val="FBAE40"/>
          </p15:clr>
        </p15:guide>
        <p15:guide id="13" orient="horz" pos="2608" userDrawn="1">
          <p15:clr>
            <a:srgbClr val="FBAE40"/>
          </p15:clr>
        </p15:guide>
        <p15:guide id="14" orient="horz" pos="2835" userDrawn="1">
          <p15:clr>
            <a:srgbClr val="FBAE40"/>
          </p15:clr>
        </p15:guide>
        <p15:guide id="15" orient="horz" pos="3061" userDrawn="1">
          <p15:clr>
            <a:srgbClr val="FBAE40"/>
          </p15:clr>
        </p15:guide>
        <p15:guide id="16" orient="horz" pos="3288" userDrawn="1">
          <p15:clr>
            <a:srgbClr val="FBAE40"/>
          </p15:clr>
        </p15:guide>
        <p15:guide id="17" orient="horz" pos="3515" userDrawn="1">
          <p15:clr>
            <a:srgbClr val="FBAE40"/>
          </p15:clr>
        </p15:guide>
        <p15:guide id="18" orient="horz" pos="3742" userDrawn="1">
          <p15:clr>
            <a:srgbClr val="FBAE40"/>
          </p15:clr>
        </p15:guide>
        <p15:guide id="19" orient="horz" pos="3968" userDrawn="1">
          <p15:clr>
            <a:srgbClr val="FBAE40"/>
          </p15:clr>
        </p15:guide>
        <p15:guide id="20" orient="horz" pos="4195" userDrawn="1">
          <p15:clr>
            <a:srgbClr val="FBAE40"/>
          </p15:clr>
        </p15:guide>
        <p15:guide id="21" orient="horz" pos="4422" userDrawn="1">
          <p15:clr>
            <a:srgbClr val="FBAE40"/>
          </p15:clr>
        </p15:guide>
        <p15:guide id="22" orient="horz" pos="4649" userDrawn="1">
          <p15:clr>
            <a:srgbClr val="FBAE40"/>
          </p15:clr>
        </p15:guide>
        <p15:guide id="23" pos="419" userDrawn="1">
          <p15:clr>
            <a:srgbClr val="FBAE40"/>
          </p15:clr>
        </p15:guide>
        <p15:guide id="24" pos="646" userDrawn="1">
          <p15:clr>
            <a:srgbClr val="FBAE40"/>
          </p15:clr>
        </p15:guide>
        <p15:guide id="25" pos="873" userDrawn="1">
          <p15:clr>
            <a:srgbClr val="FBAE40"/>
          </p15:clr>
        </p15:guide>
        <p15:guide id="26" pos="1100" userDrawn="1">
          <p15:clr>
            <a:srgbClr val="FBAE40"/>
          </p15:clr>
        </p15:guide>
        <p15:guide id="27" pos="1327" userDrawn="1">
          <p15:clr>
            <a:srgbClr val="FBAE40"/>
          </p15:clr>
        </p15:guide>
        <p15:guide id="28" pos="1553" userDrawn="1">
          <p15:clr>
            <a:srgbClr val="FBAE40"/>
          </p15:clr>
        </p15:guide>
        <p15:guide id="29" pos="1780" userDrawn="1">
          <p15:clr>
            <a:srgbClr val="FBAE40"/>
          </p15:clr>
        </p15:guide>
        <p15:guide id="30" pos="2007" userDrawn="1">
          <p15:clr>
            <a:srgbClr val="FBAE40"/>
          </p15:clr>
        </p15:guide>
        <p15:guide id="31" pos="2234" userDrawn="1">
          <p15:clr>
            <a:srgbClr val="FBAE40"/>
          </p15:clr>
        </p15:guide>
        <p15:guide id="32" pos="2460" userDrawn="1">
          <p15:clr>
            <a:srgbClr val="FBAE40"/>
          </p15:clr>
        </p15:guide>
        <p15:guide id="33" pos="2687" userDrawn="1">
          <p15:clr>
            <a:srgbClr val="FBAE40"/>
          </p15:clr>
        </p15:guide>
        <p15:guide id="34" pos="2914" userDrawn="1">
          <p15:clr>
            <a:srgbClr val="FBAE40"/>
          </p15:clr>
        </p15:guide>
        <p15:guide id="35" pos="3141" userDrawn="1">
          <p15:clr>
            <a:srgbClr val="FBAE40"/>
          </p15:clr>
        </p15:guide>
        <p15:guide id="36" pos="3368" userDrawn="1">
          <p15:clr>
            <a:srgbClr val="FBAE40"/>
          </p15:clr>
        </p15:guide>
        <p15:guide id="37" pos="3594" userDrawn="1">
          <p15:clr>
            <a:srgbClr val="FBAE40"/>
          </p15:clr>
        </p15:guide>
        <p15:guide id="38" pos="3821" userDrawn="1">
          <p15:clr>
            <a:srgbClr val="FBAE40"/>
          </p15:clr>
        </p15:guide>
        <p15:guide id="39" pos="4048" userDrawn="1">
          <p15:clr>
            <a:srgbClr val="FBAE40"/>
          </p15:clr>
        </p15:guide>
        <p15:guide id="40" pos="4275" userDrawn="1">
          <p15:clr>
            <a:srgbClr val="FBAE40"/>
          </p15:clr>
        </p15:guide>
        <p15:guide id="41" pos="4501" userDrawn="1">
          <p15:clr>
            <a:srgbClr val="FBAE40"/>
          </p15:clr>
        </p15:guide>
        <p15:guide id="42" pos="4728" userDrawn="1">
          <p15:clr>
            <a:srgbClr val="FBAE40"/>
          </p15:clr>
        </p15:guide>
        <p15:guide id="43" pos="4955" userDrawn="1">
          <p15:clr>
            <a:srgbClr val="FBAE40"/>
          </p15:clr>
        </p15:guide>
        <p15:guide id="44" pos="5182" userDrawn="1">
          <p15:clr>
            <a:srgbClr val="FBAE40"/>
          </p15:clr>
        </p15:guide>
        <p15:guide id="45" pos="5408" userDrawn="1">
          <p15:clr>
            <a:srgbClr val="FBAE40"/>
          </p15:clr>
        </p15:guide>
        <p15:guide id="46" pos="5635" userDrawn="1">
          <p15:clr>
            <a:srgbClr val="FBAE40"/>
          </p15:clr>
        </p15:guide>
        <p15:guide id="47" pos="5862" userDrawn="1">
          <p15:clr>
            <a:srgbClr val="FBAE40"/>
          </p15:clr>
        </p15:guide>
        <p15:guide id="48" pos="6089" userDrawn="1">
          <p15:clr>
            <a:srgbClr val="FBAE40"/>
          </p15:clr>
        </p15:guide>
        <p15:guide id="49" pos="6316" userDrawn="1">
          <p15:clr>
            <a:srgbClr val="FBAE40"/>
          </p15:clr>
        </p15:guide>
        <p15:guide id="50" pos="65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lajd - tytuł + zawartość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5907" y="1979837"/>
            <a:ext cx="8640382" cy="4392288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3ACD0022-394D-4334-8063-C618E3B71FC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8000" y="6390514"/>
            <a:ext cx="7235429" cy="940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279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lajd - tytuł + 2 elementy zawartości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5906" y="1979837"/>
            <a:ext cx="4140000" cy="468001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25906" y="1979613"/>
            <a:ext cx="4140000" cy="4680226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41AAA0E-45E9-08FB-9373-71A084B888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340004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ajd - tytuł + zdjęcie + zawartość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5906" y="899836"/>
            <a:ext cx="4320000" cy="1080001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5906" y="1979837"/>
            <a:ext cx="4320382" cy="4680002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41AAA0E-45E9-08FB-9373-71A084B888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7" name="Symbol zastępczy obrazu 6">
            <a:extLst>
              <a:ext uri="{FF2B5EF4-FFF2-40B4-BE49-F238E27FC236}">
                <a16:creationId xmlns:a16="http://schemas.microsoft.com/office/drawing/2014/main" id="{E681B9F9-7BA5-2D43-A1BD-8AF5D025063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900113"/>
            <a:ext cx="4986338" cy="5759726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ctr">
              <a:buFont typeface="Arial" panose="020B0604020202020204" pitchFamily="34" charset="0"/>
              <a:buNone/>
              <a:defRPr sz="1000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53987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Slajd - tytuł + zawartość bez pas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6BE561E-99B3-4335-3AEE-43699306B9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630E28BA-19A4-6182-CE10-65107EDF6B75}"/>
              </a:ext>
            </a:extLst>
          </p:cNvPr>
          <p:cNvSpPr/>
          <p:nvPr userDrawn="1"/>
        </p:nvSpPr>
        <p:spPr>
          <a:xfrm>
            <a:off x="8585546" y="7380288"/>
            <a:ext cx="1080742" cy="179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699915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1_Slajd - tytuł + 2 elementy zawartości bez pas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5906" y="1979837"/>
            <a:ext cx="4140000" cy="4680018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25906" y="1979613"/>
            <a:ext cx="4140000" cy="4680226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A72189C-757E-47DF-313E-E0F36399C09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E363107C-97A9-9A5D-A2A2-E6ABB7ED4C62}"/>
              </a:ext>
            </a:extLst>
          </p:cNvPr>
          <p:cNvSpPr/>
          <p:nvPr userDrawn="1"/>
        </p:nvSpPr>
        <p:spPr>
          <a:xfrm>
            <a:off x="8585546" y="7380288"/>
            <a:ext cx="1080742" cy="179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95970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5525" y="899836"/>
            <a:ext cx="8640381" cy="108000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5907" y="1979837"/>
            <a:ext cx="8640382" cy="468000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  <a:endParaRPr lang="en-US" dirty="0"/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617E16B8-2BD0-D12E-978E-94E428DF9717}"/>
              </a:ext>
            </a:extLst>
          </p:cNvPr>
          <p:cNvSpPr/>
          <p:nvPr userDrawn="1"/>
        </p:nvSpPr>
        <p:spPr>
          <a:xfrm>
            <a:off x="1025870" y="0"/>
            <a:ext cx="1080742" cy="1793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662915FD-1FF3-5CF3-5C57-034114B5E6A2}"/>
              </a:ext>
            </a:extLst>
          </p:cNvPr>
          <p:cNvSpPr/>
          <p:nvPr userDrawn="1"/>
        </p:nvSpPr>
        <p:spPr>
          <a:xfrm>
            <a:off x="2106612" y="0"/>
            <a:ext cx="7559293" cy="179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5026AD61-FC69-65FC-05E3-06AA14C893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85200" y="7019837"/>
            <a:ext cx="1080000" cy="180000"/>
          </a:xfrm>
          <a:prstGeom prst="rect">
            <a:avLst/>
          </a:prstGeom>
          <a:noFill/>
        </p:spPr>
        <p:txBody>
          <a:bodyPr vert="horz" lIns="0" tIns="72000" rIns="0" bIns="72000" rtlCol="0" anchor="ctr" anchorCtr="0"/>
          <a:lstStyle>
            <a:lvl1pPr algn="r">
              <a:defRPr sz="10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4C2A84FB-402E-BB6C-632B-D1ADD49B7D8C}"/>
              </a:ext>
            </a:extLst>
          </p:cNvPr>
          <p:cNvSpPr/>
          <p:nvPr userDrawn="1"/>
        </p:nvSpPr>
        <p:spPr>
          <a:xfrm>
            <a:off x="8585546" y="7380288"/>
            <a:ext cx="1080742" cy="179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86163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25" r:id="rId2"/>
    <p:sldLayoutId id="2147483720" r:id="rId3"/>
    <p:sldLayoutId id="2147483721" r:id="rId4"/>
    <p:sldLayoutId id="2147483710" r:id="rId5"/>
    <p:sldLayoutId id="2147483712" r:id="rId6"/>
    <p:sldLayoutId id="2147483726" r:id="rId7"/>
    <p:sldLayoutId id="2147483740" r:id="rId8"/>
    <p:sldLayoutId id="2147483723" r:id="rId9"/>
    <p:sldLayoutId id="2147483728" r:id="rId10"/>
  </p:sldLayoutIdLst>
  <p:hf sldNum="0" hdr="0" dt="0"/>
  <p:txStyles>
    <p:titleStyle>
      <a:lvl1pPr algn="l" defTabSz="1007943" rtl="0" eaLnBrk="1" latinLnBrk="0" hangingPunct="1">
        <a:lnSpc>
          <a:spcPts val="3600"/>
        </a:lnSpc>
        <a:spcBef>
          <a:spcPct val="0"/>
        </a:spcBef>
        <a:buNone/>
        <a:defRPr sz="2800" b="1" kern="1200">
          <a:solidFill>
            <a:schemeClr val="tx2"/>
          </a:solidFill>
          <a:latin typeface="Open Sans" pitchFamily="2" charset="0"/>
          <a:ea typeface="Open Sans" pitchFamily="2" charset="0"/>
          <a:cs typeface="Open Sans" pitchFamily="2" charset="0"/>
        </a:defRPr>
      </a:lvl1pPr>
    </p:titleStyle>
    <p:bodyStyle>
      <a:lvl1pPr marL="251986" indent="-251986" algn="l" defTabSz="1007943" rtl="0" eaLnBrk="1" latinLnBrk="0" hangingPunct="1">
        <a:lnSpc>
          <a:spcPts val="2400"/>
        </a:lnSpc>
        <a:spcBef>
          <a:spcPts val="1102"/>
        </a:spcBef>
        <a:buClr>
          <a:schemeClr val="accent1"/>
        </a:buClr>
        <a:buFontTx/>
        <a:buBlip>
          <a:blip r:embed="rId12"/>
        </a:buBlip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1pPr>
      <a:lvl2pPr marL="755957" indent="-251986" algn="l" defTabSz="1007943" rtl="0" eaLnBrk="1" latinLnBrk="0" hangingPunct="1">
        <a:lnSpc>
          <a:spcPts val="2400"/>
        </a:lnSpc>
        <a:spcBef>
          <a:spcPts val="551"/>
        </a:spcBef>
        <a:buFontTx/>
        <a:buBlip>
          <a:blip r:embed="rId13"/>
        </a:buBlip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2pPr>
      <a:lvl3pPr marL="1259929" indent="-251986" algn="l" defTabSz="1007943" rtl="0" eaLnBrk="1" latinLnBrk="0" hangingPunct="1">
        <a:lnSpc>
          <a:spcPts val="2400"/>
        </a:lnSpc>
        <a:spcBef>
          <a:spcPts val="551"/>
        </a:spcBef>
        <a:buFontTx/>
        <a:buBlip>
          <a:blip r:embed="rId14"/>
        </a:buBlip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3pPr>
      <a:lvl4pPr marL="1763900" indent="-251986" algn="l" defTabSz="1007943" rtl="0" eaLnBrk="1" latinLnBrk="0" hangingPunct="1">
        <a:lnSpc>
          <a:spcPts val="2400"/>
        </a:lnSpc>
        <a:spcBef>
          <a:spcPts val="55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4pPr>
      <a:lvl5pPr marL="2267872" indent="-251986" algn="l" defTabSz="1007943" rtl="0" eaLnBrk="1" latinLnBrk="0" hangingPunct="1">
        <a:lnSpc>
          <a:spcPts val="2400"/>
        </a:lnSpc>
        <a:spcBef>
          <a:spcPts val="55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93" userDrawn="1">
          <p15:clr>
            <a:srgbClr val="F26B43"/>
          </p15:clr>
        </p15:guide>
        <p15:guide id="2" pos="419" userDrawn="1">
          <p15:clr>
            <a:srgbClr val="F26B43"/>
          </p15:clr>
        </p15:guide>
        <p15:guide id="3" pos="646" userDrawn="1">
          <p15:clr>
            <a:srgbClr val="F26B43"/>
          </p15:clr>
        </p15:guide>
        <p15:guide id="4" pos="873" userDrawn="1">
          <p15:clr>
            <a:srgbClr val="F26B43"/>
          </p15:clr>
        </p15:guide>
        <p15:guide id="5" pos="1100" userDrawn="1">
          <p15:clr>
            <a:srgbClr val="F26B43"/>
          </p15:clr>
        </p15:guide>
        <p15:guide id="6" pos="1327" userDrawn="1">
          <p15:clr>
            <a:srgbClr val="F26B43"/>
          </p15:clr>
        </p15:guide>
        <p15:guide id="7" pos="1553" userDrawn="1">
          <p15:clr>
            <a:srgbClr val="F26B43"/>
          </p15:clr>
        </p15:guide>
        <p15:guide id="8" pos="1780" userDrawn="1">
          <p15:clr>
            <a:srgbClr val="F26B43"/>
          </p15:clr>
        </p15:guide>
        <p15:guide id="9" pos="2007" userDrawn="1">
          <p15:clr>
            <a:srgbClr val="F26B43"/>
          </p15:clr>
        </p15:guide>
        <p15:guide id="10" pos="2234" userDrawn="1">
          <p15:clr>
            <a:srgbClr val="F26B43"/>
          </p15:clr>
        </p15:guide>
        <p15:guide id="11" pos="2460" userDrawn="1">
          <p15:clr>
            <a:srgbClr val="F26B43"/>
          </p15:clr>
        </p15:guide>
        <p15:guide id="12" pos="2687" userDrawn="1">
          <p15:clr>
            <a:srgbClr val="F26B43"/>
          </p15:clr>
        </p15:guide>
        <p15:guide id="13" pos="2914" userDrawn="1">
          <p15:clr>
            <a:srgbClr val="F26B43"/>
          </p15:clr>
        </p15:guide>
        <p15:guide id="14" pos="3141" userDrawn="1">
          <p15:clr>
            <a:srgbClr val="F26B43"/>
          </p15:clr>
        </p15:guide>
        <p15:guide id="15" pos="3368" userDrawn="1">
          <p15:clr>
            <a:srgbClr val="F26B43"/>
          </p15:clr>
        </p15:guide>
        <p15:guide id="16" pos="3594" userDrawn="1">
          <p15:clr>
            <a:srgbClr val="F26B43"/>
          </p15:clr>
        </p15:guide>
        <p15:guide id="17" pos="3821" userDrawn="1">
          <p15:clr>
            <a:srgbClr val="F26B43"/>
          </p15:clr>
        </p15:guide>
        <p15:guide id="18" pos="4048" userDrawn="1">
          <p15:clr>
            <a:srgbClr val="F26B43"/>
          </p15:clr>
        </p15:guide>
        <p15:guide id="19" pos="4275" userDrawn="1">
          <p15:clr>
            <a:srgbClr val="F26B43"/>
          </p15:clr>
        </p15:guide>
        <p15:guide id="20" pos="4501" userDrawn="1">
          <p15:clr>
            <a:srgbClr val="F26B43"/>
          </p15:clr>
        </p15:guide>
        <p15:guide id="21" pos="4728" userDrawn="1">
          <p15:clr>
            <a:srgbClr val="F26B43"/>
          </p15:clr>
        </p15:guide>
        <p15:guide id="22" pos="4955" userDrawn="1">
          <p15:clr>
            <a:srgbClr val="F26B43"/>
          </p15:clr>
        </p15:guide>
        <p15:guide id="23" pos="5182" userDrawn="1">
          <p15:clr>
            <a:srgbClr val="F26B43"/>
          </p15:clr>
        </p15:guide>
        <p15:guide id="24" pos="5408" userDrawn="1">
          <p15:clr>
            <a:srgbClr val="F26B43"/>
          </p15:clr>
        </p15:guide>
        <p15:guide id="25" pos="5635" userDrawn="1">
          <p15:clr>
            <a:srgbClr val="F26B43"/>
          </p15:clr>
        </p15:guide>
        <p15:guide id="26" pos="5862" userDrawn="1">
          <p15:clr>
            <a:srgbClr val="F26B43"/>
          </p15:clr>
        </p15:guide>
        <p15:guide id="27" pos="6089" userDrawn="1">
          <p15:clr>
            <a:srgbClr val="F26B43"/>
          </p15:clr>
        </p15:guide>
        <p15:guide id="28" pos="6316" userDrawn="1">
          <p15:clr>
            <a:srgbClr val="F26B43"/>
          </p15:clr>
        </p15:guide>
        <p15:guide id="29" pos="6542" userDrawn="1">
          <p15:clr>
            <a:srgbClr val="F26B43"/>
          </p15:clr>
        </p15:guide>
        <p15:guide id="30" orient="horz" pos="113" userDrawn="1">
          <p15:clr>
            <a:srgbClr val="F26B43"/>
          </p15:clr>
        </p15:guide>
        <p15:guide id="31" orient="horz" pos="340" userDrawn="1">
          <p15:clr>
            <a:srgbClr val="F26B43"/>
          </p15:clr>
        </p15:guide>
        <p15:guide id="32" orient="horz" pos="567" userDrawn="1">
          <p15:clr>
            <a:srgbClr val="F26B43"/>
          </p15:clr>
        </p15:guide>
        <p15:guide id="33" orient="horz" pos="794" userDrawn="1">
          <p15:clr>
            <a:srgbClr val="F26B43"/>
          </p15:clr>
        </p15:guide>
        <p15:guide id="34" orient="horz" pos="1020" userDrawn="1">
          <p15:clr>
            <a:srgbClr val="F26B43"/>
          </p15:clr>
        </p15:guide>
        <p15:guide id="35" orient="horz" pos="1247" userDrawn="1">
          <p15:clr>
            <a:srgbClr val="F26B43"/>
          </p15:clr>
        </p15:guide>
        <p15:guide id="36" orient="horz" pos="1474" userDrawn="1">
          <p15:clr>
            <a:srgbClr val="F26B43"/>
          </p15:clr>
        </p15:guide>
        <p15:guide id="37" orient="horz" pos="1701" userDrawn="1">
          <p15:clr>
            <a:srgbClr val="F26B43"/>
          </p15:clr>
        </p15:guide>
        <p15:guide id="38" orient="horz" pos="1927" userDrawn="1">
          <p15:clr>
            <a:srgbClr val="F26B43"/>
          </p15:clr>
        </p15:guide>
        <p15:guide id="39" orient="horz" pos="2154" userDrawn="1">
          <p15:clr>
            <a:srgbClr val="F26B43"/>
          </p15:clr>
        </p15:guide>
        <p15:guide id="40" orient="horz" pos="2381" userDrawn="1">
          <p15:clr>
            <a:srgbClr val="F26B43"/>
          </p15:clr>
        </p15:guide>
        <p15:guide id="41" orient="horz" pos="2608" userDrawn="1">
          <p15:clr>
            <a:srgbClr val="F26B43"/>
          </p15:clr>
        </p15:guide>
        <p15:guide id="42" orient="horz" pos="2835" userDrawn="1">
          <p15:clr>
            <a:srgbClr val="F26B43"/>
          </p15:clr>
        </p15:guide>
        <p15:guide id="43" orient="horz" pos="3061" userDrawn="1">
          <p15:clr>
            <a:srgbClr val="F26B43"/>
          </p15:clr>
        </p15:guide>
        <p15:guide id="44" orient="horz" pos="3288" userDrawn="1">
          <p15:clr>
            <a:srgbClr val="F26B43"/>
          </p15:clr>
        </p15:guide>
        <p15:guide id="45" orient="horz" pos="3515" userDrawn="1">
          <p15:clr>
            <a:srgbClr val="F26B43"/>
          </p15:clr>
        </p15:guide>
        <p15:guide id="46" orient="horz" pos="3742" userDrawn="1">
          <p15:clr>
            <a:srgbClr val="F26B43"/>
          </p15:clr>
        </p15:guide>
        <p15:guide id="47" orient="horz" pos="3968" userDrawn="1">
          <p15:clr>
            <a:srgbClr val="F26B43"/>
          </p15:clr>
        </p15:guide>
        <p15:guide id="48" orient="horz" pos="4195" userDrawn="1">
          <p15:clr>
            <a:srgbClr val="F26B43"/>
          </p15:clr>
        </p15:guide>
        <p15:guide id="49" orient="horz" pos="4422" userDrawn="1">
          <p15:clr>
            <a:srgbClr val="F26B43"/>
          </p15:clr>
        </p15:guide>
        <p15:guide id="50" orient="horz" pos="4649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C5F0409B-C86C-4883-BD82-203D84FBA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C569CCF6-81C9-4CA9-9254-617005FEDA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5013" y="2012950"/>
            <a:ext cx="9221787" cy="47958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24E7937-0DBA-44EB-B1BF-ECD91ADE8A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0D34DC-2527-40E3-97A6-D527D3F8AE2B}" type="datetimeFigureOut">
              <a:rPr lang="pl-PL" smtClean="0"/>
              <a:t>24.07.2025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45297CAD-6FE3-4122-9163-E92C30229E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C3910584-9902-4C23-8891-AE922E4D2F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3F698B-2700-4564-ABB6-8D52C23FEBF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79305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agnieszka.brzozowska@lubelskie.pl" TargetMode="External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9.png"/><Relationship Id="rId5" Type="http://schemas.openxmlformats.org/officeDocument/2006/relationships/hyperlink" Target="mailto:drpo@lubelskie.pl" TargetMode="External"/><Relationship Id="rId4" Type="http://schemas.openxmlformats.org/officeDocument/2006/relationships/hyperlink" Target="mailto:krzysztof.prybula@lubelskie.pl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hyperlink" Target="mailto:drpo@lubelskie.pl" TargetMode="External"/><Relationship Id="rId5" Type="http://schemas.openxmlformats.org/officeDocument/2006/relationships/hyperlink" Target="mailto:krzysztof.prybula@lubelskie.pl" TargetMode="External"/><Relationship Id="rId4" Type="http://schemas.openxmlformats.org/officeDocument/2006/relationships/hyperlink" Target="mailto:agnieszka.brzozowska@lubelskie.pl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agnieszka.brzozowska@lubelskie.pl" TargetMode="External"/><Relationship Id="rId7" Type="http://schemas.openxmlformats.org/officeDocument/2006/relationships/image" Target="../media/image33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2.png"/><Relationship Id="rId5" Type="http://schemas.openxmlformats.org/officeDocument/2006/relationships/hyperlink" Target="mailto:drpo@lubelskie.pl" TargetMode="External"/><Relationship Id="rId4" Type="http://schemas.openxmlformats.org/officeDocument/2006/relationships/hyperlink" Target="mailto:krzysztof.prybula@lubelskie.p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pife.chelm@lubelskie.pl" TargetMode="External"/><Relationship Id="rId2" Type="http://schemas.openxmlformats.org/officeDocument/2006/relationships/hyperlink" Target="mailto:pife.lublin@lubelskie.pl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6.png"/><Relationship Id="rId4" Type="http://schemas.openxmlformats.org/officeDocument/2006/relationships/hyperlink" Target="mailto:zamosc@lubelskie.pl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672EF6-4976-5D24-A1FE-3F33E84221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ytuł 13">
            <a:extLst>
              <a:ext uri="{FF2B5EF4-FFF2-40B4-BE49-F238E27FC236}">
                <a16:creationId xmlns:a16="http://schemas.microsoft.com/office/drawing/2014/main" id="{BB0C7BB1-A9DB-00A4-DEC4-644D57C658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85888" y="3059757"/>
            <a:ext cx="7920115" cy="1087764"/>
          </a:xfrm>
        </p:spPr>
        <p:txBody>
          <a:bodyPr>
            <a:normAutofit fontScale="90000"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br>
              <a:rPr lang="pl-PL" sz="4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l-PL" sz="4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l-PL" sz="4000" dirty="0"/>
            </a:br>
            <a:endParaRPr lang="pl-PL" dirty="0"/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B9271B70-7C6A-3E2B-019C-1E7F7D3D8D80}"/>
              </a:ext>
            </a:extLst>
          </p:cNvPr>
          <p:cNvSpPr txBox="1"/>
          <p:nvPr/>
        </p:nvSpPr>
        <p:spPr>
          <a:xfrm>
            <a:off x="1018753" y="3059757"/>
            <a:ext cx="8503617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>
                <a:latin typeface="Arial" panose="020B0604020202020204" pitchFamily="34" charset="0"/>
                <a:cs typeface="Arial" panose="020B0604020202020204" pitchFamily="34" charset="0"/>
              </a:rPr>
              <a:t>„Wsparcie z Funduszy Europejskich 2021-2027  dla przedsiębiorstw  na dostępność dla osób ze szczególnymi potrzebami”.</a:t>
            </a:r>
          </a:p>
          <a:p>
            <a:pPr algn="ctr"/>
            <a:endParaRPr lang="pl-PL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  <a:t>Zamość, 25.07.2025 r.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E2B7F827-1750-E0C7-C77D-46CCE66C62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753" y="6241786"/>
            <a:ext cx="8714067" cy="11151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482482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6B3385-01D1-4824-85B0-9D93082AA6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525" y="899836"/>
            <a:ext cx="8640381" cy="719761"/>
          </a:xfrm>
        </p:spPr>
        <p:txBody>
          <a:bodyPr>
            <a:normAutofit fontScale="90000"/>
          </a:bodyPr>
          <a:lstStyle/>
          <a:p>
            <a:pPr marL="0" marR="0" lvl="0" indent="0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/>
              <a:defRPr/>
            </a:pPr>
            <a:r>
              <a:rPr kumimoji="0" lang="pl-PL" sz="2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Partnerstwo Publiczno-Prywatne</a:t>
            </a:r>
            <a:b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b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pl-PL" sz="20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Dodatkowa usługa </a:t>
            </a:r>
            <a:r>
              <a:rPr kumimoji="0" lang="pl-PL" sz="20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 PIFE</a:t>
            </a:r>
            <a:b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b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Konsultanci ds. PPP udzielają informacji na temat projektów PPP i projektów hybrydowych. </a:t>
            </a:r>
            <a:b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kumimoji="0" lang="pl-PL" sz="20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Kontakt: </a:t>
            </a:r>
            <a:b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Główny Punkt Informacyjny Funduszy Europejskich w Lublinie, </a:t>
            </a:r>
            <a:b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ul. Stefczyka 3b, pokój 0.1 i 0.1a, adresy e-mail: </a:t>
            </a:r>
            <a:b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kumimoji="0" lang="pl-PL" sz="1800" b="0" i="0" u="sng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3"/>
              </a:rPr>
              <a:t>agnieszka.brzozowska@lubelskie.pl</a:t>
            </a: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b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kumimoji="0" lang="pl-PL" sz="1800" b="0" i="0" u="sng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4"/>
              </a:rPr>
              <a:t>krzysztof.prybula@lubelskie.pl</a:t>
            </a: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b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kumimoji="0" lang="pl-PL" sz="1800" b="0" i="0" u="sng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5"/>
              </a:rPr>
              <a:t>drpo@lubelskie.pl</a:t>
            </a: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b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tel.: 81 44 16 546 oraz 81 44 16 865.</a:t>
            </a:r>
            <a:b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endParaRPr lang="pl-PL" sz="3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B91F7D1-EC89-404F-B2C8-F91938A015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4594" y="5147989"/>
            <a:ext cx="8640382" cy="4392288"/>
          </a:xfrm>
        </p:spPr>
        <p:txBody>
          <a:bodyPr/>
          <a:lstStyle/>
          <a:p>
            <a:pPr marL="0" indent="0">
              <a:buNone/>
            </a:pPr>
            <a:endParaRPr lang="pl-PL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pl-PL" dirty="0"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329D936B-3AC9-3260-4FF8-450F3B05ACF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50162" y="539477"/>
            <a:ext cx="2298391" cy="536494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E58581D5-2373-7A84-5BBE-123FBFB4A31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753" y="6241786"/>
            <a:ext cx="8714067" cy="11151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120550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3A9D1143-6CA5-4EB8-8B14-8B355E9D2D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69642" y="5147989"/>
            <a:ext cx="6480176" cy="1487349"/>
          </a:xfr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lang="pl-PL" sz="2400" dirty="0"/>
            </a:b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Źródła informacji o programie regionalnym</a:t>
            </a:r>
            <a:b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pl-PL" altLang="pl-PL" sz="2400" b="1" i="0" u="none" strike="noStrike" kern="0" cap="none" spc="0" normalizeH="0" baseline="0" noProof="0" dirty="0">
                <a:ln>
                  <a:noFill/>
                </a:ln>
                <a:solidFill>
                  <a:srgbClr val="00207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www.funduszeUE.lubelskie.pl </a:t>
            </a:r>
            <a:br>
              <a:rPr kumimoji="0" lang="pl-PL" altLang="pl-PL" sz="2000" b="1" i="0" u="none" strike="noStrike" kern="0" cap="none" spc="0" normalizeH="0" baseline="0" noProof="0" dirty="0">
                <a:ln>
                  <a:noFill/>
                </a:ln>
                <a:solidFill>
                  <a:srgbClr val="00207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endParaRPr lang="pl-PL" sz="2400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4DBA26B4-38A1-4267-BBB1-0DE2650B50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714" y="6516140"/>
            <a:ext cx="7110384" cy="971153"/>
          </a:xfrm>
          <a:prstGeom prst="rect">
            <a:avLst/>
          </a:prstGeom>
          <a:noFill/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F2B121A6-242F-45DE-80E9-10E45EB14E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1410" y="347289"/>
            <a:ext cx="9360495" cy="4536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7439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12118C9C-56A6-4451-8007-C4E5EE3584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pl-PL" sz="31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Źródła informacji o programach krajowych</a:t>
            </a:r>
            <a:br>
              <a:rPr kumimoji="0" lang="pl-PL" sz="31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kumimoji="0" lang="pl-PL" sz="31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www.funduszeuropejskie.gov.pl</a:t>
            </a:r>
            <a:b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endParaRPr lang="pl-PL" dirty="0"/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D315552F-3A1D-4DE6-AEF3-01B8E89D2ADE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8891588" y="539750"/>
            <a:ext cx="1800225" cy="366713"/>
          </a:xfrm>
          <a:prstGeom prst="rect">
            <a:avLst/>
          </a:prstGeom>
        </p:spPr>
        <p:txBody>
          <a:bodyPr/>
          <a:lstStyle/>
          <a:p>
            <a:endParaRPr lang="pl-PL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E9AA29AF-16F0-4948-89E1-D221E83707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3498" y="6651824"/>
            <a:ext cx="7344815" cy="892051"/>
          </a:xfrm>
          <a:prstGeom prst="rect">
            <a:avLst/>
          </a:prstGeom>
          <a:noFill/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349C886F-C06B-4A1B-B0B3-2D8C038ECAFD}"/>
              </a:ext>
            </a:extLst>
          </p:cNvPr>
          <p:cNvSpPr txBox="1"/>
          <p:nvPr/>
        </p:nvSpPr>
        <p:spPr>
          <a:xfrm>
            <a:off x="1025524" y="2267669"/>
            <a:ext cx="8640381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pl-PL" sz="18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Dodatkowa usługa </a:t>
            </a:r>
            <a:r>
              <a:rPr kumimoji="0" lang="pl-PL" sz="1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 PIFE</a:t>
            </a:r>
            <a:b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Konsultanci ds. PPP udzielają informacji na temat projektów PPP i projektów hybrydowych. </a:t>
            </a:r>
            <a:b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Kontakt: </a:t>
            </a:r>
            <a:b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Główny Punkt Informacyjny Funduszy Europejskich w Lublinie, </a:t>
            </a:r>
            <a:b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ul. Stefczyka 3b, pokój 0.1 i 0.1a, adresy e-mail: </a:t>
            </a:r>
            <a:b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kumimoji="0" lang="pl-PL" sz="1800" b="0" i="0" u="sng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4"/>
              </a:rPr>
              <a:t>agnieszka.brzozowska@lubelskie.pl</a:t>
            </a: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b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kumimoji="0" lang="pl-PL" sz="1800" b="0" i="0" u="sng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5"/>
              </a:rPr>
              <a:t>krzysztof.prybula@lubelskie.pl</a:t>
            </a: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b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kumimoji="0" lang="pl-PL" sz="1800" b="0" i="0" u="sng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6"/>
              </a:rPr>
              <a:t>drpo@lubelskie.pl</a:t>
            </a: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b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tel. 81 44 16 546 oraz 81 44 16 865.</a:t>
            </a:r>
            <a:b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endParaRPr lang="pl-PL" dirty="0"/>
          </a:p>
        </p:txBody>
      </p:sp>
      <p:pic>
        <p:nvPicPr>
          <p:cNvPr id="10" name="Symbol zastępczy zawartości 9">
            <a:extLst>
              <a:ext uri="{FF2B5EF4-FFF2-40B4-BE49-F238E27FC236}">
                <a16:creationId xmlns:a16="http://schemas.microsoft.com/office/drawing/2014/main" id="{90A9D420-95CA-407E-AA1A-EACB19C2DF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7"/>
          <a:stretch>
            <a:fillRect/>
          </a:stretch>
        </p:blipFill>
        <p:spPr>
          <a:xfrm>
            <a:off x="881410" y="1790775"/>
            <a:ext cx="8595609" cy="4868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5600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12118C9C-56A6-4451-8007-C4E5EE358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525" y="899836"/>
            <a:ext cx="8640381" cy="885326"/>
          </a:xfrm>
        </p:spPr>
        <p:txBody>
          <a:bodyPr>
            <a:normAutofit fontScale="90000"/>
          </a:bodyPr>
          <a:lstStyle/>
          <a:p>
            <a:pPr algn="ctr"/>
            <a:r>
              <a:rPr lang="pl-PL" sz="31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Znajdź nas na </a:t>
            </a:r>
            <a:r>
              <a:rPr lang="pl-PL" sz="31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Facebook’u</a:t>
            </a:r>
            <a:br>
              <a:rPr lang="pl-PL" sz="2800" b="1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pl-PL" sz="28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pl-PL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endParaRPr lang="pl-PL" dirty="0"/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D315552F-3A1D-4DE6-AEF3-01B8E89D2ADE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8891588" y="539750"/>
            <a:ext cx="1800225" cy="366713"/>
          </a:xfrm>
          <a:prstGeom prst="rect">
            <a:avLst/>
          </a:prstGeom>
        </p:spPr>
        <p:txBody>
          <a:bodyPr/>
          <a:lstStyle/>
          <a:p>
            <a:endParaRPr lang="pl-PL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E9AA29AF-16F0-4948-89E1-D221E83707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3498" y="6537461"/>
            <a:ext cx="7326408" cy="1021612"/>
          </a:xfrm>
          <a:prstGeom prst="rect">
            <a:avLst/>
          </a:prstGeom>
          <a:noFill/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349C886F-C06B-4A1B-B0B3-2D8C038ECAFD}"/>
              </a:ext>
            </a:extLst>
          </p:cNvPr>
          <p:cNvSpPr txBox="1"/>
          <p:nvPr/>
        </p:nvSpPr>
        <p:spPr>
          <a:xfrm>
            <a:off x="1025524" y="2267669"/>
            <a:ext cx="8640381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pl-PL" sz="18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Dodatkowa usługa </a:t>
            </a:r>
            <a:r>
              <a:rPr kumimoji="0" lang="pl-PL" sz="1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 PIFE</a:t>
            </a:r>
            <a:b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Konsultanci ds. PPP udzielają informacji na temat projektów PPP i projektów hybrydowych. </a:t>
            </a:r>
            <a:b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Kontakt: </a:t>
            </a:r>
            <a:b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Główny Punkt Informacyjny Funduszy Europejskich w Lublinie, </a:t>
            </a:r>
            <a:b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ul. Stefczyka 3b, pokój 0.1 i 0.1a, adresy e-mail: </a:t>
            </a:r>
            <a:b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kumimoji="0" lang="pl-PL" sz="1800" b="0" i="0" u="sng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3"/>
              </a:rPr>
              <a:t>agnieszka.brzozowska@lubelskie.pl</a:t>
            </a: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b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kumimoji="0" lang="pl-PL" sz="1800" b="0" i="0" u="sng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4"/>
              </a:rPr>
              <a:t>krzysztof.prybula@lubelskie.pl</a:t>
            </a: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b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kumimoji="0" lang="pl-PL" sz="1800" b="0" i="0" u="sng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5"/>
              </a:rPr>
              <a:t>drpo@lubelskie.pl</a:t>
            </a: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b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tel. 81 44 16 546 oraz 81 44 16 865.</a:t>
            </a:r>
            <a:b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endParaRPr lang="pl-PL" dirty="0"/>
          </a:p>
        </p:txBody>
      </p:sp>
      <p:pic>
        <p:nvPicPr>
          <p:cNvPr id="11" name="Symbol zastępczy zawartości 10" descr="Obraz zawierający tekst, komputer, biurko&#10;&#10;Opis wygenerowany automatycznie">
            <a:extLst>
              <a:ext uri="{FF2B5EF4-FFF2-40B4-BE49-F238E27FC236}">
                <a16:creationId xmlns:a16="http://schemas.microsoft.com/office/drawing/2014/main" id="{D5F5C446-7B08-4C4F-BC29-DFB32AC656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525" y="2101714"/>
            <a:ext cx="8640763" cy="4435748"/>
          </a:xfrm>
          <a:prstGeom prst="rect">
            <a:avLst/>
          </a:prstGeom>
        </p:spPr>
      </p:pic>
      <p:pic>
        <p:nvPicPr>
          <p:cNvPr id="7" name="Obraz 6" descr="Obraz zawierający tekst, Ludzka twarz, zrzut ekranu, ubrania&#10;&#10;Opis wygenerowany automatycznie">
            <a:extLst>
              <a:ext uri="{FF2B5EF4-FFF2-40B4-BE49-F238E27FC236}">
                <a16:creationId xmlns:a16="http://schemas.microsoft.com/office/drawing/2014/main" id="{21FA833F-1F23-400B-B738-0C7885C3879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07"/>
          <a:stretch/>
        </p:blipFill>
        <p:spPr>
          <a:xfrm>
            <a:off x="521370" y="1835619"/>
            <a:ext cx="9867246" cy="470184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4665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382EF5-EB7E-1E31-EB96-03A08CEACC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45E64DC-E4A2-34E7-E830-8B9F6A15B2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525" y="202722"/>
            <a:ext cx="8640381" cy="984828"/>
          </a:xfrm>
        </p:spPr>
        <p:txBody>
          <a:bodyPr>
            <a:normAutofit fontScale="90000"/>
          </a:bodyPr>
          <a:lstStyle/>
          <a:p>
            <a:pPr algn="ctr"/>
            <a:r>
              <a:rPr lang="pl-PL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Agenda spotkania</a:t>
            </a:r>
            <a:br>
              <a:rPr lang="pl-PL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l-PL" dirty="0"/>
            </a:br>
            <a:br>
              <a:rPr lang="pl-PL" dirty="0"/>
            </a:b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CACD09A-081E-7101-2BDD-EC438E7094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5346" y="827509"/>
            <a:ext cx="10081120" cy="5544616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6400" b="1" u="sng" kern="100" dirty="0">
                <a:solidFill>
                  <a:schemeClr val="accent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10.00 - 10.10 </a:t>
            </a:r>
            <a:r>
              <a:rPr lang="pl-PL" sz="6400" b="1" kern="100" dirty="0">
                <a:solidFill>
                  <a:schemeClr val="accent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Przedstawienie uczestników spotkania oraz oferta Sieci PIFE, </a:t>
            </a:r>
            <a:r>
              <a:rPr lang="pl-PL" sz="6400" kern="100" dirty="0">
                <a:solidFill>
                  <a:schemeClr val="accent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Pani Katarzyna Zawiślak, przedstawicielka LPI Zamość.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6400" b="1" u="sng" kern="100" dirty="0">
                <a:solidFill>
                  <a:schemeClr val="accent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10.10 – 10.30 </a:t>
            </a:r>
            <a:r>
              <a:rPr lang="pl-PL" sz="6400" b="1" kern="100" dirty="0">
                <a:solidFill>
                  <a:schemeClr val="accent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„Zasada dostępności w projektach z programu Fundusze Europejskie dla Lubelskiego 2021-2027” – </a:t>
            </a:r>
            <a:r>
              <a:rPr lang="pl-PL" sz="6400" kern="100" dirty="0">
                <a:solidFill>
                  <a:schemeClr val="accent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Pani Katarzyna Wojcieszek-Majewska przedstawicielka Oddziału Systemu Realizacji Departamentu Zarządzania Programami Regionalnymi UMWL</a:t>
            </a:r>
            <a:r>
              <a:rPr lang="pl-PL" sz="6400" b="1" kern="100" dirty="0">
                <a:solidFill>
                  <a:schemeClr val="accent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6400" b="1" u="sng" kern="100" dirty="0">
                <a:solidFill>
                  <a:schemeClr val="accent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10.30 – 10.50 </a:t>
            </a:r>
            <a:r>
              <a:rPr lang="pl-PL" sz="6400" b="1" kern="100" dirty="0">
                <a:solidFill>
                  <a:schemeClr val="accent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„Nabory dla przedsiębiorców realizowane przez LAWP w ramach programu Fundusze Europejskie dla Lubelskiego 2021-2027 – </a:t>
            </a:r>
            <a:r>
              <a:rPr lang="pl-PL" sz="6400" kern="100" dirty="0">
                <a:solidFill>
                  <a:schemeClr val="accent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Pani Olga Śniadecka,  przedstawicielka Lubelskiej Agencji Wspierania Przedsiębiorczości.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6400" b="1" u="sng" kern="100" dirty="0">
                <a:solidFill>
                  <a:schemeClr val="accent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10.50 – 11.20 </a:t>
            </a:r>
            <a:r>
              <a:rPr lang="pl-PL" sz="6400" b="1" kern="100" dirty="0">
                <a:solidFill>
                  <a:schemeClr val="accent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„Pożyczka dla przedsiębiorców na dostępność” w  ramach projektu „Dostępność Plus – Europejskie pożyczki dla przedsiębiorców” </a:t>
            </a:r>
            <a:r>
              <a:rPr lang="pl-PL" sz="6400" kern="100" dirty="0">
                <a:solidFill>
                  <a:schemeClr val="accent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-  Grzegorz Karwat, przedstawiciel Polskiej Fundacji Przedsiębiorczości (PFP) Oddział Lublin.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6400" b="1" u="sng" kern="100" dirty="0">
                <a:solidFill>
                  <a:schemeClr val="accent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11.20 – 11.40  </a:t>
            </a:r>
            <a:r>
              <a:rPr lang="pl-PL" sz="6400" b="1" kern="100" dirty="0">
                <a:solidFill>
                  <a:schemeClr val="accent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„Informacja na  temat wparcia pracodawców zatrudniających osoby z niepełnosprawnością” – </a:t>
            </a:r>
            <a:r>
              <a:rPr lang="pl-PL" sz="6400" kern="100" dirty="0">
                <a:solidFill>
                  <a:schemeClr val="accent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Pani Małgorzata Kowalczyk  przedstawicielka  Państwowego Funduszu Rehabilitacji Osób Niepełnosprawnych, Oddziału Lubelskiego</a:t>
            </a:r>
            <a:r>
              <a:rPr lang="pl-PL" sz="6400" b="1" kern="100" dirty="0">
                <a:solidFill>
                  <a:schemeClr val="accent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6400" b="1" u="sng" kern="100" dirty="0">
                <a:solidFill>
                  <a:schemeClr val="accent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11.40 - 12.10 </a:t>
            </a:r>
            <a:r>
              <a:rPr lang="pl-PL" sz="6400" b="1" kern="100" dirty="0">
                <a:solidFill>
                  <a:schemeClr val="accent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„Wsparcie inwestycje i szkoleniowe z zakresu dostępności z programów krajowych” </a:t>
            </a:r>
            <a:r>
              <a:rPr lang="pl-PL" sz="6400" kern="100" dirty="0">
                <a:solidFill>
                  <a:schemeClr val="accent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– Pani Katarzyna Zawiślak,  przedstawicielka Lokalnego Punktu Informacyjnego w Zamościu.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6400" b="1" u="sng" kern="100" dirty="0">
                <a:solidFill>
                  <a:schemeClr val="accent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12.10 – 12.30 </a:t>
            </a:r>
            <a:r>
              <a:rPr lang="pl-PL" sz="6400" b="1" kern="100" dirty="0">
                <a:solidFill>
                  <a:schemeClr val="accent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Lubelskie MŚP na rynkach zagranicznych- działania na rzecz przedsiębiorców w ramach realizacji projektu Marketing Gospodarczy Województwa Lubelskiego III</a:t>
            </a:r>
            <a:r>
              <a:rPr lang="pl-PL" sz="6400" kern="100" dirty="0">
                <a:solidFill>
                  <a:schemeClr val="accent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, Pani Danuta Sulowska przedstawicielka Departamentu Gospodarki, UMWL. 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34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pl-PL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l-PL" dirty="0">
              <a:solidFill>
                <a:srgbClr val="002060"/>
              </a:solidFill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4FB178DE-5AC5-AB7E-1EDA-B393303081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753" y="6516142"/>
            <a:ext cx="8714067" cy="8408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449495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ytuł 13">
            <a:extLst>
              <a:ext uri="{FF2B5EF4-FFF2-40B4-BE49-F238E27FC236}">
                <a16:creationId xmlns:a16="http://schemas.microsoft.com/office/drawing/2014/main" id="{EC4F37B1-F6F3-413E-B51F-FCA692C02D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85888" y="3059757"/>
            <a:ext cx="7920115" cy="1087764"/>
          </a:xfrm>
        </p:spPr>
        <p:txBody>
          <a:bodyPr>
            <a:normAutofit fontScale="90000"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br>
              <a:rPr lang="pl-PL" sz="4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l-PL" sz="4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l-PL" sz="4000" dirty="0"/>
            </a:br>
            <a:endParaRPr lang="pl-PL" dirty="0"/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77E7029C-870B-8FCF-A87C-CCC9522FC209}"/>
              </a:ext>
            </a:extLst>
          </p:cNvPr>
          <p:cNvSpPr txBox="1"/>
          <p:nvPr/>
        </p:nvSpPr>
        <p:spPr>
          <a:xfrm>
            <a:off x="1025426" y="3519433"/>
            <a:ext cx="84969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Oferta</a:t>
            </a:r>
            <a:br>
              <a:rPr lang="pl-PL" sz="24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4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Sieci Punktów Informacyjnych Funduszy Europejskich (PIFE) 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F76C93B8-F5E0-7211-C2CC-B30F85BAD7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753" y="6241786"/>
            <a:ext cx="8714067" cy="11151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669230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C0760DA-E080-F181-9955-5B2460A9B9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5715" y="755501"/>
            <a:ext cx="8640382" cy="4392288"/>
          </a:xfrm>
        </p:spPr>
        <p:txBody>
          <a:bodyPr>
            <a:norm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endParaRPr lang="pl-PL" dirty="0"/>
          </a:p>
        </p:txBody>
      </p:sp>
      <p:pic>
        <p:nvPicPr>
          <p:cNvPr id="5" name="Symbol zastępczy zawartości 5">
            <a:extLst>
              <a:ext uri="{FF2B5EF4-FFF2-40B4-BE49-F238E27FC236}">
                <a16:creationId xmlns:a16="http://schemas.microsoft.com/office/drawing/2014/main" id="{08F124C2-8A33-E4D8-D9B8-A4F15CDBD6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6752" y="1079696"/>
            <a:ext cx="6217385" cy="5400282"/>
          </a:xfrm>
          <a:prstGeom prst="rect">
            <a:avLst/>
          </a:prstGeom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67794312-DA8C-0EA8-F2E8-BCA5829CBFD0}"/>
              </a:ext>
            </a:extLst>
          </p:cNvPr>
          <p:cNvSpPr txBox="1"/>
          <p:nvPr/>
        </p:nvSpPr>
        <p:spPr>
          <a:xfrm>
            <a:off x="1095398" y="3597892"/>
            <a:ext cx="534270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Sieć Punktów Informacyjnych </a:t>
            </a:r>
          </a:p>
          <a:p>
            <a:r>
              <a:rPr lang="pl-PL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Funduszy Europejskich (PIFE) </a:t>
            </a:r>
          </a:p>
          <a:p>
            <a:r>
              <a:rPr lang="pl-PL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koordynowana przez </a:t>
            </a:r>
          </a:p>
          <a:p>
            <a:r>
              <a:rPr lang="pl-PL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Ministerstwo </a:t>
            </a:r>
            <a:br>
              <a:rPr lang="pl-PL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Funduszy i Polityki Regionalnej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4DD09F1F-5EB0-4EA4-DD5E-05B74946A7BF}"/>
              </a:ext>
            </a:extLst>
          </p:cNvPr>
          <p:cNvSpPr txBox="1"/>
          <p:nvPr/>
        </p:nvSpPr>
        <p:spPr>
          <a:xfrm>
            <a:off x="675699" y="754296"/>
            <a:ext cx="7056784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2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www.pife.gov.pl</a:t>
            </a:r>
            <a:br>
              <a:rPr lang="pl-PL" dirty="0"/>
            </a:br>
            <a:br>
              <a:rPr lang="pl-PL" dirty="0"/>
            </a:br>
            <a:br>
              <a:rPr lang="pl-PL" dirty="0"/>
            </a:br>
            <a:br>
              <a:rPr lang="pl-PL" dirty="0"/>
            </a:br>
            <a:br>
              <a:rPr lang="pl-PL" dirty="0"/>
            </a:br>
            <a:endParaRPr lang="pl-PL" dirty="0"/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B81BC222-18F3-10A2-010B-F58E6214E5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438" y="6479978"/>
            <a:ext cx="8640382" cy="876976"/>
          </a:xfrm>
          <a:prstGeom prst="rect">
            <a:avLst/>
          </a:prstGeom>
          <a:noFill/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BC9A7870-8291-FA04-1BC3-E4997BB52A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753" y="6407408"/>
            <a:ext cx="8714067" cy="94954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371794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EB1E85C-EC86-4892-84BB-2AFF0F4503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1650" y="5292005"/>
            <a:ext cx="6556020" cy="1440160"/>
          </a:xfrm>
        </p:spPr>
        <p:txBody>
          <a:bodyPr>
            <a:normAutofit/>
          </a:bodyPr>
          <a:lstStyle/>
          <a:p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002073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Sieć Punktów Informacyjnych Funduszy Europejskich w województwie lubelskim</a:t>
            </a: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D08F8E7F-3D17-ED36-7D64-3CB753C0A32B}"/>
              </a:ext>
            </a:extLst>
          </p:cNvPr>
          <p:cNvSpPr txBox="1"/>
          <p:nvPr/>
        </p:nvSpPr>
        <p:spPr>
          <a:xfrm>
            <a:off x="809402" y="395461"/>
            <a:ext cx="8280498" cy="36843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1007943" rtl="0" eaLnBrk="1" fontAlgn="auto" latinLnBrk="0" hangingPunct="1">
              <a:lnSpc>
                <a:spcPts val="2400"/>
              </a:lnSpc>
              <a:spcBef>
                <a:spcPts val="1102"/>
              </a:spcBef>
              <a:spcAft>
                <a:spcPts val="0"/>
              </a:spcAft>
              <a:buClr>
                <a:srgbClr val="003399"/>
              </a:buClr>
              <a:buSzTx/>
              <a:buFontTx/>
              <a:buNone/>
              <a:tabLst/>
              <a:defRPr/>
            </a:pPr>
            <a:r>
              <a:rPr lang="pl-PL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www.pife.gov.pl</a:t>
            </a:r>
            <a:endParaRPr kumimoji="0" lang="pl-PL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marR="0" lvl="0" indent="-285750" defTabSz="1007943" rtl="0" eaLnBrk="1" fontAlgn="auto" latinLnBrk="0" hangingPunct="1">
              <a:lnSpc>
                <a:spcPts val="2400"/>
              </a:lnSpc>
              <a:spcBef>
                <a:spcPts val="1102"/>
              </a:spcBef>
              <a:spcAft>
                <a:spcPts val="0"/>
              </a:spcAft>
              <a:buClr>
                <a:srgbClr val="003399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GPI Lublin, ul. Stefczyka 3b, pok. 0.1, 0.1A, 0.1B</a:t>
            </a:r>
            <a:b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tel.: 81 44 16 864, (65), (546)</a:t>
            </a:r>
            <a:r>
              <a:rPr lang="pl-PL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2"/>
              </a:rPr>
              <a:t>pife.lublin@lubelskie.pl</a:t>
            </a: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pPr marR="0" lvl="0" defTabSz="1007943" rtl="0" eaLnBrk="1" fontAlgn="auto" latinLnBrk="0" hangingPunct="1">
              <a:lnSpc>
                <a:spcPts val="2400"/>
              </a:lnSpc>
              <a:spcBef>
                <a:spcPts val="1102"/>
              </a:spcBef>
              <a:spcAft>
                <a:spcPts val="0"/>
              </a:spcAft>
              <a:buClr>
                <a:srgbClr val="003399"/>
              </a:buClr>
              <a:buSzTx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</a:t>
            </a:r>
          </a:p>
          <a:p>
            <a:pPr marL="285750" marR="0" lvl="0" indent="-285750" defTabSz="1007943" rtl="0" eaLnBrk="1" fontAlgn="auto" latinLnBrk="0" hangingPunct="1">
              <a:lnSpc>
                <a:spcPts val="2400"/>
              </a:lnSpc>
              <a:spcBef>
                <a:spcPts val="1102"/>
              </a:spcBef>
              <a:spcAft>
                <a:spcPts val="0"/>
              </a:spcAft>
              <a:buClr>
                <a:srgbClr val="003399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l-PL" sz="1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LPI Chełm, ul. Mickiewicza 37, pok. 112</a:t>
            </a:r>
            <a:b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tel.: 82 565 19 21,  514 924 194, </a:t>
            </a: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3"/>
              </a:rPr>
              <a:t>pife.chelm@lubelskie.pl</a:t>
            </a: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pPr marR="0" lvl="0" defTabSz="1007943" rtl="0" eaLnBrk="1" fontAlgn="auto" latinLnBrk="0" hangingPunct="1">
              <a:lnSpc>
                <a:spcPts val="2400"/>
              </a:lnSpc>
              <a:spcBef>
                <a:spcPts val="1102"/>
              </a:spcBef>
              <a:spcAft>
                <a:spcPts val="0"/>
              </a:spcAft>
              <a:buClr>
                <a:srgbClr val="003399"/>
              </a:buClr>
              <a:buSzTx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</a:t>
            </a:r>
          </a:p>
          <a:p>
            <a:pPr marL="285750" marR="0" lvl="0" indent="-285750" defTabSz="1007943" rtl="0" eaLnBrk="1" fontAlgn="auto" latinLnBrk="0" hangingPunct="1">
              <a:lnSpc>
                <a:spcPts val="2400"/>
              </a:lnSpc>
              <a:spcBef>
                <a:spcPts val="1102"/>
              </a:spcBef>
              <a:spcAft>
                <a:spcPts val="0"/>
              </a:spcAft>
              <a:buClr>
                <a:srgbClr val="003399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LPI Zamość, ul. Partyzantów 3, pok. 22  </a:t>
            </a:r>
          </a:p>
          <a:p>
            <a:pPr marR="0" lvl="0" defTabSz="1007943" rtl="0" eaLnBrk="1" fontAlgn="auto" latinLnBrk="0" hangingPunct="1">
              <a:lnSpc>
                <a:spcPts val="2400"/>
              </a:lnSpc>
              <a:spcBef>
                <a:spcPts val="1102"/>
              </a:spcBef>
              <a:spcAft>
                <a:spcPts val="0"/>
              </a:spcAft>
              <a:buClr>
                <a:srgbClr val="003399"/>
              </a:buClr>
              <a:buSzTx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tel.: 84 638 02 67,  514 923 981, </a:t>
            </a:r>
            <a:r>
              <a:rPr lang="pl-PL" u="sng" dirty="0" err="1">
                <a:solidFill>
                  <a:schemeClr val="accent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pife</a:t>
            </a:r>
            <a:r>
              <a:rPr lang="pl-PL" u="sng" dirty="0">
                <a:solidFill>
                  <a:schemeClr val="accent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zamosc@lubelskie</a:t>
            </a: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.pl</a:t>
            </a: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56F8EDCF-8267-AF63-4B35-95D21F1EA2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753" y="6241786"/>
            <a:ext cx="8714067" cy="11151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579300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EB1E85C-EC86-4892-84BB-2AFF0F4503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10366" y="5292005"/>
            <a:ext cx="6556020" cy="1440160"/>
          </a:xfrm>
        </p:spPr>
        <p:txBody>
          <a:bodyPr>
            <a:normAutofit/>
          </a:bodyPr>
          <a:lstStyle/>
          <a:p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002073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Sieć Punktów Informacyjnych Funduszy Europejskich w województwie lubelskim</a:t>
            </a: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7AE557E3-D1FC-4D74-9A8F-0EDE5655DE3C}"/>
              </a:ext>
            </a:extLst>
          </p:cNvPr>
          <p:cNvSpPr txBox="1"/>
          <p:nvPr/>
        </p:nvSpPr>
        <p:spPr>
          <a:xfrm>
            <a:off x="1025426" y="467469"/>
            <a:ext cx="8640960" cy="26468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www.pife.gov.pl</a:t>
            </a:r>
          </a:p>
          <a:p>
            <a:endParaRPr lang="pl-PL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LPI w Chełmie </a:t>
            </a:r>
            <a:r>
              <a:rPr lang="pl-PL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pl-PL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LPI w Zamościu </a:t>
            </a:r>
            <a:r>
              <a:rPr lang="pl-PL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czynne są od poniedziałku do piątku                      w godzinach 7.30-15.30.</a:t>
            </a:r>
          </a:p>
          <a:p>
            <a:endParaRPr lang="pl-PL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GPI w Lublinie </a:t>
            </a:r>
            <a:r>
              <a:rPr lang="pl-PL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czynne jest </a:t>
            </a:r>
            <a:r>
              <a:rPr lang="pl-PL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poniedziałki od 7.30 do 18.00 </a:t>
            </a:r>
          </a:p>
          <a:p>
            <a:r>
              <a:rPr lang="pl-PL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od wtorku do piątku w godzinach 7.30-15.30. 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3F38FD28-038E-EEE4-662A-3FF38C3E70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753" y="6241786"/>
            <a:ext cx="8714067" cy="11151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585712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E6E08B9-4D6A-4286-B779-E1A00FAACF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6992" y="740415"/>
            <a:ext cx="4986339" cy="663604"/>
          </a:xfrm>
        </p:spPr>
        <p:txBody>
          <a:bodyPr anchor="t">
            <a:normAutofit fontScale="90000"/>
          </a:bodyPr>
          <a:lstStyle/>
          <a:p>
            <a:pPr algn="ctr"/>
            <a:r>
              <a:rPr lang="pl-PL" sz="2000" dirty="0"/>
              <a:t>L</a:t>
            </a:r>
            <a:r>
              <a:rPr lang="en-US" sz="2000" dirty="0" err="1"/>
              <a:t>okalizacja</a:t>
            </a:r>
            <a:r>
              <a:rPr lang="en-US" sz="2000" dirty="0"/>
              <a:t> i </a:t>
            </a:r>
            <a:r>
              <a:rPr lang="en-US" sz="2000" dirty="0" err="1"/>
              <a:t>obszary</a:t>
            </a:r>
            <a:r>
              <a:rPr lang="en-US" sz="2000" dirty="0"/>
              <a:t> </a:t>
            </a:r>
            <a:r>
              <a:rPr lang="en-US" sz="2000" dirty="0" err="1"/>
              <a:t>działalności</a:t>
            </a:r>
            <a:r>
              <a:rPr lang="pl-PL" sz="2000" dirty="0"/>
              <a:t> </a:t>
            </a:r>
            <a:br>
              <a:rPr lang="pl-PL" sz="2000" dirty="0"/>
            </a:br>
            <a:r>
              <a:rPr lang="pl-PL" sz="2000" dirty="0"/>
              <a:t>Sieci Punktów Informacyjnych</a:t>
            </a:r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D9577D5F-352F-FE44-E1EC-D7DB06B891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5906" y="1691605"/>
            <a:ext cx="4608512" cy="72008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pl-PL" sz="1600" u="sng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GPI Lublin: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pl-PL" sz="16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Miasto Lublin, powiaty: lubartowski, lubelski, łukowski, kraśnicki, opolski, puławski, radzyński, rycki, świdnicki</a:t>
            </a:r>
            <a:endParaRPr lang="pl-PL" sz="1600" dirty="0">
              <a:solidFill>
                <a:srgbClr val="00206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pl-PL" sz="1600" b="1" u="sng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LPI Chełm</a:t>
            </a:r>
            <a:r>
              <a:rPr lang="pl-PL" sz="1600" u="sng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pl-PL" sz="16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Miasto Biała Podlaska, Miasto Chełm, powiaty: bialski, chełmski, łęczyński, parczewski, włodawski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pl-PL" sz="1600" u="sng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LPI Zamość: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pl-PL" sz="16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Miasto Zamość, powiaty: biłgorajski, hrubieszowski, janowski, krasnostawski, tomaszowski, zamojski </a:t>
            </a:r>
            <a:endParaRPr lang="en-US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1007943" rtl="0" eaLnBrk="1" fontAlgn="auto" latinLnBrk="0" hangingPunct="1">
              <a:lnSpc>
                <a:spcPts val="2400"/>
              </a:lnSpc>
              <a:spcBef>
                <a:spcPts val="1102"/>
              </a:spcBef>
              <a:spcAft>
                <a:spcPts val="0"/>
              </a:spcAft>
              <a:buClr>
                <a:srgbClr val="003399"/>
              </a:buClr>
              <a:buSzTx/>
              <a:buFontTx/>
              <a:buNone/>
              <a:tabLst/>
              <a:defRPr/>
            </a:pPr>
            <a:endParaRPr lang="pl-PL" sz="1200" dirty="0">
              <a:latin typeface="+mn-lt"/>
            </a:endParaRP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AFAB427D-A4CB-197B-C403-25FDA861B765}"/>
              </a:ext>
            </a:extLst>
          </p:cNvPr>
          <p:cNvSpPr txBox="1">
            <a:spLocks/>
          </p:cNvSpPr>
          <p:nvPr/>
        </p:nvSpPr>
        <p:spPr>
          <a:xfrm>
            <a:off x="-134932" y="5425313"/>
            <a:ext cx="3960440" cy="252222"/>
          </a:xfrm>
          <a:prstGeom prst="rect">
            <a:avLst/>
          </a:prstGeom>
        </p:spPr>
        <p:txBody>
          <a:bodyPr vert="horz" wrap="square" lIns="0" tIns="9118" rIns="0" bIns="0" rtlCol="0">
            <a:spAutoFit/>
          </a:bodyPr>
          <a:lstStyle>
            <a:lvl1pPr>
              <a:defRPr sz="4100" b="1" i="0">
                <a:solidFill>
                  <a:srgbClr val="AA1C2F"/>
                </a:solidFill>
                <a:latin typeface="Times New Roman"/>
                <a:ea typeface="+mj-ea"/>
                <a:cs typeface="Times New Roman"/>
              </a:defRPr>
            </a:lvl1pPr>
          </a:lstStyle>
          <a:p>
            <a:pPr marL="6754" marR="0" lvl="0" indent="0" algn="r" defTabSz="801929" eaLnBrk="1" fontAlgn="auto" latinLnBrk="0" hangingPunct="1">
              <a:lnSpc>
                <a:spcPct val="100000"/>
              </a:lnSpc>
              <a:spcBef>
                <a:spcPts val="7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579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 Light" panose="020F0302020204030204"/>
              <a:ea typeface="+mj-ea"/>
              <a:cs typeface="Times New Roman"/>
            </a:endParaRPr>
          </a:p>
        </p:txBody>
      </p:sp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878AD153-405E-297B-4C02-2C8BFCBBDA5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274" b="3274"/>
          <a:stretch/>
        </p:blipFill>
        <p:spPr>
          <a:xfrm>
            <a:off x="170654" y="613127"/>
            <a:ext cx="4986338" cy="5759726"/>
          </a:xfrm>
          <a:prstGeom prst="rect">
            <a:avLst/>
          </a:prstGeom>
          <a:noFill/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8AA3636D-355A-0F59-AE2B-2B743117E6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442" y="6372853"/>
            <a:ext cx="8496944" cy="9841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226256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EB1E85C-EC86-4892-84BB-2AFF0F4503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10366" y="5292005"/>
            <a:ext cx="6556020" cy="1440160"/>
          </a:xfrm>
        </p:spPr>
        <p:txBody>
          <a:bodyPr>
            <a:normAutofit/>
          </a:bodyPr>
          <a:lstStyle/>
          <a:p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002073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Sieć Punktów Informacyjnych Funduszy Europejskich w województwie lubelskim</a:t>
            </a: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7AE557E3-D1FC-4D74-9A8F-0EDE5655DE3C}"/>
              </a:ext>
            </a:extLst>
          </p:cNvPr>
          <p:cNvSpPr txBox="1"/>
          <p:nvPr/>
        </p:nvSpPr>
        <p:spPr>
          <a:xfrm>
            <a:off x="1025426" y="467469"/>
            <a:ext cx="8640960" cy="39395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www.pife.gov.pl</a:t>
            </a:r>
          </a:p>
          <a:p>
            <a:endParaRPr lang="pl-PL" sz="2400" b="1" u="sng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l-PL" b="1" i="0" u="sng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 PIFE obowiązują jednolite standardy świadczenia usług!</a:t>
            </a:r>
            <a:endParaRPr lang="pl-PL" b="0" i="0" u="sng" dirty="0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l-PL" b="1" i="0" dirty="0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l-PL" b="1" i="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Wszystkie usługi PIFE są bezpłatne!</a:t>
            </a:r>
            <a:endParaRPr lang="pl-PL" b="0" i="0" dirty="0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l-PL" b="0" i="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Specjaliści ds. Funduszy Europejskich we wszystkich Punktach udzielają informacji na temat: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pl-PL" b="1" i="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przygotowania wniosku o dotację</a:t>
            </a:r>
            <a:r>
              <a:rPr lang="pl-PL" b="0" i="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pl-PL" b="1" i="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realizacji projektów,</a:t>
            </a:r>
            <a:endParaRPr lang="pl-PL" b="0" i="0" dirty="0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pl-PL" b="1" i="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udziału w dostępnych projektach.</a:t>
            </a:r>
            <a:endParaRPr lang="pl-PL" b="0" i="0" dirty="0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l-PL" b="0" i="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Systematycznie organizujemy dyżury w gminach województwa lubelskiego </a:t>
            </a:r>
          </a:p>
          <a:p>
            <a:pPr algn="just"/>
            <a:r>
              <a:rPr lang="pl-PL" b="0" i="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 prowadzimy stacjonarne spotkania informacyjne oraz webinaria (spotkania online).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B4F606B5-2837-5351-1108-E2D05BED6D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442" y="6372853"/>
            <a:ext cx="8496944" cy="9841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184124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0843E26-FB45-4EFF-B304-E8E1CAC30E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525" y="202722"/>
            <a:ext cx="8640381" cy="984828"/>
          </a:xfrm>
        </p:spPr>
        <p:txBody>
          <a:bodyPr>
            <a:normAutofit fontScale="90000"/>
          </a:bodyPr>
          <a:lstStyle/>
          <a:p>
            <a:pPr algn="ctr"/>
            <a:r>
              <a:rPr lang="pl-PL" sz="3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www.pife.gov.pl</a:t>
            </a:r>
            <a:br>
              <a:rPr lang="pl-PL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l-PL" dirty="0"/>
            </a:br>
            <a:br>
              <a:rPr lang="pl-PL" dirty="0"/>
            </a:b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1147E81-7CAE-4B53-A59A-CD2F491FB2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5907" y="1475581"/>
            <a:ext cx="8640382" cy="4896544"/>
          </a:xfrm>
        </p:spPr>
        <p:txBody>
          <a:bodyPr/>
          <a:lstStyle/>
          <a:p>
            <a:pPr marL="0" indent="0">
              <a:buNone/>
            </a:pPr>
            <a:r>
              <a:rPr lang="pl-PL" sz="20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Zakres usług PIFE: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sz="20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szkolenia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sz="20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spotkania informacyjne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sz="20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w</a:t>
            </a:r>
            <a:r>
              <a:rPr lang="pl-PL" sz="20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ebinaria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sz="20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</a:t>
            </a:r>
            <a:r>
              <a:rPr lang="pl-PL" sz="20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potkania w szkołach ponadpodstawowych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sz="20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w</a:t>
            </a:r>
            <a:r>
              <a:rPr lang="pl-PL" sz="20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ystąpienia w chara</a:t>
            </a:r>
            <a:r>
              <a:rPr lang="pl-PL" sz="20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kterze prelegenta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sz="20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konsultacje indywidualne, telefoniczne i mailowe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sz="2000" dirty="0">
                <a:solidFill>
                  <a:srgbClr val="002060"/>
                </a:solidFill>
                <a:latin typeface="Arial" panose="020B0604020202020204" pitchFamily="34" charset="0"/>
              </a:rPr>
              <a:t>Mobilne Punkty Informacyjne Funduszy Europejskich</a:t>
            </a:r>
            <a:endParaRPr lang="pl-PL" dirty="0">
              <a:solidFill>
                <a:srgbClr val="002060"/>
              </a:solidFill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EBC54977-09D5-A99A-FC8E-94FA33C60F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753" y="6241786"/>
            <a:ext cx="8714067" cy="11151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24502495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Niestandardowy 8">
      <a:dk1>
        <a:srgbClr val="000000"/>
      </a:dk1>
      <a:lt1>
        <a:srgbClr val="FFFFFF"/>
      </a:lt1>
      <a:dk2>
        <a:srgbClr val="002073"/>
      </a:dk2>
      <a:lt2>
        <a:srgbClr val="FFFFFF"/>
      </a:lt2>
      <a:accent1>
        <a:srgbClr val="003399"/>
      </a:accent1>
      <a:accent2>
        <a:srgbClr val="A6D3FF"/>
      </a:accent2>
      <a:accent3>
        <a:srgbClr val="FFD618"/>
      </a:accent3>
      <a:accent4>
        <a:srgbClr val="0051B0"/>
      </a:accent4>
      <a:accent5>
        <a:srgbClr val="6BB1E2"/>
      </a:accent5>
      <a:accent6>
        <a:srgbClr val="FFE60B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ja1" id="{436F5452-C95B-4D43-A1C6-1CA5BE69C951}" vid="{ABE25C27-1E66-47F3-AA86-B88226738C33}"/>
    </a:ext>
  </a:extLst>
</a:theme>
</file>

<file path=ppt/theme/theme2.xml><?xml version="1.0" encoding="utf-8"?>
<a:theme xmlns:a="http://schemas.openxmlformats.org/drawingml/2006/main" name="Projekt niestandardowy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188ec14b-f6ef-4461-884c-b8c24ff59c4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9A443E8F660F0A4CB5EC0DF2736D5697" ma:contentTypeVersion="18" ma:contentTypeDescription="Utwórz nowy dokument." ma:contentTypeScope="" ma:versionID="52a70bbbf2d0a7926d8b8ed7fe943df7">
  <xsd:schema xmlns:xsd="http://www.w3.org/2001/XMLSchema" xmlns:xs="http://www.w3.org/2001/XMLSchema" xmlns:p="http://schemas.microsoft.com/office/2006/metadata/properties" xmlns:ns3="188ec14b-f6ef-4461-884c-b8c24ff59c43" xmlns:ns4="6b298e2f-783b-45f4-bd2c-acb4e49e9640" targetNamespace="http://schemas.microsoft.com/office/2006/metadata/properties" ma:root="true" ma:fieldsID="9dcb692edfa1225933ce52d74edde628" ns3:_="" ns4:_="">
    <xsd:import namespace="188ec14b-f6ef-4461-884c-b8c24ff59c43"/>
    <xsd:import namespace="6b298e2f-783b-45f4-bd2c-acb4e49e964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_activity" minOccurs="0"/>
                <xsd:element ref="ns3:MediaServiceObjectDetectorVersions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8ec14b-f6ef-4461-884c-b8c24ff59c4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24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298e2f-783b-45f4-bd2c-acb4e49e9640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Udostępniani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Udostępnione dla — szczegóły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3" nillable="true" ma:displayName="Skrót wskazówki dotyczącej udostępniania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89F573E-1366-418E-B1AC-50C6B0BD3BE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E5A5963-E604-4D55-9482-A37660DF6F38}">
  <ds:schemaRefs>
    <ds:schemaRef ds:uri="http://purl.org/dc/elements/1.1/"/>
    <ds:schemaRef ds:uri="http://schemas.microsoft.com/office/2006/metadata/properties"/>
    <ds:schemaRef ds:uri="6b298e2f-783b-45f4-bd2c-acb4e49e9640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188ec14b-f6ef-4461-884c-b8c24ff59c43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012443BA-6284-4A83-ABD9-1549E1101C1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88ec14b-f6ef-4461-884c-b8c24ff59c43"/>
    <ds:schemaRef ds:uri="6b298e2f-783b-45f4-bd2c-acb4e49e964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21177</TotalTime>
  <Words>930</Words>
  <Application>Microsoft Office PowerPoint</Application>
  <PresentationFormat>Niestandardowy</PresentationFormat>
  <Paragraphs>83</Paragraphs>
  <Slides>13</Slides>
  <Notes>7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2</vt:i4>
      </vt:variant>
      <vt:variant>
        <vt:lpstr>Tytuły slajdów</vt:lpstr>
      </vt:variant>
      <vt:variant>
        <vt:i4>13</vt:i4>
      </vt:variant>
    </vt:vector>
  </HeadingPairs>
  <TitlesOfParts>
    <vt:vector size="21" baseType="lpstr">
      <vt:lpstr>Aptos</vt:lpstr>
      <vt:lpstr>Arial</vt:lpstr>
      <vt:lpstr>Calibri</vt:lpstr>
      <vt:lpstr>Calibri Light</vt:lpstr>
      <vt:lpstr>Open Sans</vt:lpstr>
      <vt:lpstr>Wingdings</vt:lpstr>
      <vt:lpstr>Motyw pakietu Office</vt:lpstr>
      <vt:lpstr>Projekt niestandardowy</vt:lpstr>
      <vt:lpstr>   </vt:lpstr>
      <vt:lpstr>Agenda spotkania      </vt:lpstr>
      <vt:lpstr>   </vt:lpstr>
      <vt:lpstr>Prezentacja programu PowerPoint</vt:lpstr>
      <vt:lpstr>Sieć Punktów Informacyjnych Funduszy Europejskich w województwie lubelskim</vt:lpstr>
      <vt:lpstr>Sieć Punktów Informacyjnych Funduszy Europejskich w województwie lubelskim</vt:lpstr>
      <vt:lpstr>Lokalizacja i obszary działalności  Sieci Punktów Informacyjnych</vt:lpstr>
      <vt:lpstr>Sieć Punktów Informacyjnych Funduszy Europejskich w województwie lubelskim</vt:lpstr>
      <vt:lpstr>www.pife.gov.pl      </vt:lpstr>
      <vt:lpstr>Partnerstwo Publiczno-Prywatne  Dodatkowa usługa w PIFE  Konsultanci ds. PPP udzielają informacji na temat projektów PPP i projektów hybrydowych.  Kontakt:  Główny Punkt Informacyjny Funduszy Europejskich w Lublinie,  ul. Stefczyka 3b, pokój 0.1 i 0.1a, adresy e-mail:  agnieszka.brzozowska@lubelskie.pl,  krzysztof.prybula@lubelskie.pl,  drpo@lubelskie.pl,  tel.: 81 44 16 546 oraz 81 44 16 865. </vt:lpstr>
      <vt:lpstr> Źródła informacji o programie regionalnym  www.funduszeUE.lubelskie.pl  </vt:lpstr>
      <vt:lpstr> Źródła informacji o programach krajowych www.funduszeuropejskie.gov.pl </vt:lpstr>
      <vt:lpstr>Znajdź nas na Facebook’u 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Sowiński Piotr</dc:creator>
  <cp:lastModifiedBy>Katarzyna Zawiślak</cp:lastModifiedBy>
  <cp:revision>197</cp:revision>
  <cp:lastPrinted>2025-01-17T11:30:34Z</cp:lastPrinted>
  <dcterms:created xsi:type="dcterms:W3CDTF">2022-06-22T09:40:44Z</dcterms:created>
  <dcterms:modified xsi:type="dcterms:W3CDTF">2025-07-24T11:27:00Z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0x0101009A443E8F660F0A4CB5EC0DF2736D5697</vt:lpwstr>
  </property>
</Properties>
</file>