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86" r:id="rId2"/>
    <p:sldMasterId id="2147483830" r:id="rId3"/>
  </p:sldMasterIdLst>
  <p:notesMasterIdLst>
    <p:notesMasterId r:id="rId76"/>
  </p:notesMasterIdLst>
  <p:handoutMasterIdLst>
    <p:handoutMasterId r:id="rId77"/>
  </p:handoutMasterIdLst>
  <p:sldIdLst>
    <p:sldId id="1582" r:id="rId4"/>
    <p:sldId id="1011" r:id="rId5"/>
    <p:sldId id="1581" r:id="rId6"/>
    <p:sldId id="1244" r:id="rId7"/>
    <p:sldId id="1121" r:id="rId8"/>
    <p:sldId id="1122" r:id="rId9"/>
    <p:sldId id="1084" r:id="rId10"/>
    <p:sldId id="1375" r:id="rId11"/>
    <p:sldId id="1219" r:id="rId12"/>
    <p:sldId id="1376" r:id="rId13"/>
    <p:sldId id="1590" r:id="rId14"/>
    <p:sldId id="1591" r:id="rId15"/>
    <p:sldId id="1584" r:id="rId16"/>
    <p:sldId id="1592" r:id="rId17"/>
    <p:sldId id="1585" r:id="rId18"/>
    <p:sldId id="1586" r:id="rId19"/>
    <p:sldId id="1587" r:id="rId20"/>
    <p:sldId id="1588" r:id="rId21"/>
    <p:sldId id="1217" r:id="rId22"/>
    <p:sldId id="1286" r:id="rId23"/>
    <p:sldId id="1287" r:id="rId24"/>
    <p:sldId id="1285" r:id="rId25"/>
    <p:sldId id="1589" r:id="rId26"/>
    <p:sldId id="1262" r:id="rId27"/>
    <p:sldId id="1593" r:id="rId28"/>
    <p:sldId id="1594" r:id="rId29"/>
    <p:sldId id="1622" r:id="rId30"/>
    <p:sldId id="1623" r:id="rId31"/>
    <p:sldId id="1619" r:id="rId32"/>
    <p:sldId id="1620" r:id="rId33"/>
    <p:sldId id="1599" r:id="rId34"/>
    <p:sldId id="1600" r:id="rId35"/>
    <p:sldId id="1601" r:id="rId36"/>
    <p:sldId id="1603" r:id="rId37"/>
    <p:sldId id="1604" r:id="rId38"/>
    <p:sldId id="1605" r:id="rId39"/>
    <p:sldId id="1606" r:id="rId40"/>
    <p:sldId id="1607" r:id="rId41"/>
    <p:sldId id="1608" r:id="rId42"/>
    <p:sldId id="1602" r:id="rId43"/>
    <p:sldId id="1610" r:id="rId44"/>
    <p:sldId id="1611" r:id="rId45"/>
    <p:sldId id="1612" r:id="rId46"/>
    <p:sldId id="1616" r:id="rId47"/>
    <p:sldId id="1617" r:id="rId48"/>
    <p:sldId id="1618" r:id="rId49"/>
    <p:sldId id="1615" r:id="rId50"/>
    <p:sldId id="1614" r:id="rId51"/>
    <p:sldId id="1596" r:id="rId52"/>
    <p:sldId id="1613" r:id="rId53"/>
    <p:sldId id="1089" r:id="rId54"/>
    <p:sldId id="1556" r:id="rId55"/>
    <p:sldId id="1558" r:id="rId56"/>
    <p:sldId id="1559" r:id="rId57"/>
    <p:sldId id="1370" r:id="rId58"/>
    <p:sldId id="1372" r:id="rId59"/>
    <p:sldId id="1330" r:id="rId60"/>
    <p:sldId id="731" r:id="rId61"/>
    <p:sldId id="1560" r:id="rId62"/>
    <p:sldId id="1568" r:id="rId63"/>
    <p:sldId id="1569" r:id="rId64"/>
    <p:sldId id="1570" r:id="rId65"/>
    <p:sldId id="1579" r:id="rId66"/>
    <p:sldId id="1574" r:id="rId67"/>
    <p:sldId id="1575" r:id="rId68"/>
    <p:sldId id="1576" r:id="rId69"/>
    <p:sldId id="1572" r:id="rId70"/>
    <p:sldId id="1573" r:id="rId71"/>
    <p:sldId id="1566" r:id="rId72"/>
    <p:sldId id="1567" r:id="rId73"/>
    <p:sldId id="1041" r:id="rId74"/>
    <p:sldId id="302" r:id="rId75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43C4A6EB-450F-4560-AC67-B59C0503C444}">
          <p14:sldIdLst/>
        </p14:section>
        <p14:section name="Sekcja bez tytułu" id="{5DCA57E9-42C3-486A-B54E-7CDCF4F42F70}">
          <p14:sldIdLst/>
        </p14:section>
        <p14:section name="Sekcja bez tytułu" id="{C269242F-5A4A-4F72-9762-78C7396DB264}">
          <p14:sldIdLst>
            <p14:sldId id="1582"/>
            <p14:sldId id="1011"/>
            <p14:sldId id="1581"/>
            <p14:sldId id="1244"/>
            <p14:sldId id="1121"/>
            <p14:sldId id="1122"/>
          </p14:sldIdLst>
        </p14:section>
        <p14:section name="Sekcja bez tytułu" id="{E4617140-01A9-45AB-A34C-694A642834BD}">
          <p14:sldIdLst>
            <p14:sldId id="1084"/>
            <p14:sldId id="1375"/>
            <p14:sldId id="1219"/>
            <p14:sldId id="1376"/>
            <p14:sldId id="1590"/>
            <p14:sldId id="1591"/>
            <p14:sldId id="1584"/>
            <p14:sldId id="1592"/>
            <p14:sldId id="1585"/>
            <p14:sldId id="1586"/>
            <p14:sldId id="1587"/>
            <p14:sldId id="1588"/>
            <p14:sldId id="1217"/>
            <p14:sldId id="1286"/>
            <p14:sldId id="1287"/>
            <p14:sldId id="1285"/>
            <p14:sldId id="1589"/>
            <p14:sldId id="1262"/>
            <p14:sldId id="1593"/>
            <p14:sldId id="1594"/>
            <p14:sldId id="1622"/>
            <p14:sldId id="1623"/>
            <p14:sldId id="1619"/>
            <p14:sldId id="1620"/>
            <p14:sldId id="1599"/>
            <p14:sldId id="1600"/>
            <p14:sldId id="1601"/>
            <p14:sldId id="1603"/>
            <p14:sldId id="1604"/>
            <p14:sldId id="1605"/>
            <p14:sldId id="1606"/>
            <p14:sldId id="1607"/>
            <p14:sldId id="1608"/>
            <p14:sldId id="1602"/>
            <p14:sldId id="1610"/>
            <p14:sldId id="1611"/>
            <p14:sldId id="1612"/>
            <p14:sldId id="1616"/>
            <p14:sldId id="1617"/>
            <p14:sldId id="1618"/>
            <p14:sldId id="1615"/>
            <p14:sldId id="1614"/>
            <p14:sldId id="1596"/>
            <p14:sldId id="1613"/>
            <p14:sldId id="1089"/>
            <p14:sldId id="1556"/>
            <p14:sldId id="1558"/>
            <p14:sldId id="1559"/>
            <p14:sldId id="1370"/>
            <p14:sldId id="1372"/>
            <p14:sldId id="1330"/>
            <p14:sldId id="731"/>
            <p14:sldId id="1560"/>
            <p14:sldId id="1568"/>
            <p14:sldId id="1569"/>
            <p14:sldId id="1570"/>
            <p14:sldId id="1579"/>
            <p14:sldId id="1574"/>
            <p14:sldId id="1575"/>
            <p14:sldId id="1576"/>
            <p14:sldId id="1572"/>
            <p14:sldId id="1573"/>
            <p14:sldId id="1566"/>
            <p14:sldId id="1567"/>
            <p14:sldId id="1041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Kordowska Maria" initials="KM" lastIdx="4" clrIdx="1">
    <p:extLst>
      <p:ext uri="{19B8F6BF-5375-455C-9EA6-DF929625EA0E}">
        <p15:presenceInfo xmlns:p15="http://schemas.microsoft.com/office/powerpoint/2012/main" userId="S::Maria.Kordowska@mfipr.gov.pl::3774e866-ffd1-43b9-9e93-6210f6e8c6b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61D614-EAB0-4B0C-823B-14A79C664CEE}" v="110" dt="2026-07-06T12:12:47.315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98" autoAdjust="0"/>
    <p:restoredTop sz="84644" autoAdjust="0"/>
  </p:normalViewPr>
  <p:slideViewPr>
    <p:cSldViewPr snapToGrid="0">
      <p:cViewPr varScale="1">
        <p:scale>
          <a:sx n="85" d="100"/>
          <a:sy n="85" d="100"/>
        </p:scale>
        <p:origin x="1368" y="9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microsoft.com/office/2015/10/relationships/revisionInfo" Target="revisionInfo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zysztof Prybuła" userId="4016dff6-815f-454a-8fa0-9cf272bff079" providerId="ADAL" clId="{A3349018-4655-4D89-BC59-CC7BDE18EDC3}"/>
    <pc:docChg chg="undo custSel addSld delSld modSld sldOrd modSection">
      <pc:chgData name="Krzysztof Prybuła" userId="4016dff6-815f-454a-8fa0-9cf272bff079" providerId="ADAL" clId="{A3349018-4655-4D89-BC59-CC7BDE18EDC3}" dt="2026-07-06T12:15:28.247" v="3660" actId="255"/>
      <pc:docMkLst>
        <pc:docMk/>
      </pc:docMkLst>
      <pc:sldChg chg="modSp mod">
        <pc:chgData name="Krzysztof Prybuła" userId="4016dff6-815f-454a-8fa0-9cf272bff079" providerId="ADAL" clId="{A3349018-4655-4D89-BC59-CC7BDE18EDC3}" dt="2026-07-03T09:40:58.817" v="102" actId="6549"/>
        <pc:sldMkLst>
          <pc:docMk/>
          <pc:sldMk cId="2217560940" sldId="302"/>
        </pc:sldMkLst>
        <pc:spChg chg="mod">
          <ac:chgData name="Krzysztof Prybuła" userId="4016dff6-815f-454a-8fa0-9cf272bff079" providerId="ADAL" clId="{A3349018-4655-4D89-BC59-CC7BDE18EDC3}" dt="2026-07-03T09:40:58.817" v="102" actId="6549"/>
          <ac:spMkLst>
            <pc:docMk/>
            <pc:sldMk cId="2217560940" sldId="302"/>
            <ac:spMk id="3" creationId="{5C1583CD-7D18-4824-AA13-0F9F606E217C}"/>
          </ac:spMkLst>
        </pc:spChg>
      </pc:sldChg>
      <pc:sldChg chg="modSp mod">
        <pc:chgData name="Krzysztof Prybuła" userId="4016dff6-815f-454a-8fa0-9cf272bff079" providerId="ADAL" clId="{A3349018-4655-4D89-BC59-CC7BDE18EDC3}" dt="2026-07-03T13:38:46.793" v="1764" actId="20577"/>
        <pc:sldMkLst>
          <pc:docMk/>
          <pc:sldMk cId="2955714147" sldId="731"/>
        </pc:sldMkLst>
        <pc:spChg chg="mod">
          <ac:chgData name="Krzysztof Prybuła" userId="4016dff6-815f-454a-8fa0-9cf272bff079" providerId="ADAL" clId="{A3349018-4655-4D89-BC59-CC7BDE18EDC3}" dt="2026-07-03T13:34:16.402" v="1564" actId="255"/>
          <ac:spMkLst>
            <pc:docMk/>
            <pc:sldMk cId="2955714147" sldId="731"/>
            <ac:spMk id="2" creationId="{8D44C63D-BD39-4CAB-9B8D-F428E1CF1840}"/>
          </ac:spMkLst>
        </pc:spChg>
        <pc:spChg chg="mod">
          <ac:chgData name="Krzysztof Prybuła" userId="4016dff6-815f-454a-8fa0-9cf272bff079" providerId="ADAL" clId="{A3349018-4655-4D89-BC59-CC7BDE18EDC3}" dt="2026-07-03T13:38:46.793" v="1764" actId="20577"/>
          <ac:spMkLst>
            <pc:docMk/>
            <pc:sldMk cId="2955714147" sldId="731"/>
            <ac:spMk id="4" creationId="{7CEA9E0D-11B0-5F6A-D459-0DBA2C0A848A}"/>
          </ac:spMkLst>
        </pc:spChg>
      </pc:sldChg>
      <pc:sldChg chg="modSp mod">
        <pc:chgData name="Krzysztof Prybuła" userId="4016dff6-815f-454a-8fa0-9cf272bff079" providerId="ADAL" clId="{A3349018-4655-4D89-BC59-CC7BDE18EDC3}" dt="2026-07-06T12:15:28.247" v="3660" actId="255"/>
        <pc:sldMkLst>
          <pc:docMk/>
          <pc:sldMk cId="1162504506" sldId="1011"/>
        </pc:sldMkLst>
        <pc:spChg chg="mod">
          <ac:chgData name="Krzysztof Prybuła" userId="4016dff6-815f-454a-8fa0-9cf272bff079" providerId="ADAL" clId="{A3349018-4655-4D89-BC59-CC7BDE18EDC3}" dt="2026-07-06T12:15:28.247" v="3660" actId="255"/>
          <ac:spMkLst>
            <pc:docMk/>
            <pc:sldMk cId="1162504506" sldId="1011"/>
            <ac:spMk id="4" creationId="{2726208F-D6F7-1381-5132-3B60A6BFE74B}"/>
          </ac:spMkLst>
        </pc:spChg>
      </pc:sldChg>
      <pc:sldChg chg="modSp mod">
        <pc:chgData name="Krzysztof Prybuła" userId="4016dff6-815f-454a-8fa0-9cf272bff079" providerId="ADAL" clId="{A3349018-4655-4D89-BC59-CC7BDE18EDC3}" dt="2026-07-03T09:32:42.272" v="10" actId="1037"/>
        <pc:sldMkLst>
          <pc:docMk/>
          <pc:sldMk cId="2180310141" sldId="1084"/>
        </pc:sldMkLst>
        <pc:spChg chg="mod">
          <ac:chgData name="Krzysztof Prybuła" userId="4016dff6-815f-454a-8fa0-9cf272bff079" providerId="ADAL" clId="{A3349018-4655-4D89-BC59-CC7BDE18EDC3}" dt="2026-07-03T09:32:42.272" v="10" actId="1037"/>
          <ac:spMkLst>
            <pc:docMk/>
            <pc:sldMk cId="2180310141" sldId="1084"/>
            <ac:spMk id="7" creationId="{B5F0B462-5E5A-4565-5829-04F9EF7F0210}"/>
          </ac:spMkLst>
        </pc:spChg>
      </pc:sldChg>
      <pc:sldChg chg="add">
        <pc:chgData name="Krzysztof Prybuła" userId="4016dff6-815f-454a-8fa0-9cf272bff079" providerId="ADAL" clId="{A3349018-4655-4D89-BC59-CC7BDE18EDC3}" dt="2026-07-03T11:18:26.747" v="573"/>
        <pc:sldMkLst>
          <pc:docMk/>
          <pc:sldMk cId="15087189" sldId="1217"/>
        </pc:sldMkLst>
      </pc:sldChg>
      <pc:sldChg chg="addSp modSp add ord">
        <pc:chgData name="Krzysztof Prybuła" userId="4016dff6-815f-454a-8fa0-9cf272bff079" providerId="ADAL" clId="{A3349018-4655-4D89-BC59-CC7BDE18EDC3}" dt="2026-07-03T11:20:17.599" v="641"/>
        <pc:sldMkLst>
          <pc:docMk/>
          <pc:sldMk cId="1663795415" sldId="1262"/>
        </pc:sldMkLst>
        <pc:picChg chg="add mod">
          <ac:chgData name="Krzysztof Prybuła" userId="4016dff6-815f-454a-8fa0-9cf272bff079" providerId="ADAL" clId="{A3349018-4655-4D89-BC59-CC7BDE18EDC3}" dt="2026-07-03T11:19:44.824" v="636"/>
          <ac:picMkLst>
            <pc:docMk/>
            <pc:sldMk cId="1663795415" sldId="1262"/>
            <ac:picMk id="3" creationId="{9BEB7EA3-8646-3358-5C2A-9E25F6CB0D1C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3:23:02.380" v="1418" actId="255"/>
        <pc:sldMkLst>
          <pc:docMk/>
          <pc:sldMk cId="3420430399" sldId="1285"/>
        </pc:sldMkLst>
        <pc:spChg chg="mod">
          <ac:chgData name="Krzysztof Prybuła" userId="4016dff6-815f-454a-8fa0-9cf272bff079" providerId="ADAL" clId="{A3349018-4655-4D89-BC59-CC7BDE18EDC3}" dt="2026-07-03T13:22:22.775" v="1406"/>
          <ac:spMkLst>
            <pc:docMk/>
            <pc:sldMk cId="3420430399" sldId="1285"/>
            <ac:spMk id="2" creationId="{E00D750D-89D9-450D-A1B3-63FFB394ECD5}"/>
          </ac:spMkLst>
        </pc:spChg>
        <pc:spChg chg="mod">
          <ac:chgData name="Krzysztof Prybuła" userId="4016dff6-815f-454a-8fa0-9cf272bff079" providerId="ADAL" clId="{A3349018-4655-4D89-BC59-CC7BDE18EDC3}" dt="2026-07-03T13:23:02.380" v="1418" actId="255"/>
          <ac:spMkLst>
            <pc:docMk/>
            <pc:sldMk cId="3420430399" sldId="1285"/>
            <ac:spMk id="6" creationId="{6087F7C8-BD50-4197-8968-DBBED744D08F}"/>
          </ac:spMkLst>
        </pc:spChg>
        <pc:picChg chg="add mod">
          <ac:chgData name="Krzysztof Prybuła" userId="4016dff6-815f-454a-8fa0-9cf272bff079" providerId="ADAL" clId="{A3349018-4655-4D89-BC59-CC7BDE18EDC3}" dt="2026-07-03T11:19:41.362" v="635"/>
          <ac:picMkLst>
            <pc:docMk/>
            <pc:sldMk cId="3420430399" sldId="1285"/>
            <ac:picMk id="3" creationId="{D6F4E58C-D241-4E02-949D-20139F43A0E0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1:35:09.547" v="915" actId="207"/>
        <pc:sldMkLst>
          <pc:docMk/>
          <pc:sldMk cId="1585586322" sldId="1286"/>
        </pc:sldMkLst>
        <pc:spChg chg="mod">
          <ac:chgData name="Krzysztof Prybuła" userId="4016dff6-815f-454a-8fa0-9cf272bff079" providerId="ADAL" clId="{A3349018-4655-4D89-BC59-CC7BDE18EDC3}" dt="2026-07-03T11:35:09.547" v="915" actId="207"/>
          <ac:spMkLst>
            <pc:docMk/>
            <pc:sldMk cId="1585586322" sldId="1286"/>
            <ac:spMk id="6" creationId="{6087F7C8-BD50-4197-8968-DBBED744D08F}"/>
          </ac:spMkLst>
        </pc:spChg>
        <pc:picChg chg="add mod">
          <ac:chgData name="Krzysztof Prybuła" userId="4016dff6-815f-454a-8fa0-9cf272bff079" providerId="ADAL" clId="{A3349018-4655-4D89-BC59-CC7BDE18EDC3}" dt="2026-07-03T11:19:32.163" v="633"/>
          <ac:picMkLst>
            <pc:docMk/>
            <pc:sldMk cId="1585586322" sldId="1286"/>
            <ac:picMk id="3" creationId="{5A58B950-4525-2260-2F11-1941D2AE3B97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1:35:14.146" v="916" actId="207"/>
        <pc:sldMkLst>
          <pc:docMk/>
          <pc:sldMk cId="720703621" sldId="1287"/>
        </pc:sldMkLst>
        <pc:spChg chg="mod">
          <ac:chgData name="Krzysztof Prybuła" userId="4016dff6-815f-454a-8fa0-9cf272bff079" providerId="ADAL" clId="{A3349018-4655-4D89-BC59-CC7BDE18EDC3}" dt="2026-07-03T11:35:14.146" v="916" actId="207"/>
          <ac:spMkLst>
            <pc:docMk/>
            <pc:sldMk cId="720703621" sldId="1287"/>
            <ac:spMk id="6" creationId="{6087F7C8-BD50-4197-8968-DBBED744D08F}"/>
          </ac:spMkLst>
        </pc:spChg>
        <pc:picChg chg="add mod">
          <ac:chgData name="Krzysztof Prybuła" userId="4016dff6-815f-454a-8fa0-9cf272bff079" providerId="ADAL" clId="{A3349018-4655-4D89-BC59-CC7BDE18EDC3}" dt="2026-07-03T11:19:36.200" v="634"/>
          <ac:picMkLst>
            <pc:docMk/>
            <pc:sldMk cId="720703621" sldId="1287"/>
            <ac:picMk id="3" creationId="{EA860256-4C8E-1F6F-F04A-559CDDD75A28}"/>
          </ac:picMkLst>
        </pc:picChg>
      </pc:sldChg>
      <pc:sldChg chg="modSp mod">
        <pc:chgData name="Krzysztof Prybuła" userId="4016dff6-815f-454a-8fa0-9cf272bff079" providerId="ADAL" clId="{A3349018-4655-4D89-BC59-CC7BDE18EDC3}" dt="2026-07-03T13:31:41.410" v="1528" actId="113"/>
        <pc:sldMkLst>
          <pc:docMk/>
          <pc:sldMk cId="494599204" sldId="1330"/>
        </pc:sldMkLst>
        <pc:spChg chg="mod">
          <ac:chgData name="Krzysztof Prybuła" userId="4016dff6-815f-454a-8fa0-9cf272bff079" providerId="ADAL" clId="{A3349018-4655-4D89-BC59-CC7BDE18EDC3}" dt="2026-07-03T13:31:41.410" v="1528" actId="113"/>
          <ac:spMkLst>
            <pc:docMk/>
            <pc:sldMk cId="494599204" sldId="1330"/>
            <ac:spMk id="5" creationId="{56DFC6D3-93E9-00F9-63F9-FB2DFCA4010E}"/>
          </ac:spMkLst>
        </pc:spChg>
      </pc:sldChg>
      <pc:sldChg chg="addSp delSp modSp mod">
        <pc:chgData name="Krzysztof Prybuła" userId="4016dff6-815f-454a-8fa0-9cf272bff079" providerId="ADAL" clId="{A3349018-4655-4D89-BC59-CC7BDE18EDC3}" dt="2026-07-03T13:31:15.918" v="1525" actId="6549"/>
        <pc:sldMkLst>
          <pc:docMk/>
          <pc:sldMk cId="1666760990" sldId="1370"/>
        </pc:sldMkLst>
        <pc:spChg chg="mod">
          <ac:chgData name="Krzysztof Prybuła" userId="4016dff6-815f-454a-8fa0-9cf272bff079" providerId="ADAL" clId="{A3349018-4655-4D89-BC59-CC7BDE18EDC3}" dt="2026-07-03T13:31:15.918" v="1525" actId="6549"/>
          <ac:spMkLst>
            <pc:docMk/>
            <pc:sldMk cId="1666760990" sldId="1370"/>
            <ac:spMk id="5" creationId="{53D8A5C1-7840-721B-15F6-40EA192FB3C7}"/>
          </ac:spMkLst>
        </pc:spChg>
        <pc:spChg chg="mod">
          <ac:chgData name="Krzysztof Prybuła" userId="4016dff6-815f-454a-8fa0-9cf272bff079" providerId="ADAL" clId="{A3349018-4655-4D89-BC59-CC7BDE18EDC3}" dt="2026-07-03T13:30:41.856" v="1510" actId="255"/>
          <ac:spMkLst>
            <pc:docMk/>
            <pc:sldMk cId="1666760990" sldId="1370"/>
            <ac:spMk id="7" creationId="{35BABEA2-F94F-3E39-3B48-5772AD606131}"/>
          </ac:spMkLst>
        </pc:spChg>
      </pc:sldChg>
      <pc:sldChg chg="modSp mod">
        <pc:chgData name="Krzysztof Prybuła" userId="4016dff6-815f-454a-8fa0-9cf272bff079" providerId="ADAL" clId="{A3349018-4655-4D89-BC59-CC7BDE18EDC3}" dt="2026-07-03T13:30:26.920" v="1508" actId="20577"/>
        <pc:sldMkLst>
          <pc:docMk/>
          <pc:sldMk cId="3434513635" sldId="1372"/>
        </pc:sldMkLst>
        <pc:spChg chg="mod">
          <ac:chgData name="Krzysztof Prybuła" userId="4016dff6-815f-454a-8fa0-9cf272bff079" providerId="ADAL" clId="{A3349018-4655-4D89-BC59-CC7BDE18EDC3}" dt="2026-07-03T13:30:26.920" v="1508" actId="20577"/>
          <ac:spMkLst>
            <pc:docMk/>
            <pc:sldMk cId="3434513635" sldId="1372"/>
            <ac:spMk id="5" creationId="{03F13633-F9EB-5676-7E34-446A3E02077B}"/>
          </ac:spMkLst>
        </pc:spChg>
        <pc:spChg chg="mod">
          <ac:chgData name="Krzysztof Prybuła" userId="4016dff6-815f-454a-8fa0-9cf272bff079" providerId="ADAL" clId="{A3349018-4655-4D89-BC59-CC7BDE18EDC3}" dt="2026-07-03T13:30:21.884" v="1506" actId="255"/>
          <ac:spMkLst>
            <pc:docMk/>
            <pc:sldMk cId="3434513635" sldId="1372"/>
            <ac:spMk id="7" creationId="{114A72C9-8F59-B093-0F9C-F69F9DE5EDE5}"/>
          </ac:spMkLst>
        </pc:spChg>
      </pc:sldChg>
      <pc:sldChg chg="addSp delSp mod">
        <pc:chgData name="Krzysztof Prybuła" userId="4016dff6-815f-454a-8fa0-9cf272bff079" providerId="ADAL" clId="{A3349018-4655-4D89-BC59-CC7BDE18EDC3}" dt="2026-07-03T11:18:01.099" v="572" actId="478"/>
        <pc:sldMkLst>
          <pc:docMk/>
          <pc:sldMk cId="4023083998" sldId="1376"/>
        </pc:sldMkLst>
      </pc:sldChg>
      <pc:sldChg chg="modSp mod">
        <pc:chgData name="Krzysztof Prybuła" userId="4016dff6-815f-454a-8fa0-9cf272bff079" providerId="ADAL" clId="{A3349018-4655-4D89-BC59-CC7BDE18EDC3}" dt="2026-07-03T13:29:21.351" v="1502" actId="20577"/>
        <pc:sldMkLst>
          <pc:docMk/>
          <pc:sldMk cId="4085642225" sldId="1558"/>
        </pc:sldMkLst>
        <pc:spChg chg="mod">
          <ac:chgData name="Krzysztof Prybuła" userId="4016dff6-815f-454a-8fa0-9cf272bff079" providerId="ADAL" clId="{A3349018-4655-4D89-BC59-CC7BDE18EDC3}" dt="2026-07-03T13:29:21.351" v="1502" actId="20577"/>
          <ac:spMkLst>
            <pc:docMk/>
            <pc:sldMk cId="4085642225" sldId="1558"/>
            <ac:spMk id="2" creationId="{B37A27FE-64D3-D130-06B7-B8C39FBBFF2E}"/>
          </ac:spMkLst>
        </pc:spChg>
        <pc:spChg chg="mod">
          <ac:chgData name="Krzysztof Prybuła" userId="4016dff6-815f-454a-8fa0-9cf272bff079" providerId="ADAL" clId="{A3349018-4655-4D89-BC59-CC7BDE18EDC3}" dt="2026-07-03T13:26:20.064" v="1436" actId="113"/>
          <ac:spMkLst>
            <pc:docMk/>
            <pc:sldMk cId="4085642225" sldId="1558"/>
            <ac:spMk id="6" creationId="{C0C62409-C24F-945B-BFA2-854EB50BC5F2}"/>
          </ac:spMkLst>
        </pc:spChg>
      </pc:sldChg>
      <pc:sldChg chg="modSp mod">
        <pc:chgData name="Krzysztof Prybuła" userId="4016dff6-815f-454a-8fa0-9cf272bff079" providerId="ADAL" clId="{A3349018-4655-4D89-BC59-CC7BDE18EDC3}" dt="2026-07-03T13:34:59.212" v="1570" actId="1076"/>
        <pc:sldMkLst>
          <pc:docMk/>
          <pc:sldMk cId="409720529" sldId="1560"/>
        </pc:sldMkLst>
        <pc:spChg chg="mod">
          <ac:chgData name="Krzysztof Prybuła" userId="4016dff6-815f-454a-8fa0-9cf272bff079" providerId="ADAL" clId="{A3349018-4655-4D89-BC59-CC7BDE18EDC3}" dt="2026-07-03T13:34:59.212" v="1570" actId="1076"/>
          <ac:spMkLst>
            <pc:docMk/>
            <pc:sldMk cId="409720529" sldId="1560"/>
            <ac:spMk id="2" creationId="{82D56E54-A916-CCD8-0528-4F8F946D334D}"/>
          </ac:spMkLst>
        </pc:spChg>
        <pc:spChg chg="mod">
          <ac:chgData name="Krzysztof Prybuła" userId="4016dff6-815f-454a-8fa0-9cf272bff079" providerId="ADAL" clId="{A3349018-4655-4D89-BC59-CC7BDE18EDC3}" dt="2026-07-03T13:34:34.220" v="1567" actId="6549"/>
          <ac:spMkLst>
            <pc:docMk/>
            <pc:sldMk cId="409720529" sldId="1560"/>
            <ac:spMk id="4" creationId="{27455D7B-B106-7B96-7465-EB33D4802ADA}"/>
          </ac:spMkLst>
        </pc:spChg>
      </pc:sldChg>
      <pc:sldChg chg="modSp mod">
        <pc:chgData name="Krzysztof Prybuła" userId="4016dff6-815f-454a-8fa0-9cf272bff079" providerId="ADAL" clId="{A3349018-4655-4D89-BC59-CC7BDE18EDC3}" dt="2026-07-03T13:36:34.343" v="1660" actId="113"/>
        <pc:sldMkLst>
          <pc:docMk/>
          <pc:sldMk cId="778643081" sldId="1568"/>
        </pc:sldMkLst>
        <pc:spChg chg="mod">
          <ac:chgData name="Krzysztof Prybuła" userId="4016dff6-815f-454a-8fa0-9cf272bff079" providerId="ADAL" clId="{A3349018-4655-4D89-BC59-CC7BDE18EDC3}" dt="2026-07-03T13:36:34.343" v="1660" actId="113"/>
          <ac:spMkLst>
            <pc:docMk/>
            <pc:sldMk cId="778643081" sldId="1568"/>
            <ac:spMk id="5" creationId="{7DB3375D-7A94-3136-1B25-5D2DE439DB10}"/>
          </ac:spMkLst>
        </pc:spChg>
        <pc:spChg chg="mod">
          <ac:chgData name="Krzysztof Prybuła" userId="4016dff6-815f-454a-8fa0-9cf272bff079" providerId="ADAL" clId="{A3349018-4655-4D89-BC59-CC7BDE18EDC3}" dt="2026-07-03T13:36:13.975" v="1624" actId="6549"/>
          <ac:spMkLst>
            <pc:docMk/>
            <pc:sldMk cId="778643081" sldId="1568"/>
            <ac:spMk id="7" creationId="{F905B52B-5B9A-6F8C-9563-673E04BCE188}"/>
          </ac:spMkLst>
        </pc:spChg>
        <pc:picChg chg="mod">
          <ac:chgData name="Krzysztof Prybuła" userId="4016dff6-815f-454a-8fa0-9cf272bff079" providerId="ADAL" clId="{A3349018-4655-4D89-BC59-CC7BDE18EDC3}" dt="2026-07-03T13:35:31.901" v="1589" actId="1036"/>
          <ac:picMkLst>
            <pc:docMk/>
            <pc:sldMk cId="778643081" sldId="1568"/>
            <ac:picMk id="4" creationId="{3F41A908-144F-2A57-331A-254A93D2E27B}"/>
          </ac:picMkLst>
        </pc:picChg>
      </pc:sldChg>
      <pc:sldChg chg="modSp mod">
        <pc:chgData name="Krzysztof Prybuła" userId="4016dff6-815f-454a-8fa0-9cf272bff079" providerId="ADAL" clId="{A3349018-4655-4D89-BC59-CC7BDE18EDC3}" dt="2026-07-03T13:39:56.601" v="1778" actId="20577"/>
        <pc:sldMkLst>
          <pc:docMk/>
          <pc:sldMk cId="4198985364" sldId="1569"/>
        </pc:sldMkLst>
        <pc:spChg chg="mod">
          <ac:chgData name="Krzysztof Prybuła" userId="4016dff6-815f-454a-8fa0-9cf272bff079" providerId="ADAL" clId="{A3349018-4655-4D89-BC59-CC7BDE18EDC3}" dt="2026-07-03T13:39:56.601" v="1778" actId="20577"/>
          <ac:spMkLst>
            <pc:docMk/>
            <pc:sldMk cId="4198985364" sldId="1569"/>
            <ac:spMk id="5" creationId="{EB40264F-9F82-C5F5-6A64-64DAB19C5C23}"/>
          </ac:spMkLst>
        </pc:spChg>
        <pc:spChg chg="mod">
          <ac:chgData name="Krzysztof Prybuła" userId="4016dff6-815f-454a-8fa0-9cf272bff079" providerId="ADAL" clId="{A3349018-4655-4D89-BC59-CC7BDE18EDC3}" dt="2026-07-03T13:36:46.351" v="1662" actId="27636"/>
          <ac:spMkLst>
            <pc:docMk/>
            <pc:sldMk cId="4198985364" sldId="1569"/>
            <ac:spMk id="7" creationId="{C07EC8BF-3191-892F-1C87-1B9A3FA3381C}"/>
          </ac:spMkLst>
        </pc:spChg>
      </pc:sldChg>
      <pc:sldChg chg="modSp mod">
        <pc:chgData name="Krzysztof Prybuła" userId="4016dff6-815f-454a-8fa0-9cf272bff079" providerId="ADAL" clId="{A3349018-4655-4D89-BC59-CC7BDE18EDC3}" dt="2026-07-03T13:40:41.580" v="1789" actId="20577"/>
        <pc:sldMkLst>
          <pc:docMk/>
          <pc:sldMk cId="3651310563" sldId="1570"/>
        </pc:sldMkLst>
        <pc:spChg chg="mod">
          <ac:chgData name="Krzysztof Prybuła" userId="4016dff6-815f-454a-8fa0-9cf272bff079" providerId="ADAL" clId="{A3349018-4655-4D89-BC59-CC7BDE18EDC3}" dt="2026-07-03T13:40:41.580" v="1789" actId="20577"/>
          <ac:spMkLst>
            <pc:docMk/>
            <pc:sldMk cId="3651310563" sldId="1570"/>
            <ac:spMk id="5" creationId="{24866A38-9E9D-A026-73D7-C702CB7DF12F}"/>
          </ac:spMkLst>
        </pc:spChg>
        <pc:spChg chg="mod">
          <ac:chgData name="Krzysztof Prybuła" userId="4016dff6-815f-454a-8fa0-9cf272bff079" providerId="ADAL" clId="{A3349018-4655-4D89-BC59-CC7BDE18EDC3}" dt="2026-07-03T13:38:05.336" v="1745" actId="1035"/>
          <ac:spMkLst>
            <pc:docMk/>
            <pc:sldMk cId="3651310563" sldId="1570"/>
            <ac:spMk id="7" creationId="{5D795E64-5D1B-C09F-0229-AF38FE94A30D}"/>
          </ac:spMkLst>
        </pc:spChg>
      </pc:sldChg>
      <pc:sldChg chg="addSp delSp modSp mod">
        <pc:chgData name="Krzysztof Prybuła" userId="4016dff6-815f-454a-8fa0-9cf272bff079" providerId="ADAL" clId="{A3349018-4655-4D89-BC59-CC7BDE18EDC3}" dt="2026-07-03T09:40:03.194" v="18" actId="478"/>
        <pc:sldMkLst>
          <pc:docMk/>
          <pc:sldMk cId="333748921" sldId="1572"/>
        </pc:sldMkLst>
        <pc:spChg chg="add del mod">
          <ac:chgData name="Krzysztof Prybuła" userId="4016dff6-815f-454a-8fa0-9cf272bff079" providerId="ADAL" clId="{A3349018-4655-4D89-BC59-CC7BDE18EDC3}" dt="2026-07-03T09:40:03.194" v="18" actId="478"/>
          <ac:spMkLst>
            <pc:docMk/>
            <pc:sldMk cId="333748921" sldId="1572"/>
            <ac:spMk id="4" creationId="{D6137C83-B7F7-512B-7D91-E7B5E1BE42EA}"/>
          </ac:spMkLst>
        </pc:spChg>
      </pc:sldChg>
      <pc:sldChg chg="modSp mod">
        <pc:chgData name="Krzysztof Prybuła" userId="4016dff6-815f-454a-8fa0-9cf272bff079" providerId="ADAL" clId="{A3349018-4655-4D89-BC59-CC7BDE18EDC3}" dt="2026-07-03T13:43:23.954" v="1877" actId="6549"/>
        <pc:sldMkLst>
          <pc:docMk/>
          <pc:sldMk cId="933708554" sldId="1574"/>
        </pc:sldMkLst>
        <pc:spChg chg="mod">
          <ac:chgData name="Krzysztof Prybuła" userId="4016dff6-815f-454a-8fa0-9cf272bff079" providerId="ADAL" clId="{A3349018-4655-4D89-BC59-CC7BDE18EDC3}" dt="2026-07-03T13:43:13.421" v="1844" actId="6549"/>
          <ac:spMkLst>
            <pc:docMk/>
            <pc:sldMk cId="933708554" sldId="1574"/>
            <ac:spMk id="5" creationId="{B57FF212-AE98-0D54-7842-3CC89E53105D}"/>
          </ac:spMkLst>
        </pc:spChg>
        <pc:spChg chg="mod">
          <ac:chgData name="Krzysztof Prybuła" userId="4016dff6-815f-454a-8fa0-9cf272bff079" providerId="ADAL" clId="{A3349018-4655-4D89-BC59-CC7BDE18EDC3}" dt="2026-07-03T13:43:23.954" v="1877" actId="6549"/>
          <ac:spMkLst>
            <pc:docMk/>
            <pc:sldMk cId="933708554" sldId="1574"/>
            <ac:spMk id="7" creationId="{C502362F-9DE7-FDE3-67E3-BEF56033BC12}"/>
          </ac:spMkLst>
        </pc:spChg>
        <pc:picChg chg="mod">
          <ac:chgData name="Krzysztof Prybuła" userId="4016dff6-815f-454a-8fa0-9cf272bff079" providerId="ADAL" clId="{A3349018-4655-4D89-BC59-CC7BDE18EDC3}" dt="2026-07-03T13:42:39.605" v="1808" actId="1035"/>
          <ac:picMkLst>
            <pc:docMk/>
            <pc:sldMk cId="933708554" sldId="1574"/>
            <ac:picMk id="4" creationId="{D402CB2E-AA84-A297-223B-6684798BF153}"/>
          </ac:picMkLst>
        </pc:picChg>
      </pc:sldChg>
      <pc:sldChg chg="modSp mod">
        <pc:chgData name="Krzysztof Prybuła" userId="4016dff6-815f-454a-8fa0-9cf272bff079" providerId="ADAL" clId="{A3349018-4655-4D89-BC59-CC7BDE18EDC3}" dt="2026-07-03T13:44:03.848" v="1933" actId="6549"/>
        <pc:sldMkLst>
          <pc:docMk/>
          <pc:sldMk cId="2060637380" sldId="1575"/>
        </pc:sldMkLst>
        <pc:spChg chg="mod">
          <ac:chgData name="Krzysztof Prybuła" userId="4016dff6-815f-454a-8fa0-9cf272bff079" providerId="ADAL" clId="{A3349018-4655-4D89-BC59-CC7BDE18EDC3}" dt="2026-07-03T13:43:52.058" v="1896" actId="1036"/>
          <ac:spMkLst>
            <pc:docMk/>
            <pc:sldMk cId="2060637380" sldId="1575"/>
            <ac:spMk id="5" creationId="{763FB965-5C7F-E17D-451E-DF82F4D84AB8}"/>
          </ac:spMkLst>
        </pc:spChg>
        <pc:spChg chg="mod">
          <ac:chgData name="Krzysztof Prybuła" userId="4016dff6-815f-454a-8fa0-9cf272bff079" providerId="ADAL" clId="{A3349018-4655-4D89-BC59-CC7BDE18EDC3}" dt="2026-07-03T13:44:03.848" v="1933" actId="6549"/>
          <ac:spMkLst>
            <pc:docMk/>
            <pc:sldMk cId="2060637380" sldId="1575"/>
            <ac:spMk id="7" creationId="{7548EEF1-4248-F636-DDA7-5BC22AA44962}"/>
          </ac:spMkLst>
        </pc:spChg>
      </pc:sldChg>
      <pc:sldChg chg="modSp mod">
        <pc:chgData name="Krzysztof Prybuła" userId="4016dff6-815f-454a-8fa0-9cf272bff079" providerId="ADAL" clId="{A3349018-4655-4D89-BC59-CC7BDE18EDC3}" dt="2026-07-03T13:50:10.216" v="2152" actId="20577"/>
        <pc:sldMkLst>
          <pc:docMk/>
          <pc:sldMk cId="1672690680" sldId="1576"/>
        </pc:sldMkLst>
        <pc:spChg chg="mod">
          <ac:chgData name="Krzysztof Prybuła" userId="4016dff6-815f-454a-8fa0-9cf272bff079" providerId="ADAL" clId="{A3349018-4655-4D89-BC59-CC7BDE18EDC3}" dt="2026-07-03T13:50:10.216" v="2152" actId="20577"/>
          <ac:spMkLst>
            <pc:docMk/>
            <pc:sldMk cId="1672690680" sldId="1576"/>
            <ac:spMk id="5" creationId="{052F601D-0D9A-3C4C-B07C-8CC7D8990102}"/>
          </ac:spMkLst>
        </pc:spChg>
        <pc:spChg chg="mod">
          <ac:chgData name="Krzysztof Prybuła" userId="4016dff6-815f-454a-8fa0-9cf272bff079" providerId="ADAL" clId="{A3349018-4655-4D89-BC59-CC7BDE18EDC3}" dt="2026-07-03T13:46:32.632" v="2022" actId="20577"/>
          <ac:spMkLst>
            <pc:docMk/>
            <pc:sldMk cId="1672690680" sldId="1576"/>
            <ac:spMk id="7" creationId="{5FFD9183-92D3-E634-40D3-39771F764C4D}"/>
          </ac:spMkLst>
        </pc:spChg>
      </pc:sldChg>
      <pc:sldChg chg="modSp mod">
        <pc:chgData name="Krzysztof Prybuła" userId="4016dff6-815f-454a-8fa0-9cf272bff079" providerId="ADAL" clId="{A3349018-4655-4D89-BC59-CC7BDE18EDC3}" dt="2026-07-03T13:18:55.724" v="1356" actId="27636"/>
        <pc:sldMkLst>
          <pc:docMk/>
          <pc:sldMk cId="965749195" sldId="1582"/>
        </pc:sldMkLst>
        <pc:spChg chg="mod">
          <ac:chgData name="Krzysztof Prybuła" userId="4016dff6-815f-454a-8fa0-9cf272bff079" providerId="ADAL" clId="{A3349018-4655-4D89-BC59-CC7BDE18EDC3}" dt="2026-07-03T13:18:55.724" v="1356" actId="27636"/>
          <ac:spMkLst>
            <pc:docMk/>
            <pc:sldMk cId="965749195" sldId="1582"/>
            <ac:spMk id="4" creationId="{371CBA24-040F-1CA4-366F-87490B25576F}"/>
          </ac:spMkLst>
        </pc:spChg>
        <pc:spChg chg="mod">
          <ac:chgData name="Krzysztof Prybuła" userId="4016dff6-815f-454a-8fa0-9cf272bff079" providerId="ADAL" clId="{A3349018-4655-4D89-BC59-CC7BDE18EDC3}" dt="2026-07-03T13:18:50.869" v="1354" actId="20577"/>
          <ac:spMkLst>
            <pc:docMk/>
            <pc:sldMk cId="965749195" sldId="1582"/>
            <ac:spMk id="6" creationId="{8E666E8D-8488-A02D-C961-1F4921565189}"/>
          </ac:spMkLst>
        </pc:spChg>
      </pc:sldChg>
      <pc:sldChg chg="addSp modSp add mod">
        <pc:chgData name="Krzysztof Prybuła" userId="4016dff6-815f-454a-8fa0-9cf272bff079" providerId="ADAL" clId="{A3349018-4655-4D89-BC59-CC7BDE18EDC3}" dt="2026-07-03T13:20:11.200" v="1369" actId="20577"/>
        <pc:sldMkLst>
          <pc:docMk/>
          <pc:sldMk cId="3027294771" sldId="1584"/>
        </pc:sldMkLst>
        <pc:spChg chg="mod">
          <ac:chgData name="Krzysztof Prybuła" userId="4016dff6-815f-454a-8fa0-9cf272bff079" providerId="ADAL" clId="{A3349018-4655-4D89-BC59-CC7BDE18EDC3}" dt="2026-07-03T11:30:37.212" v="844" actId="1036"/>
          <ac:spMkLst>
            <pc:docMk/>
            <pc:sldMk cId="3027294771" sldId="1584"/>
            <ac:spMk id="2" creationId="{33AA082D-D4E6-497D-EE51-77FE56CEAD11}"/>
          </ac:spMkLst>
        </pc:spChg>
        <pc:spChg chg="mod">
          <ac:chgData name="Krzysztof Prybuła" userId="4016dff6-815f-454a-8fa0-9cf272bff079" providerId="ADAL" clId="{A3349018-4655-4D89-BC59-CC7BDE18EDC3}" dt="2026-07-03T13:20:11.200" v="1369" actId="20577"/>
          <ac:spMkLst>
            <pc:docMk/>
            <pc:sldMk cId="3027294771" sldId="1584"/>
            <ac:spMk id="6" creationId="{BFCAA66A-A0D1-160D-8913-EDF469A27DD2}"/>
          </ac:spMkLst>
        </pc:spChg>
        <pc:picChg chg="add mod">
          <ac:chgData name="Krzysztof Prybuła" userId="4016dff6-815f-454a-8fa0-9cf272bff079" providerId="ADAL" clId="{A3349018-4655-4D89-BC59-CC7BDE18EDC3}" dt="2026-07-03T12:03:23.516" v="1001"/>
          <ac:picMkLst>
            <pc:docMk/>
            <pc:sldMk cId="3027294771" sldId="1584"/>
            <ac:picMk id="3" creationId="{67F4FC4F-5EFC-A2FF-BB67-FAA0310FB098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3:21:14.716" v="1395" actId="20577"/>
        <pc:sldMkLst>
          <pc:docMk/>
          <pc:sldMk cId="94444193" sldId="1585"/>
        </pc:sldMkLst>
        <pc:spChg chg="mod">
          <ac:chgData name="Krzysztof Prybuła" userId="4016dff6-815f-454a-8fa0-9cf272bff079" providerId="ADAL" clId="{A3349018-4655-4D89-BC59-CC7BDE18EDC3}" dt="2026-07-03T11:29:49.297" v="830" actId="6549"/>
          <ac:spMkLst>
            <pc:docMk/>
            <pc:sldMk cId="94444193" sldId="1585"/>
            <ac:spMk id="2" creationId="{7D9C737B-7213-BBCC-52C7-3532864860E1}"/>
          </ac:spMkLst>
        </pc:spChg>
        <pc:spChg chg="mod">
          <ac:chgData name="Krzysztof Prybuła" userId="4016dff6-815f-454a-8fa0-9cf272bff079" providerId="ADAL" clId="{A3349018-4655-4D89-BC59-CC7BDE18EDC3}" dt="2026-07-03T13:21:14.716" v="1395" actId="20577"/>
          <ac:spMkLst>
            <pc:docMk/>
            <pc:sldMk cId="94444193" sldId="1585"/>
            <ac:spMk id="6" creationId="{940E9970-3E5D-15EE-30BB-624232193803}"/>
          </ac:spMkLst>
        </pc:spChg>
        <pc:picChg chg="add mod">
          <ac:chgData name="Krzysztof Prybuła" userId="4016dff6-815f-454a-8fa0-9cf272bff079" providerId="ADAL" clId="{A3349018-4655-4D89-BC59-CC7BDE18EDC3}" dt="2026-07-03T12:03:28.748" v="1003"/>
          <ac:picMkLst>
            <pc:docMk/>
            <pc:sldMk cId="94444193" sldId="1585"/>
            <ac:picMk id="3" creationId="{E92B2005-A849-D450-B4F2-308A44662125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3:21:18.410" v="1396" actId="20577"/>
        <pc:sldMkLst>
          <pc:docMk/>
          <pc:sldMk cId="3463864530" sldId="1586"/>
        </pc:sldMkLst>
        <pc:spChg chg="mod">
          <ac:chgData name="Krzysztof Prybuła" userId="4016dff6-815f-454a-8fa0-9cf272bff079" providerId="ADAL" clId="{A3349018-4655-4D89-BC59-CC7BDE18EDC3}" dt="2026-07-03T11:30:28.628" v="839" actId="1036"/>
          <ac:spMkLst>
            <pc:docMk/>
            <pc:sldMk cId="3463864530" sldId="1586"/>
            <ac:spMk id="2" creationId="{C37029DD-F2EA-A7AE-CF54-A49EC9DFA8C0}"/>
          </ac:spMkLst>
        </pc:spChg>
        <pc:spChg chg="mod">
          <ac:chgData name="Krzysztof Prybuła" userId="4016dff6-815f-454a-8fa0-9cf272bff079" providerId="ADAL" clId="{A3349018-4655-4D89-BC59-CC7BDE18EDC3}" dt="2026-07-03T13:21:18.410" v="1396" actId="20577"/>
          <ac:spMkLst>
            <pc:docMk/>
            <pc:sldMk cId="3463864530" sldId="1586"/>
            <ac:spMk id="6" creationId="{A988BAF9-EE74-F994-1C4A-E09C40848753}"/>
          </ac:spMkLst>
        </pc:spChg>
        <pc:picChg chg="add mod">
          <ac:chgData name="Krzysztof Prybuła" userId="4016dff6-815f-454a-8fa0-9cf272bff079" providerId="ADAL" clId="{A3349018-4655-4D89-BC59-CC7BDE18EDC3}" dt="2026-07-03T10:07:12.969" v="538" actId="1037"/>
          <ac:picMkLst>
            <pc:docMk/>
            <pc:sldMk cId="3463864530" sldId="1586"/>
            <ac:picMk id="3" creationId="{1C43D6FA-3675-6192-BCD6-122AEF717856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3:20:59.543" v="1393" actId="313"/>
        <pc:sldMkLst>
          <pc:docMk/>
          <pc:sldMk cId="2904538682" sldId="1587"/>
        </pc:sldMkLst>
        <pc:spChg chg="mod">
          <ac:chgData name="Krzysztof Prybuła" userId="4016dff6-815f-454a-8fa0-9cf272bff079" providerId="ADAL" clId="{A3349018-4655-4D89-BC59-CC7BDE18EDC3}" dt="2026-07-03T11:31:06.194" v="854" actId="1036"/>
          <ac:spMkLst>
            <pc:docMk/>
            <pc:sldMk cId="2904538682" sldId="1587"/>
            <ac:spMk id="2" creationId="{D97B4307-DBFD-DAF9-89F5-5A5F6717C536}"/>
          </ac:spMkLst>
        </pc:spChg>
        <pc:spChg chg="mod">
          <ac:chgData name="Krzysztof Prybuła" userId="4016dff6-815f-454a-8fa0-9cf272bff079" providerId="ADAL" clId="{A3349018-4655-4D89-BC59-CC7BDE18EDC3}" dt="2026-07-03T13:20:59.543" v="1393" actId="313"/>
          <ac:spMkLst>
            <pc:docMk/>
            <pc:sldMk cId="2904538682" sldId="1587"/>
            <ac:spMk id="6" creationId="{8F3674B1-F943-24EE-65C9-6884DC72F51D}"/>
          </ac:spMkLst>
        </pc:spChg>
        <pc:picChg chg="add mod">
          <ac:chgData name="Krzysztof Prybuła" userId="4016dff6-815f-454a-8fa0-9cf272bff079" providerId="ADAL" clId="{A3349018-4655-4D89-BC59-CC7BDE18EDC3}" dt="2026-07-03T10:07:00.498" v="511" actId="1038"/>
          <ac:picMkLst>
            <pc:docMk/>
            <pc:sldMk cId="2904538682" sldId="1587"/>
            <ac:picMk id="3" creationId="{03137240-330A-A6BE-E078-CF763FA26275}"/>
          </ac:picMkLst>
        </pc:picChg>
      </pc:sldChg>
      <pc:sldChg chg="modSp add mod">
        <pc:chgData name="Krzysztof Prybuła" userId="4016dff6-815f-454a-8fa0-9cf272bff079" providerId="ADAL" clId="{A3349018-4655-4D89-BC59-CC7BDE18EDC3}" dt="2026-07-03T13:21:29.553" v="1399" actId="313"/>
        <pc:sldMkLst>
          <pc:docMk/>
          <pc:sldMk cId="2845867567" sldId="1588"/>
        </pc:sldMkLst>
        <pc:spChg chg="mod">
          <ac:chgData name="Krzysztof Prybuła" userId="4016dff6-815f-454a-8fa0-9cf272bff079" providerId="ADAL" clId="{A3349018-4655-4D89-BC59-CC7BDE18EDC3}" dt="2026-07-03T11:31:34.722" v="868" actId="1036"/>
          <ac:spMkLst>
            <pc:docMk/>
            <pc:sldMk cId="2845867567" sldId="1588"/>
            <ac:spMk id="2" creationId="{2C08FA2C-50F0-FECC-4895-2553CCBAF115}"/>
          </ac:spMkLst>
        </pc:spChg>
        <pc:spChg chg="mod">
          <ac:chgData name="Krzysztof Prybuła" userId="4016dff6-815f-454a-8fa0-9cf272bff079" providerId="ADAL" clId="{A3349018-4655-4D89-BC59-CC7BDE18EDC3}" dt="2026-07-03T13:21:29.553" v="1399" actId="313"/>
          <ac:spMkLst>
            <pc:docMk/>
            <pc:sldMk cId="2845867567" sldId="1588"/>
            <ac:spMk id="6" creationId="{510D393E-02C3-F321-52A4-3A55D1C5A8C3}"/>
          </ac:spMkLst>
        </pc:spChg>
      </pc:sldChg>
      <pc:sldChg chg="modSp add mod">
        <pc:chgData name="Krzysztof Prybuła" userId="4016dff6-815f-454a-8fa0-9cf272bff079" providerId="ADAL" clId="{A3349018-4655-4D89-BC59-CC7BDE18EDC3}" dt="2026-07-03T13:24:32.469" v="1425" actId="20577"/>
        <pc:sldMkLst>
          <pc:docMk/>
          <pc:sldMk cId="651757679" sldId="1589"/>
        </pc:sldMkLst>
        <pc:spChg chg="mod">
          <ac:chgData name="Krzysztof Prybuła" userId="4016dff6-815f-454a-8fa0-9cf272bff079" providerId="ADAL" clId="{A3349018-4655-4D89-BC59-CC7BDE18EDC3}" dt="2026-07-03T13:24:24.444" v="1423"/>
          <ac:spMkLst>
            <pc:docMk/>
            <pc:sldMk cId="651757679" sldId="1589"/>
            <ac:spMk id="2" creationId="{ABEE19F2-07E2-E5E7-70B1-E7D16E910D68}"/>
          </ac:spMkLst>
        </pc:spChg>
        <pc:spChg chg="mod">
          <ac:chgData name="Krzysztof Prybuła" userId="4016dff6-815f-454a-8fa0-9cf272bff079" providerId="ADAL" clId="{A3349018-4655-4D89-BC59-CC7BDE18EDC3}" dt="2026-07-03T13:24:32.469" v="1425" actId="20577"/>
          <ac:spMkLst>
            <pc:docMk/>
            <pc:sldMk cId="651757679" sldId="1589"/>
            <ac:spMk id="6" creationId="{09A5F1FA-EE1C-1F9C-1344-CF84E8B4D7D9}"/>
          </ac:spMkLst>
        </pc:spChg>
      </pc:sldChg>
      <pc:sldChg chg="modSp add mod">
        <pc:chgData name="Krzysztof Prybuła" userId="4016dff6-815f-454a-8fa0-9cf272bff079" providerId="ADAL" clId="{A3349018-4655-4D89-BC59-CC7BDE18EDC3}" dt="2026-07-03T11:28:13.732" v="769" actId="20577"/>
        <pc:sldMkLst>
          <pc:docMk/>
          <pc:sldMk cId="2994607750" sldId="1590"/>
        </pc:sldMkLst>
        <pc:spChg chg="mod">
          <ac:chgData name="Krzysztof Prybuła" userId="4016dff6-815f-454a-8fa0-9cf272bff079" providerId="ADAL" clId="{A3349018-4655-4D89-BC59-CC7BDE18EDC3}" dt="2026-07-03T11:28:13.732" v="769" actId="20577"/>
          <ac:spMkLst>
            <pc:docMk/>
            <pc:sldMk cId="2994607750" sldId="1590"/>
            <ac:spMk id="2" creationId="{8A807DD9-7AC8-41DC-4B64-4605AB562F52}"/>
          </ac:spMkLst>
        </pc:spChg>
      </pc:sldChg>
      <pc:sldChg chg="modSp add mod">
        <pc:chgData name="Krzysztof Prybuła" userId="4016dff6-815f-454a-8fa0-9cf272bff079" providerId="ADAL" clId="{A3349018-4655-4D89-BC59-CC7BDE18EDC3}" dt="2026-07-03T12:08:07.077" v="1239" actId="1036"/>
        <pc:sldMkLst>
          <pc:docMk/>
          <pc:sldMk cId="4064873017" sldId="1591"/>
        </pc:sldMkLst>
        <pc:spChg chg="mod">
          <ac:chgData name="Krzysztof Prybuła" userId="4016dff6-815f-454a-8fa0-9cf272bff079" providerId="ADAL" clId="{A3349018-4655-4D89-BC59-CC7BDE18EDC3}" dt="2026-07-03T11:28:59.103" v="823" actId="20577"/>
          <ac:spMkLst>
            <pc:docMk/>
            <pc:sldMk cId="4064873017" sldId="1591"/>
            <ac:spMk id="2" creationId="{516F72B7-CC4F-6D80-09E8-1A0EB6F3DE6B}"/>
          </ac:spMkLst>
        </pc:spChg>
        <pc:spChg chg="mod">
          <ac:chgData name="Krzysztof Prybuła" userId="4016dff6-815f-454a-8fa0-9cf272bff079" providerId="ADAL" clId="{A3349018-4655-4D89-BC59-CC7BDE18EDC3}" dt="2026-07-03T12:07:53.325" v="1194" actId="6549"/>
          <ac:spMkLst>
            <pc:docMk/>
            <pc:sldMk cId="4064873017" sldId="1591"/>
            <ac:spMk id="6" creationId="{9691C569-F93B-D323-0CF2-F63C497B1FDE}"/>
          </ac:spMkLst>
        </pc:spChg>
        <pc:picChg chg="mod">
          <ac:chgData name="Krzysztof Prybuła" userId="4016dff6-815f-454a-8fa0-9cf272bff079" providerId="ADAL" clId="{A3349018-4655-4D89-BC59-CC7BDE18EDC3}" dt="2026-07-03T12:08:07.077" v="1239" actId="1036"/>
          <ac:picMkLst>
            <pc:docMk/>
            <pc:sldMk cId="4064873017" sldId="1591"/>
            <ac:picMk id="4" creationId="{4F0DE682-1009-B03F-817D-A08043FE7CD3}"/>
          </ac:picMkLst>
        </pc:picChg>
      </pc:sldChg>
      <pc:sldChg chg="addSp modSp add mod">
        <pc:chgData name="Krzysztof Prybuła" userId="4016dff6-815f-454a-8fa0-9cf272bff079" providerId="ADAL" clId="{A3349018-4655-4D89-BC59-CC7BDE18EDC3}" dt="2026-07-03T13:20:30.839" v="1381" actId="20577"/>
        <pc:sldMkLst>
          <pc:docMk/>
          <pc:sldMk cId="1975614238" sldId="1592"/>
        </pc:sldMkLst>
        <pc:spChg chg="mod">
          <ac:chgData name="Krzysztof Prybuła" userId="4016dff6-815f-454a-8fa0-9cf272bff079" providerId="ADAL" clId="{A3349018-4655-4D89-BC59-CC7BDE18EDC3}" dt="2026-07-03T13:20:30.839" v="1381" actId="20577"/>
          <ac:spMkLst>
            <pc:docMk/>
            <pc:sldMk cId="1975614238" sldId="1592"/>
            <ac:spMk id="6" creationId="{973DAACB-7B23-6B55-D928-7DA90575F19E}"/>
          </ac:spMkLst>
        </pc:spChg>
        <pc:picChg chg="add mod">
          <ac:chgData name="Krzysztof Prybuła" userId="4016dff6-815f-454a-8fa0-9cf272bff079" providerId="ADAL" clId="{A3349018-4655-4D89-BC59-CC7BDE18EDC3}" dt="2026-07-03T12:03:25.829" v="1002"/>
          <ac:picMkLst>
            <pc:docMk/>
            <pc:sldMk cId="1975614238" sldId="1592"/>
            <ac:picMk id="3" creationId="{C176E656-2878-EC0F-C204-9C948895CE51}"/>
          </ac:picMkLst>
        </pc:picChg>
      </pc:sldChg>
      <pc:sldChg chg="modSp add mod">
        <pc:chgData name="Krzysztof Prybuła" userId="4016dff6-815f-454a-8fa0-9cf272bff079" providerId="ADAL" clId="{A3349018-4655-4D89-BC59-CC7BDE18EDC3}" dt="2026-07-06T11:52:24.990" v="3518" actId="20577"/>
        <pc:sldMkLst>
          <pc:docMk/>
          <pc:sldMk cId="4101619182" sldId="1593"/>
        </pc:sldMkLst>
        <pc:spChg chg="mod">
          <ac:chgData name="Krzysztof Prybuła" userId="4016dff6-815f-454a-8fa0-9cf272bff079" providerId="ADAL" clId="{A3349018-4655-4D89-BC59-CC7BDE18EDC3}" dt="2026-07-06T11:52:24.990" v="3518" actId="20577"/>
          <ac:spMkLst>
            <pc:docMk/>
            <pc:sldMk cId="4101619182" sldId="1593"/>
            <ac:spMk id="2" creationId="{F2650FD9-AA17-8B11-C950-F35B1F2DF82B}"/>
          </ac:spMkLst>
        </pc:spChg>
      </pc:sldChg>
      <pc:sldChg chg="addSp delSp modSp add mod ord">
        <pc:chgData name="Krzysztof Prybuła" userId="4016dff6-815f-454a-8fa0-9cf272bff079" providerId="ADAL" clId="{A3349018-4655-4D89-BC59-CC7BDE18EDC3}" dt="2026-07-06T11:52:49.880" v="3522" actId="255"/>
        <pc:sldMkLst>
          <pc:docMk/>
          <pc:sldMk cId="3157582451" sldId="1594"/>
        </pc:sldMkLst>
        <pc:spChg chg="mod">
          <ac:chgData name="Krzysztof Prybuła" userId="4016dff6-815f-454a-8fa0-9cf272bff079" providerId="ADAL" clId="{A3349018-4655-4D89-BC59-CC7BDE18EDC3}" dt="2026-07-06T11:52:49.880" v="3522" actId="255"/>
          <ac:spMkLst>
            <pc:docMk/>
            <pc:sldMk cId="3157582451" sldId="1594"/>
            <ac:spMk id="2" creationId="{2E97D076-62B5-2C69-F561-8C0DD511C285}"/>
          </ac:spMkLst>
        </pc:spChg>
        <pc:spChg chg="mod">
          <ac:chgData name="Krzysztof Prybuła" userId="4016dff6-815f-454a-8fa0-9cf272bff079" providerId="ADAL" clId="{A3349018-4655-4D89-BC59-CC7BDE18EDC3}" dt="2026-07-06T11:51:17.681" v="3511" actId="20577"/>
          <ac:spMkLst>
            <pc:docMk/>
            <pc:sldMk cId="3157582451" sldId="1594"/>
            <ac:spMk id="6" creationId="{20DCFDB5-EFAE-289A-32BB-FFE9E76E89ED}"/>
          </ac:spMkLst>
        </pc:spChg>
        <pc:picChg chg="del mod">
          <ac:chgData name="Krzysztof Prybuła" userId="4016dff6-815f-454a-8fa0-9cf272bff079" providerId="ADAL" clId="{A3349018-4655-4D89-BC59-CC7BDE18EDC3}" dt="2026-07-06T10:53:46.584" v="3462" actId="478"/>
          <ac:picMkLst>
            <pc:docMk/>
            <pc:sldMk cId="3157582451" sldId="1594"/>
            <ac:picMk id="4" creationId="{65192C5C-9AE3-9380-A7DE-E8B8F4EB3747}"/>
          </ac:picMkLst>
        </pc:picChg>
        <pc:picChg chg="add del mod">
          <ac:chgData name="Krzysztof Prybuła" userId="4016dff6-815f-454a-8fa0-9cf272bff079" providerId="ADAL" clId="{A3349018-4655-4D89-BC59-CC7BDE18EDC3}" dt="2026-07-06T11:52:07.697" v="3514" actId="478"/>
          <ac:picMkLst>
            <pc:docMk/>
            <pc:sldMk cId="3157582451" sldId="1594"/>
            <ac:picMk id="8" creationId="{7D9F3ECF-98DD-B843-EECF-5A659099F849}"/>
          </ac:picMkLst>
        </pc:picChg>
        <pc:picChg chg="add mod">
          <ac:chgData name="Krzysztof Prybuła" userId="4016dff6-815f-454a-8fa0-9cf272bff079" providerId="ADAL" clId="{A3349018-4655-4D89-BC59-CC7BDE18EDC3}" dt="2026-07-06T11:52:09.288" v="3515" actId="1076"/>
          <ac:picMkLst>
            <pc:docMk/>
            <pc:sldMk cId="3157582451" sldId="1594"/>
            <ac:picMk id="10" creationId="{C5F0AC52-CD21-B1F5-681C-183E477A9125}"/>
          </ac:picMkLst>
        </pc:picChg>
      </pc:sldChg>
      <pc:sldChg chg="modSp add del mod">
        <pc:chgData name="Krzysztof Prybuła" userId="4016dff6-815f-454a-8fa0-9cf272bff079" providerId="ADAL" clId="{A3349018-4655-4D89-BC59-CC7BDE18EDC3}" dt="2026-07-06T11:15:16.349" v="3474" actId="47"/>
        <pc:sldMkLst>
          <pc:docMk/>
          <pc:sldMk cId="1821853849" sldId="1595"/>
        </pc:sldMkLst>
        <pc:spChg chg="mod">
          <ac:chgData name="Krzysztof Prybuła" userId="4016dff6-815f-454a-8fa0-9cf272bff079" providerId="ADAL" clId="{A3349018-4655-4D89-BC59-CC7BDE18EDC3}" dt="2026-07-06T10:34:06.796" v="3190" actId="14100"/>
          <ac:spMkLst>
            <pc:docMk/>
            <pc:sldMk cId="1821853849" sldId="1595"/>
            <ac:spMk id="2" creationId="{FEFCC791-6953-C69C-B389-62850094C7D8}"/>
          </ac:spMkLst>
        </pc:spChg>
        <pc:spChg chg="mod">
          <ac:chgData name="Krzysztof Prybuła" userId="4016dff6-815f-454a-8fa0-9cf272bff079" providerId="ADAL" clId="{A3349018-4655-4D89-BC59-CC7BDE18EDC3}" dt="2026-07-06T10:45:38.104" v="3284" actId="20577"/>
          <ac:spMkLst>
            <pc:docMk/>
            <pc:sldMk cId="1821853849" sldId="1595"/>
            <ac:spMk id="6" creationId="{D4C08961-5A67-6FFE-1C34-E25F494FCE2B}"/>
          </ac:spMkLst>
        </pc:spChg>
      </pc:sldChg>
      <pc:sldChg chg="modSp add mod">
        <pc:chgData name="Krzysztof Prybuła" userId="4016dff6-815f-454a-8fa0-9cf272bff079" providerId="ADAL" clId="{A3349018-4655-4D89-BC59-CC7BDE18EDC3}" dt="2026-07-06T11:14:34.769" v="3469" actId="113"/>
        <pc:sldMkLst>
          <pc:docMk/>
          <pc:sldMk cId="2701568747" sldId="1596"/>
        </pc:sldMkLst>
        <pc:spChg chg="mod">
          <ac:chgData name="Krzysztof Prybuła" userId="4016dff6-815f-454a-8fa0-9cf272bff079" providerId="ADAL" clId="{A3349018-4655-4D89-BC59-CC7BDE18EDC3}" dt="2026-07-06T10:43:51.490" v="3275"/>
          <ac:spMkLst>
            <pc:docMk/>
            <pc:sldMk cId="2701568747" sldId="1596"/>
            <ac:spMk id="2" creationId="{029CD528-F295-B83C-0034-6B17E6525A41}"/>
          </ac:spMkLst>
        </pc:spChg>
        <pc:spChg chg="mod">
          <ac:chgData name="Krzysztof Prybuła" userId="4016dff6-815f-454a-8fa0-9cf272bff079" providerId="ADAL" clId="{A3349018-4655-4D89-BC59-CC7BDE18EDC3}" dt="2026-07-06T11:14:34.769" v="3469" actId="113"/>
          <ac:spMkLst>
            <pc:docMk/>
            <pc:sldMk cId="2701568747" sldId="1596"/>
            <ac:spMk id="6" creationId="{B907410B-634C-7A7F-C3B9-6DB932402C83}"/>
          </ac:spMkLst>
        </pc:spChg>
      </pc:sldChg>
      <pc:sldChg chg="add del">
        <pc:chgData name="Krzysztof Prybuła" userId="4016dff6-815f-454a-8fa0-9cf272bff079" providerId="ADAL" clId="{A3349018-4655-4D89-BC59-CC7BDE18EDC3}" dt="2026-07-06T10:44:34.871" v="3278" actId="47"/>
        <pc:sldMkLst>
          <pc:docMk/>
          <pc:sldMk cId="2996880354" sldId="1597"/>
        </pc:sldMkLst>
      </pc:sldChg>
      <pc:sldChg chg="add del">
        <pc:chgData name="Krzysztof Prybuła" userId="4016dff6-815f-454a-8fa0-9cf272bff079" providerId="ADAL" clId="{A3349018-4655-4D89-BC59-CC7BDE18EDC3}" dt="2026-07-06T10:44:33.740" v="3277" actId="47"/>
        <pc:sldMkLst>
          <pc:docMk/>
          <pc:sldMk cId="983140330" sldId="1598"/>
        </pc:sldMkLst>
      </pc:sldChg>
      <pc:sldChg chg="addSp delSp modSp add mod">
        <pc:chgData name="Krzysztof Prybuła" userId="4016dff6-815f-454a-8fa0-9cf272bff079" providerId="ADAL" clId="{A3349018-4655-4D89-BC59-CC7BDE18EDC3}" dt="2026-07-06T09:52:39.068" v="2814" actId="113"/>
        <pc:sldMkLst>
          <pc:docMk/>
          <pc:sldMk cId="2155805923" sldId="1599"/>
        </pc:sldMkLst>
        <pc:spChg chg="mod">
          <ac:chgData name="Krzysztof Prybuła" userId="4016dff6-815f-454a-8fa0-9cf272bff079" providerId="ADAL" clId="{A3349018-4655-4D89-BC59-CC7BDE18EDC3}" dt="2026-07-06T09:52:39.068" v="2814" actId="113"/>
          <ac:spMkLst>
            <pc:docMk/>
            <pc:sldMk cId="2155805923" sldId="1599"/>
            <ac:spMk id="6" creationId="{5DA5BAE6-EB03-FD04-502D-676FFC64ACD0}"/>
          </ac:spMkLst>
        </pc:spChg>
        <pc:spChg chg="add del">
          <ac:chgData name="Krzysztof Prybuła" userId="4016dff6-815f-454a-8fa0-9cf272bff079" providerId="ADAL" clId="{A3349018-4655-4D89-BC59-CC7BDE18EDC3}" dt="2026-07-06T08:31:19.950" v="2645" actId="22"/>
          <ac:spMkLst>
            <pc:docMk/>
            <pc:sldMk cId="2155805923" sldId="1599"/>
            <ac:spMk id="8" creationId="{493B0F2A-2231-280F-9ABC-CE99015C710B}"/>
          </ac:spMkLst>
        </pc:spChg>
        <pc:picChg chg="del">
          <ac:chgData name="Krzysztof Prybuła" userId="4016dff6-815f-454a-8fa0-9cf272bff079" providerId="ADAL" clId="{A3349018-4655-4D89-BC59-CC7BDE18EDC3}" dt="2026-07-06T08:30:14.024" v="2617" actId="478"/>
          <ac:picMkLst>
            <pc:docMk/>
            <pc:sldMk cId="2155805923" sldId="1599"/>
            <ac:picMk id="4" creationId="{61E60A93-82AB-5C6B-38EE-D8987EE00BEB}"/>
          </ac:picMkLst>
        </pc:picChg>
      </pc:sldChg>
      <pc:sldChg chg="modSp add mod">
        <pc:chgData name="Krzysztof Prybuła" userId="4016dff6-815f-454a-8fa0-9cf272bff079" providerId="ADAL" clId="{A3349018-4655-4D89-BC59-CC7BDE18EDC3}" dt="2026-07-06T10:52:05.896" v="3459" actId="113"/>
        <pc:sldMkLst>
          <pc:docMk/>
          <pc:sldMk cId="1511455560" sldId="1600"/>
        </pc:sldMkLst>
        <pc:spChg chg="mod">
          <ac:chgData name="Krzysztof Prybuła" userId="4016dff6-815f-454a-8fa0-9cf272bff079" providerId="ADAL" clId="{A3349018-4655-4D89-BC59-CC7BDE18EDC3}" dt="2026-07-06T10:52:05.896" v="3459" actId="113"/>
          <ac:spMkLst>
            <pc:docMk/>
            <pc:sldMk cId="1511455560" sldId="1600"/>
            <ac:spMk id="6" creationId="{39261988-965A-3674-D55D-37E57B48C7CC}"/>
          </ac:spMkLst>
        </pc:spChg>
      </pc:sldChg>
      <pc:sldChg chg="modSp add mod">
        <pc:chgData name="Krzysztof Prybuła" userId="4016dff6-815f-454a-8fa0-9cf272bff079" providerId="ADAL" clId="{A3349018-4655-4D89-BC59-CC7BDE18EDC3}" dt="2026-07-06T12:04:00.144" v="3544" actId="20577"/>
        <pc:sldMkLst>
          <pc:docMk/>
          <pc:sldMk cId="2166815630" sldId="1601"/>
        </pc:sldMkLst>
        <pc:spChg chg="mod">
          <ac:chgData name="Krzysztof Prybuła" userId="4016dff6-815f-454a-8fa0-9cf272bff079" providerId="ADAL" clId="{A3349018-4655-4D89-BC59-CC7BDE18EDC3}" dt="2026-07-06T12:04:00.144" v="3544" actId="20577"/>
          <ac:spMkLst>
            <pc:docMk/>
            <pc:sldMk cId="2166815630" sldId="1601"/>
            <ac:spMk id="6" creationId="{3CE28F08-9D00-D252-286F-79803C7895A0}"/>
          </ac:spMkLst>
        </pc:spChg>
      </pc:sldChg>
      <pc:sldChg chg="modSp add mod">
        <pc:chgData name="Krzysztof Prybuła" userId="4016dff6-815f-454a-8fa0-9cf272bff079" providerId="ADAL" clId="{A3349018-4655-4D89-BC59-CC7BDE18EDC3}" dt="2026-07-06T10:51:34.574" v="3456" actId="27636"/>
        <pc:sldMkLst>
          <pc:docMk/>
          <pc:sldMk cId="3303154701" sldId="1602"/>
        </pc:sldMkLst>
        <pc:spChg chg="mod">
          <ac:chgData name="Krzysztof Prybuła" userId="4016dff6-815f-454a-8fa0-9cf272bff079" providerId="ADAL" clId="{A3349018-4655-4D89-BC59-CC7BDE18EDC3}" dt="2026-07-06T10:05:39.049" v="3099" actId="14100"/>
          <ac:spMkLst>
            <pc:docMk/>
            <pc:sldMk cId="3303154701" sldId="1602"/>
            <ac:spMk id="2" creationId="{5225E0EC-516B-25A4-B94F-72C1BBB32603}"/>
          </ac:spMkLst>
        </pc:spChg>
        <pc:spChg chg="mod">
          <ac:chgData name="Krzysztof Prybuła" userId="4016dff6-815f-454a-8fa0-9cf272bff079" providerId="ADAL" clId="{A3349018-4655-4D89-BC59-CC7BDE18EDC3}" dt="2026-07-06T10:51:34.574" v="3456" actId="27636"/>
          <ac:spMkLst>
            <pc:docMk/>
            <pc:sldMk cId="3303154701" sldId="1602"/>
            <ac:spMk id="6" creationId="{0DD8B6D9-6A15-2746-1F8C-3FBD1B1B49A7}"/>
          </ac:spMkLst>
        </pc:spChg>
      </pc:sldChg>
      <pc:sldChg chg="modSp add mod">
        <pc:chgData name="Krzysztof Prybuła" userId="4016dff6-815f-454a-8fa0-9cf272bff079" providerId="ADAL" clId="{A3349018-4655-4D89-BC59-CC7BDE18EDC3}" dt="2026-07-06T09:56:45.554" v="2928" actId="255"/>
        <pc:sldMkLst>
          <pc:docMk/>
          <pc:sldMk cId="609409290" sldId="1603"/>
        </pc:sldMkLst>
        <pc:spChg chg="mod">
          <ac:chgData name="Krzysztof Prybuła" userId="4016dff6-815f-454a-8fa0-9cf272bff079" providerId="ADAL" clId="{A3349018-4655-4D89-BC59-CC7BDE18EDC3}" dt="2026-07-06T09:56:45.554" v="2928" actId="255"/>
          <ac:spMkLst>
            <pc:docMk/>
            <pc:sldMk cId="609409290" sldId="1603"/>
            <ac:spMk id="2" creationId="{B4E61F98-1185-8E9B-8ACE-74ABF8338182}"/>
          </ac:spMkLst>
        </pc:spChg>
      </pc:sldChg>
      <pc:sldChg chg="addSp delSp modSp add mod">
        <pc:chgData name="Krzysztof Prybuła" userId="4016dff6-815f-454a-8fa0-9cf272bff079" providerId="ADAL" clId="{A3349018-4655-4D89-BC59-CC7BDE18EDC3}" dt="2026-07-06T11:14:16.166" v="3467" actId="1076"/>
        <pc:sldMkLst>
          <pc:docMk/>
          <pc:sldMk cId="4018639879" sldId="1604"/>
        </pc:sldMkLst>
        <pc:spChg chg="mod">
          <ac:chgData name="Krzysztof Prybuła" userId="4016dff6-815f-454a-8fa0-9cf272bff079" providerId="ADAL" clId="{A3349018-4655-4D89-BC59-CC7BDE18EDC3}" dt="2026-07-06T09:57:58.271" v="2932"/>
          <ac:spMkLst>
            <pc:docMk/>
            <pc:sldMk cId="4018639879" sldId="1604"/>
            <ac:spMk id="2" creationId="{2C85155A-B8BA-51FA-5002-89571D774D48}"/>
          </ac:spMkLst>
        </pc:spChg>
        <pc:spChg chg="mod">
          <ac:chgData name="Krzysztof Prybuła" userId="4016dff6-815f-454a-8fa0-9cf272bff079" providerId="ADAL" clId="{A3349018-4655-4D89-BC59-CC7BDE18EDC3}" dt="2026-07-06T09:58:36.152" v="2938" actId="20577"/>
          <ac:spMkLst>
            <pc:docMk/>
            <pc:sldMk cId="4018639879" sldId="1604"/>
            <ac:spMk id="6" creationId="{E07D496A-3313-0B8D-A3C8-81E967DEC1E9}"/>
          </ac:spMkLst>
        </pc:spChg>
        <pc:picChg chg="del">
          <ac:chgData name="Krzysztof Prybuła" userId="4016dff6-815f-454a-8fa0-9cf272bff079" providerId="ADAL" clId="{A3349018-4655-4D89-BC59-CC7BDE18EDC3}" dt="2026-07-06T11:14:09.967" v="3464" actId="478"/>
          <ac:picMkLst>
            <pc:docMk/>
            <pc:sldMk cId="4018639879" sldId="1604"/>
            <ac:picMk id="4" creationId="{162A3283-4B9B-E479-6EFE-3413980AEF9E}"/>
          </ac:picMkLst>
        </pc:picChg>
        <pc:picChg chg="add mod">
          <ac:chgData name="Krzysztof Prybuła" userId="4016dff6-815f-454a-8fa0-9cf272bff079" providerId="ADAL" clId="{A3349018-4655-4D89-BC59-CC7BDE18EDC3}" dt="2026-07-06T11:14:16.166" v="3467" actId="1076"/>
          <ac:picMkLst>
            <pc:docMk/>
            <pc:sldMk cId="4018639879" sldId="1604"/>
            <ac:picMk id="8" creationId="{183B690B-AA43-7A5F-DEB5-E900687D5BAF}"/>
          </ac:picMkLst>
        </pc:picChg>
      </pc:sldChg>
      <pc:sldChg chg="modSp add mod">
        <pc:chgData name="Krzysztof Prybuła" userId="4016dff6-815f-454a-8fa0-9cf272bff079" providerId="ADAL" clId="{A3349018-4655-4D89-BC59-CC7BDE18EDC3}" dt="2026-07-06T11:16:20.846" v="3491" actId="20577"/>
        <pc:sldMkLst>
          <pc:docMk/>
          <pc:sldMk cId="2166732581" sldId="1605"/>
        </pc:sldMkLst>
        <pc:spChg chg="mod">
          <ac:chgData name="Krzysztof Prybuła" userId="4016dff6-815f-454a-8fa0-9cf272bff079" providerId="ADAL" clId="{A3349018-4655-4D89-BC59-CC7BDE18EDC3}" dt="2026-07-06T10:03:32.868" v="3000"/>
          <ac:spMkLst>
            <pc:docMk/>
            <pc:sldMk cId="2166732581" sldId="1605"/>
            <ac:spMk id="2" creationId="{A90A66B2-0463-B7AD-D64B-26890BBD92A5}"/>
          </ac:spMkLst>
        </pc:spChg>
        <pc:spChg chg="mod">
          <ac:chgData name="Krzysztof Prybuła" userId="4016dff6-815f-454a-8fa0-9cf272bff079" providerId="ADAL" clId="{A3349018-4655-4D89-BC59-CC7BDE18EDC3}" dt="2026-07-06T11:16:20.846" v="3491" actId="20577"/>
          <ac:spMkLst>
            <pc:docMk/>
            <pc:sldMk cId="2166732581" sldId="1605"/>
            <ac:spMk id="6" creationId="{6576BC54-E852-0BF1-2348-42309E8CA48F}"/>
          </ac:spMkLst>
        </pc:spChg>
      </pc:sldChg>
      <pc:sldChg chg="modSp add mod">
        <pc:chgData name="Krzysztof Prybuła" userId="4016dff6-815f-454a-8fa0-9cf272bff079" providerId="ADAL" clId="{A3349018-4655-4D89-BC59-CC7BDE18EDC3}" dt="2026-07-06T10:51:08.116" v="3450" actId="113"/>
        <pc:sldMkLst>
          <pc:docMk/>
          <pc:sldMk cId="2816559043" sldId="1606"/>
        </pc:sldMkLst>
        <pc:spChg chg="mod">
          <ac:chgData name="Krzysztof Prybuła" userId="4016dff6-815f-454a-8fa0-9cf272bff079" providerId="ADAL" clId="{A3349018-4655-4D89-BC59-CC7BDE18EDC3}" dt="2026-07-06T10:03:37.783" v="3001"/>
          <ac:spMkLst>
            <pc:docMk/>
            <pc:sldMk cId="2816559043" sldId="1606"/>
            <ac:spMk id="2" creationId="{2B797ACB-AD45-B18B-B7DE-9C19B175A668}"/>
          </ac:spMkLst>
        </pc:spChg>
        <pc:spChg chg="mod">
          <ac:chgData name="Krzysztof Prybuła" userId="4016dff6-815f-454a-8fa0-9cf272bff079" providerId="ADAL" clId="{A3349018-4655-4D89-BC59-CC7BDE18EDC3}" dt="2026-07-06T10:51:08.116" v="3450" actId="113"/>
          <ac:spMkLst>
            <pc:docMk/>
            <pc:sldMk cId="2816559043" sldId="1606"/>
            <ac:spMk id="6" creationId="{AF8DC78C-05C4-2323-DD06-444A7D291DBB}"/>
          </ac:spMkLst>
        </pc:spChg>
      </pc:sldChg>
      <pc:sldChg chg="addSp delSp modSp add mod">
        <pc:chgData name="Krzysztof Prybuła" userId="4016dff6-815f-454a-8fa0-9cf272bff079" providerId="ADAL" clId="{A3349018-4655-4D89-BC59-CC7BDE18EDC3}" dt="2026-07-06T12:04:13.228" v="3553" actId="20577"/>
        <pc:sldMkLst>
          <pc:docMk/>
          <pc:sldMk cId="2897018864" sldId="1607"/>
        </pc:sldMkLst>
        <pc:spChg chg="mod">
          <ac:chgData name="Krzysztof Prybuła" userId="4016dff6-815f-454a-8fa0-9cf272bff079" providerId="ADAL" clId="{A3349018-4655-4D89-BC59-CC7BDE18EDC3}" dt="2026-07-06T10:03:42.746" v="3002"/>
          <ac:spMkLst>
            <pc:docMk/>
            <pc:sldMk cId="2897018864" sldId="1607"/>
            <ac:spMk id="2" creationId="{515B5FA5-15C2-366F-D935-C56503E4A72E}"/>
          </ac:spMkLst>
        </pc:spChg>
        <pc:spChg chg="mod">
          <ac:chgData name="Krzysztof Prybuła" userId="4016dff6-815f-454a-8fa0-9cf272bff079" providerId="ADAL" clId="{A3349018-4655-4D89-BC59-CC7BDE18EDC3}" dt="2026-07-06T12:04:13.228" v="3553" actId="20577"/>
          <ac:spMkLst>
            <pc:docMk/>
            <pc:sldMk cId="2897018864" sldId="1607"/>
            <ac:spMk id="6" creationId="{D8C270BB-A400-A611-A9D4-991CDD161AA5}"/>
          </ac:spMkLst>
        </pc:spChg>
        <pc:graphicFrameChg chg="add del mod">
          <ac:chgData name="Krzysztof Prybuła" userId="4016dff6-815f-454a-8fa0-9cf272bff079" providerId="ADAL" clId="{A3349018-4655-4D89-BC59-CC7BDE18EDC3}" dt="2026-07-06T10:03:14.043" v="2999" actId="478"/>
          <ac:graphicFrameMkLst>
            <pc:docMk/>
            <pc:sldMk cId="2897018864" sldId="1607"/>
            <ac:graphicFrameMk id="4" creationId="{992AE96F-B11C-624C-A574-C092112C01D6}"/>
          </ac:graphicFrameMkLst>
        </pc:graphicFrameChg>
      </pc:sldChg>
      <pc:sldChg chg="modSp add mod">
        <pc:chgData name="Krzysztof Prybuła" userId="4016dff6-815f-454a-8fa0-9cf272bff079" providerId="ADAL" clId="{A3349018-4655-4D89-BC59-CC7BDE18EDC3}" dt="2026-07-06T10:05:13.368" v="3096" actId="20577"/>
        <pc:sldMkLst>
          <pc:docMk/>
          <pc:sldMk cId="2740063130" sldId="1608"/>
        </pc:sldMkLst>
        <pc:spChg chg="mod">
          <ac:chgData name="Krzysztof Prybuła" userId="4016dff6-815f-454a-8fa0-9cf272bff079" providerId="ADAL" clId="{A3349018-4655-4D89-BC59-CC7BDE18EDC3}" dt="2026-07-06T10:05:13.368" v="3096" actId="20577"/>
          <ac:spMkLst>
            <pc:docMk/>
            <pc:sldMk cId="2740063130" sldId="1608"/>
            <ac:spMk id="2" creationId="{451F47A3-855A-C455-5B11-BBB5E0CAA0F2}"/>
          </ac:spMkLst>
        </pc:spChg>
      </pc:sldChg>
      <pc:sldChg chg="modSp add del mod">
        <pc:chgData name="Krzysztof Prybuła" userId="4016dff6-815f-454a-8fa0-9cf272bff079" providerId="ADAL" clId="{A3349018-4655-4D89-BC59-CC7BDE18EDC3}" dt="2026-07-06T10:51:40.996" v="3457" actId="47"/>
        <pc:sldMkLst>
          <pc:docMk/>
          <pc:sldMk cId="803953802" sldId="1609"/>
        </pc:sldMkLst>
        <pc:spChg chg="mod">
          <ac:chgData name="Krzysztof Prybuła" userId="4016dff6-815f-454a-8fa0-9cf272bff079" providerId="ADAL" clId="{A3349018-4655-4D89-BC59-CC7BDE18EDC3}" dt="2026-07-06T10:51:28.030" v="3451" actId="21"/>
          <ac:spMkLst>
            <pc:docMk/>
            <pc:sldMk cId="803953802" sldId="1609"/>
            <ac:spMk id="6" creationId="{E464C764-DE3B-D92E-DB2E-644A8B54DDF3}"/>
          </ac:spMkLst>
        </pc:spChg>
      </pc:sldChg>
      <pc:sldChg chg="modSp add mod">
        <pc:chgData name="Krzysztof Prybuła" userId="4016dff6-815f-454a-8fa0-9cf272bff079" providerId="ADAL" clId="{A3349018-4655-4D89-BC59-CC7BDE18EDC3}" dt="2026-07-06T11:15:44.919" v="3477" actId="113"/>
        <pc:sldMkLst>
          <pc:docMk/>
          <pc:sldMk cId="2887078383" sldId="1610"/>
        </pc:sldMkLst>
        <pc:spChg chg="mod">
          <ac:chgData name="Krzysztof Prybuła" userId="4016dff6-815f-454a-8fa0-9cf272bff079" providerId="ADAL" clId="{A3349018-4655-4D89-BC59-CC7BDE18EDC3}" dt="2026-07-06T11:15:44.919" v="3477" actId="113"/>
          <ac:spMkLst>
            <pc:docMk/>
            <pc:sldMk cId="2887078383" sldId="1610"/>
            <ac:spMk id="6" creationId="{B30A8A35-72E2-3CB5-21EA-238193DD16F6}"/>
          </ac:spMkLst>
        </pc:spChg>
      </pc:sldChg>
      <pc:sldChg chg="modSp add mod">
        <pc:chgData name="Krzysztof Prybuła" userId="4016dff6-815f-454a-8fa0-9cf272bff079" providerId="ADAL" clId="{A3349018-4655-4D89-BC59-CC7BDE18EDC3}" dt="2026-07-06T12:05:18.658" v="3594" actId="20577"/>
        <pc:sldMkLst>
          <pc:docMk/>
          <pc:sldMk cId="2289078945" sldId="1611"/>
        </pc:sldMkLst>
        <pc:spChg chg="mod">
          <ac:chgData name="Krzysztof Prybuła" userId="4016dff6-815f-454a-8fa0-9cf272bff079" providerId="ADAL" clId="{A3349018-4655-4D89-BC59-CC7BDE18EDC3}" dt="2026-07-06T12:05:18.658" v="3594" actId="20577"/>
          <ac:spMkLst>
            <pc:docMk/>
            <pc:sldMk cId="2289078945" sldId="1611"/>
            <ac:spMk id="6" creationId="{E60D2672-5067-9844-FDCB-D3F82184ACFA}"/>
          </ac:spMkLst>
        </pc:spChg>
      </pc:sldChg>
      <pc:sldChg chg="modSp add mod">
        <pc:chgData name="Krzysztof Prybuła" userId="4016dff6-815f-454a-8fa0-9cf272bff079" providerId="ADAL" clId="{A3349018-4655-4D89-BC59-CC7BDE18EDC3}" dt="2026-07-06T10:33:45.232" v="3186" actId="20577"/>
        <pc:sldMkLst>
          <pc:docMk/>
          <pc:sldMk cId="1875087967" sldId="1612"/>
        </pc:sldMkLst>
        <pc:spChg chg="mod">
          <ac:chgData name="Krzysztof Prybuła" userId="4016dff6-815f-454a-8fa0-9cf272bff079" providerId="ADAL" clId="{A3349018-4655-4D89-BC59-CC7BDE18EDC3}" dt="2026-07-06T10:33:45.232" v="3186" actId="20577"/>
          <ac:spMkLst>
            <pc:docMk/>
            <pc:sldMk cId="1875087967" sldId="1612"/>
            <ac:spMk id="2" creationId="{3F315900-5D91-95CE-CF01-2824D53C61DB}"/>
          </ac:spMkLst>
        </pc:spChg>
      </pc:sldChg>
      <pc:sldChg chg="modSp add mod">
        <pc:chgData name="Krzysztof Prybuła" userId="4016dff6-815f-454a-8fa0-9cf272bff079" providerId="ADAL" clId="{A3349018-4655-4D89-BC59-CC7BDE18EDC3}" dt="2026-07-06T12:08:35.738" v="3626" actId="20577"/>
        <pc:sldMkLst>
          <pc:docMk/>
          <pc:sldMk cId="996830423" sldId="1613"/>
        </pc:sldMkLst>
        <pc:spChg chg="mod">
          <ac:chgData name="Krzysztof Prybuła" userId="4016dff6-815f-454a-8fa0-9cf272bff079" providerId="ADAL" clId="{A3349018-4655-4D89-BC59-CC7BDE18EDC3}" dt="2026-07-06T10:44:04.389" v="3276"/>
          <ac:spMkLst>
            <pc:docMk/>
            <pc:sldMk cId="996830423" sldId="1613"/>
            <ac:spMk id="2" creationId="{4DB6F7A6-9721-C540-DF9A-5019F968A857}"/>
          </ac:spMkLst>
        </pc:spChg>
        <pc:spChg chg="mod">
          <ac:chgData name="Krzysztof Prybuła" userId="4016dff6-815f-454a-8fa0-9cf272bff079" providerId="ADAL" clId="{A3349018-4655-4D89-BC59-CC7BDE18EDC3}" dt="2026-07-06T12:08:35.738" v="3626" actId="20577"/>
          <ac:spMkLst>
            <pc:docMk/>
            <pc:sldMk cId="996830423" sldId="1613"/>
            <ac:spMk id="6" creationId="{96611056-1C8C-4E7A-DEDD-9781A0977391}"/>
          </ac:spMkLst>
        </pc:spChg>
      </pc:sldChg>
      <pc:sldChg chg="modSp add">
        <pc:chgData name="Krzysztof Prybuła" userId="4016dff6-815f-454a-8fa0-9cf272bff079" providerId="ADAL" clId="{A3349018-4655-4D89-BC59-CC7BDE18EDC3}" dt="2026-07-06T10:43:31.956" v="3274"/>
        <pc:sldMkLst>
          <pc:docMk/>
          <pc:sldMk cId="1728994722" sldId="1614"/>
        </pc:sldMkLst>
        <pc:spChg chg="mod">
          <ac:chgData name="Krzysztof Prybuła" userId="4016dff6-815f-454a-8fa0-9cf272bff079" providerId="ADAL" clId="{A3349018-4655-4D89-BC59-CC7BDE18EDC3}" dt="2026-07-06T10:43:31.956" v="3274"/>
          <ac:spMkLst>
            <pc:docMk/>
            <pc:sldMk cId="1728994722" sldId="1614"/>
            <ac:spMk id="2" creationId="{2CD82F16-042C-EC8C-9AA3-1959519E9D6C}"/>
          </ac:spMkLst>
        </pc:spChg>
      </pc:sldChg>
      <pc:sldChg chg="modSp add mod">
        <pc:chgData name="Krzysztof Prybuła" userId="4016dff6-815f-454a-8fa0-9cf272bff079" providerId="ADAL" clId="{A3349018-4655-4D89-BC59-CC7BDE18EDC3}" dt="2026-07-06T10:43:12.972" v="3273" actId="6549"/>
        <pc:sldMkLst>
          <pc:docMk/>
          <pc:sldMk cId="1032559870" sldId="1615"/>
        </pc:sldMkLst>
        <pc:spChg chg="mod">
          <ac:chgData name="Krzysztof Prybuła" userId="4016dff6-815f-454a-8fa0-9cf272bff079" providerId="ADAL" clId="{A3349018-4655-4D89-BC59-CC7BDE18EDC3}" dt="2026-07-06T10:43:12.972" v="3273" actId="6549"/>
          <ac:spMkLst>
            <pc:docMk/>
            <pc:sldMk cId="1032559870" sldId="1615"/>
            <ac:spMk id="2" creationId="{FB196884-BEBA-60F7-2E35-26500916AEDB}"/>
          </ac:spMkLst>
        </pc:spChg>
      </pc:sldChg>
      <pc:sldChg chg="add ord">
        <pc:chgData name="Krzysztof Prybuła" userId="4016dff6-815f-454a-8fa0-9cf272bff079" providerId="ADAL" clId="{A3349018-4655-4D89-BC59-CC7BDE18EDC3}" dt="2026-07-06T10:45:47.272" v="3286"/>
        <pc:sldMkLst>
          <pc:docMk/>
          <pc:sldMk cId="526322725" sldId="1616"/>
        </pc:sldMkLst>
      </pc:sldChg>
      <pc:sldChg chg="modSp add mod">
        <pc:chgData name="Krzysztof Prybuła" userId="4016dff6-815f-454a-8fa0-9cf272bff079" providerId="ADAL" clId="{A3349018-4655-4D89-BC59-CC7BDE18EDC3}" dt="2026-07-06T11:14:58.228" v="3473" actId="113"/>
        <pc:sldMkLst>
          <pc:docMk/>
          <pc:sldMk cId="3340655861" sldId="1617"/>
        </pc:sldMkLst>
        <pc:spChg chg="mod">
          <ac:chgData name="Krzysztof Prybuła" userId="4016dff6-815f-454a-8fa0-9cf272bff079" providerId="ADAL" clId="{A3349018-4655-4D89-BC59-CC7BDE18EDC3}" dt="2026-07-06T11:14:58.228" v="3473" actId="113"/>
          <ac:spMkLst>
            <pc:docMk/>
            <pc:sldMk cId="3340655861" sldId="1617"/>
            <ac:spMk id="6" creationId="{7BD738F9-DE88-ACEA-304C-CAF3438EE38E}"/>
          </ac:spMkLst>
        </pc:spChg>
      </pc:sldChg>
      <pc:sldChg chg="addSp delSp modSp add mod">
        <pc:chgData name="Krzysztof Prybuła" userId="4016dff6-815f-454a-8fa0-9cf272bff079" providerId="ADAL" clId="{A3349018-4655-4D89-BC59-CC7BDE18EDC3}" dt="2026-07-06T12:05:02.809" v="3581" actId="6549"/>
        <pc:sldMkLst>
          <pc:docMk/>
          <pc:sldMk cId="2178419355" sldId="1618"/>
        </pc:sldMkLst>
        <pc:spChg chg="mod">
          <ac:chgData name="Krzysztof Prybuła" userId="4016dff6-815f-454a-8fa0-9cf272bff079" providerId="ADAL" clId="{A3349018-4655-4D89-BC59-CC7BDE18EDC3}" dt="2026-07-06T12:05:02.809" v="3581" actId="6549"/>
          <ac:spMkLst>
            <pc:docMk/>
            <pc:sldMk cId="2178419355" sldId="1618"/>
            <ac:spMk id="6" creationId="{A99B853C-6C31-DB04-AA76-7981EBF5E505}"/>
          </ac:spMkLst>
        </pc:spChg>
        <pc:graphicFrameChg chg="add del mod">
          <ac:chgData name="Krzysztof Prybuła" userId="4016dff6-815f-454a-8fa0-9cf272bff079" providerId="ADAL" clId="{A3349018-4655-4D89-BC59-CC7BDE18EDC3}" dt="2026-07-06T10:49:00.663" v="3434" actId="478"/>
          <ac:graphicFrameMkLst>
            <pc:docMk/>
            <pc:sldMk cId="2178419355" sldId="1618"/>
            <ac:graphicFrameMk id="7" creationId="{01D6C531-86E0-DE9C-6046-D5D5A1DF7292}"/>
          </ac:graphicFrameMkLst>
        </pc:graphicFrameChg>
      </pc:sldChg>
      <pc:sldChg chg="add">
        <pc:chgData name="Krzysztof Prybuła" userId="4016dff6-815f-454a-8fa0-9cf272bff079" providerId="ADAL" clId="{A3349018-4655-4D89-BC59-CC7BDE18EDC3}" dt="2026-07-06T11:49:55.182" v="3492" actId="2890"/>
        <pc:sldMkLst>
          <pc:docMk/>
          <pc:sldMk cId="3811148252" sldId="1619"/>
        </pc:sldMkLst>
      </pc:sldChg>
      <pc:sldChg chg="add">
        <pc:chgData name="Krzysztof Prybuła" userId="4016dff6-815f-454a-8fa0-9cf272bff079" providerId="ADAL" clId="{A3349018-4655-4D89-BC59-CC7BDE18EDC3}" dt="2026-07-06T11:50:23.973" v="3497" actId="2890"/>
        <pc:sldMkLst>
          <pc:docMk/>
          <pc:sldMk cId="1999271850" sldId="1620"/>
        </pc:sldMkLst>
      </pc:sldChg>
      <pc:sldChg chg="add del">
        <pc:chgData name="Krzysztof Prybuła" userId="4016dff6-815f-454a-8fa0-9cf272bff079" providerId="ADAL" clId="{A3349018-4655-4D89-BC59-CC7BDE18EDC3}" dt="2026-07-06T11:53:01.985" v="3524" actId="47"/>
        <pc:sldMkLst>
          <pc:docMk/>
          <pc:sldMk cId="3560745395" sldId="1621"/>
        </pc:sldMkLst>
      </pc:sldChg>
      <pc:sldChg chg="delSp modSp add mod">
        <pc:chgData name="Krzysztof Prybuła" userId="4016dff6-815f-454a-8fa0-9cf272bff079" providerId="ADAL" clId="{A3349018-4655-4D89-BC59-CC7BDE18EDC3}" dt="2026-07-06T12:07:43.305" v="3613" actId="20577"/>
        <pc:sldMkLst>
          <pc:docMk/>
          <pc:sldMk cId="3672968281" sldId="1622"/>
        </pc:sldMkLst>
        <pc:spChg chg="mod">
          <ac:chgData name="Krzysztof Prybuła" userId="4016dff6-815f-454a-8fa0-9cf272bff079" providerId="ADAL" clId="{A3349018-4655-4D89-BC59-CC7BDE18EDC3}" dt="2026-07-06T12:07:43.305" v="3613" actId="20577"/>
          <ac:spMkLst>
            <pc:docMk/>
            <pc:sldMk cId="3672968281" sldId="1622"/>
            <ac:spMk id="6" creationId="{16CF93E4-745C-382C-9A84-726A78EA66FB}"/>
          </ac:spMkLst>
        </pc:spChg>
        <pc:picChg chg="del">
          <ac:chgData name="Krzysztof Prybuła" userId="4016dff6-815f-454a-8fa0-9cf272bff079" providerId="ADAL" clId="{A3349018-4655-4D89-BC59-CC7BDE18EDC3}" dt="2026-07-06T11:53:58.352" v="3530" actId="478"/>
          <ac:picMkLst>
            <pc:docMk/>
            <pc:sldMk cId="3672968281" sldId="1622"/>
            <ac:picMk id="10" creationId="{C2B5EEEC-14DF-06AE-8F2A-4483FC14BBB9}"/>
          </ac:picMkLst>
        </pc:picChg>
      </pc:sldChg>
      <pc:sldChg chg="modSp add mod">
        <pc:chgData name="Krzysztof Prybuła" userId="4016dff6-815f-454a-8fa0-9cf272bff079" providerId="ADAL" clId="{A3349018-4655-4D89-BC59-CC7BDE18EDC3}" dt="2026-07-06T12:07:36.107" v="3612" actId="6549"/>
        <pc:sldMkLst>
          <pc:docMk/>
          <pc:sldMk cId="929992218" sldId="1623"/>
        </pc:sldMkLst>
        <pc:spChg chg="mod">
          <ac:chgData name="Krzysztof Prybuła" userId="4016dff6-815f-454a-8fa0-9cf272bff079" providerId="ADAL" clId="{A3349018-4655-4D89-BC59-CC7BDE18EDC3}" dt="2026-07-06T12:07:36.107" v="3612" actId="6549"/>
          <ac:spMkLst>
            <pc:docMk/>
            <pc:sldMk cId="929992218" sldId="1623"/>
            <ac:spMk id="6" creationId="{AB96D3B5-4DA7-71F9-25FD-4023924FB2A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C1F15FA-FE38-499B-504F-D3F61F1D61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6C4BED1-C473-408C-9E21-7257EA2AFD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A1306-B610-4459-B3F4-F8AA79AF10D5}" type="datetimeFigureOut">
              <a:rPr lang="pl-PL" smtClean="0"/>
              <a:t>06.07.2026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0B32268-FC8F-DA5D-909C-3E2A0C5E9C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DA3E778-5D5A-BDD0-550D-68A01938A4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A8BEA-FC93-4AF8-9835-3652AB6517A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81129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06.07.2026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7EFDC-008A-A38D-B814-FA7E619A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E21C45A-5728-FD58-CBD6-8E7E3112D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F5BA5FD-70E8-E34E-B496-E498964B9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5098D59-2DE7-C310-1312-40579F7B1E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B0D5561-B09C-0E7D-0210-9603257D3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449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969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221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52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355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59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00AA6-E237-CCC1-E738-B4B32940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02CBA88-1E95-A21A-9B2D-FD364C834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E958C86-E5CA-E4E2-7ECE-D83958226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3F09075-C045-E120-33DB-7B8824173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27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9903-B933-C0ED-714E-7CF5F7D4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3E412E0-6E75-4410-E553-6DEB88577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DE042A2-4A8B-8CB9-0ACB-60E3F6DC9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D70835-7B3E-C37C-CA0F-153D3C874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899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A727-9E47-9FEE-5959-A7480A1D0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9DE3F0C-AECE-A92E-4492-052C9CDDE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0E5714D-E3A5-1BEE-7E63-2976BBFA3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A6A95D4-732C-B5A4-83EC-F14758DDA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3005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B3D3-4061-52A7-E375-72C98FEBF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E569714-981E-5B32-5236-14BA65FD6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028AA86-3175-81C1-1308-DB8ACEE39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BABFCF-646E-8298-DC50-2A8447948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3140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26935-1A90-6604-993F-A80EA2E96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619BB71-80FC-2B31-8FB8-52E799DA2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1936CC3-289E-08DF-F6E1-1E3B48EC3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7B10B9-7749-7988-EF35-EDB09D4B2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2891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5EF95-F908-7AEB-0F6D-B9A80D188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1E35876-3951-CEBB-BE6C-6EA4E2E18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134CBE3-886C-092D-CA08-15522E637D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51B8E1-1818-92CA-E753-2AC2527FD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815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9713-1C5C-8130-7873-BA497A9C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CB7FC78-5A30-34D7-83C3-3CFF78EF3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FBA9AEE-E9B9-4F93-B91E-B45CEDD3F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F612B7-B030-25E7-5644-2E5DB35F1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4698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50E8E-BF8F-B21A-46B0-41FF4BF0D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598F0FD-9FCF-8D43-5EF7-D68DA2ABC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A406F2D-2B95-B7C0-813D-2E65655FB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DFA4BD4-CA80-3DC7-D266-0103CBE24E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5677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0757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6883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806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54EE-FFDE-49F5-ABE3-6A37BC15E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335A426-8088-9961-2F0B-7C036F1789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2B49FE6-034F-ADB2-4D86-BCB72E535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25ABE5-3201-6AF5-92A9-2B7B47D00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4249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6476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8EE4-3BBE-714C-2AC0-E8BFC557A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DA6322E-8133-46EC-C0DD-B5AC60594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0D1464E-8B69-FFB3-19AF-BC4BCAC01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6D2E892-3916-7979-7620-803498E20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1240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EFF7F-6C67-E836-B402-5C0FBCEB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071AE62-D43E-CE3C-F1FE-307A56BB7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B130307-EEB7-6CA8-CD5B-5664F2E4E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E9EFA37-BD10-58B2-F8D2-CF60B0873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2210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396F-3213-D3A1-AD39-1B4E0D0CD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BE17462-C167-3CF9-7331-088578DE22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FC49165-DB56-4CA2-4DB1-E2598AF95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A948FF-C7CE-91B7-FDD8-A2533906D7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5471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61B1-4A53-10BF-C7E7-24EABCA59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D1CE0D7-2ADA-DB67-3CEC-FD944A186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1765F5B-91F8-77E4-E060-334B01C35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6163483-A4C1-A0DD-2E7E-962D66B66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0741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CA44F-0113-9F74-EFBD-A034B18C0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01C73F8-AE0A-FFE2-37D9-063032C7D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34C50C7-CF88-6ECD-1DB2-CD98B1A48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097279C-5D3C-6257-6D4D-46E7EA2BA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42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2CDB0-B0B7-59B0-3982-9198240A9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D23E45F-B9AE-EB97-F9C1-821F650A1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6276D16-042E-21B2-FA7D-2A573C1D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26927A2-15FA-FA33-EB84-47481D22C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108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6A795-0FE1-6C46-869F-8E7C256EF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A3701ED-DC2E-9898-1ACB-DEC3203B0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856273B-D413-8EDC-2127-B50901AF8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511B04B-E6DA-39C5-0DFE-DA6B0AD64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95447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F68D5-FD20-2DC5-8558-7A29D378E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54E76DC-6B58-8A7A-4750-A15C4A844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CD4EC9E-EF78-65E1-80FD-745CC9605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410635-CAE0-CD92-6D53-3F09D08C2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85310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63706-A94C-E9DA-F458-4CEFBE8AF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0402320-AAB5-AFAB-EF50-8B3B5F1F9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A63D335-5958-04CB-EC51-3E5F54341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2D7E8F-8C3E-DF0A-BD36-601A26C96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821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0DA2-9E5B-0CBA-4235-8F36F54F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B6E9E23-9796-D81C-65E3-1CE6AB294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034F33F-016F-E13A-1EE7-495B332C3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368290-8E1E-1E46-1234-A07B3AAE7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9437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5275B-F06A-5049-57E0-501834BD1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D823310-2117-6956-63B5-5141AC146D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D96240C-2336-4E03-8616-E2F70A71A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58762AF-23A3-9802-E569-9184CCC44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6376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1CB9F-194C-527F-48B8-C0BB2DE09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EA6AC48-CA61-BD64-A3FD-85EAA8105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9A50C34-5AB5-FD1A-058F-2E4967AC9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E8D4675-CAB6-0ABB-39B9-F7B8AFD3E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346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8B427-7C55-0566-3435-A0D94AA75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D61FCE5-B151-73A1-8FDD-B070C8FF0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EE97398-2E7D-3FE8-04F0-95CA69CCA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AD7C42-ED12-0683-93EE-9AA0589E6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52981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55BAF-734C-49C7-13D1-A896FEB1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E91E2EA-6488-3CC6-B438-D7CCE34C8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1DB6186-7655-2CEB-ADD3-581E75CCB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A22AE40-CADF-5C86-FF1A-0BB888AC21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06320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EAA3E-F74D-67A5-8E27-C907BBCC3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AE2B42C-0629-E0D9-6908-BD34D89436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2A03C46-0662-E5EF-D0B5-A03BF2B57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F9123F2-F73A-1B83-985D-6BBE72F90A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07451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3A178-5D0F-07C2-6763-4640E54E9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88E1B93-75A7-25C8-86B4-A5CB0B830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B43581C-8F39-DA63-A826-EFE47BD01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FFA266-6CE8-EF7F-8759-F1CC87F26B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0311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1B681-1480-16A2-D57C-196D7810B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FC0CA48-D5E9-83D5-151C-70797B4B5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8573290-3B62-FF5E-A9D9-5AFBA7E55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8B84449-FA40-6B6E-EAAE-7DCB6CB91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0336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9AC7-8302-D474-29BC-D9F5E51A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1FA66ED-DDA9-992F-B606-DA0C132AC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2CDEB62-6F71-A4D4-E821-973629F88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D5E80AD-629F-1872-742E-B13488EA9A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6238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C062B-CED2-EDC1-EBE4-742D2B623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2249E24-F3DC-360F-0E7E-6AD4688AF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9459BC5-F8B2-9DAE-C9A3-D1B00143B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77D9F8-D7B1-0077-C6CB-B4BBCF7F3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13652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F5A35-C4BC-8550-11DA-C2F32C8D2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09FAD76-F70B-631B-683C-8B06CB3B5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EB19861-DB70-0249-4377-D56052D97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92BF57-9873-226D-2234-42130F895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32640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794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848E5-C77F-C676-9DED-F65B8C489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3BD9BE1-2232-F134-E7FB-322430F0A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D3B2B86-DB0C-357C-59ED-3A2C019FF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9E592F2-59D9-E941-3E70-E9DDC7D5A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8696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0C53D-B8F0-1298-1955-4C9C3205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97C045D-14E9-B851-191C-A73759090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6358640-9E62-D76F-2FB0-D15947837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D933BD3-999B-034F-37AE-22AC94A23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45543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0BBCB-85B5-E426-48D4-03C42C44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8160859-705E-381C-DB85-0490A3A8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1190BCE-E444-006B-10A7-C657A334B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Cukiernik, stolarz czy szewc – to zawody, które wymagają doświadczenia, precyzji i pracy własnych rąk. W świecie zafascynowanym sztuczną inteligencją coraz wyraźniej widać, że wiele umiejętności pozostaje niezastąpionych. Algorytmy mogą wspierać pracę, ale nie zastąpią fachowców.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Dlatego w całej Polsce powstają Branżowe Centra Umiejętności (BCU) -– nowoczesne centra szkoleniowe, w których można zdobyć praktyczne umiejętności i nowe kwalifikacje zawodowe. Dzięki wsparciu Krajowego Planu Odbudowy (KPO) powstają miejsca, w których młodzież i dorośli rozwijają kompetencje potrzebne na współczesnym rynku pracy.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/>
              <a:t>ranżowe</a:t>
            </a:r>
            <a:r>
              <a:rPr lang="pl-PL" dirty="0"/>
              <a:t> Centra Umiejętności będą łączyć szkoły, centra kształcenia zawodowego, uczelnie, przedstawicieli branż i przedsiębiorstw do współpracy w zakresie kształcenia nowoczesnych kadr dla gospodarki lokalnej i ogólnokrajowej. Tworzone będą przy szkołach kształcących w zawodach lub centrach kształcenia zawodowego.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C2DA901-397C-E96A-BFED-A0969AD5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2284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E0FAD-67CD-A30D-1AE4-0020558C4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0A99271-8D64-DA8B-FB51-175ABD649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D9D632F-4260-B0A7-51BA-960B1803A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pl-PL" b="1" i="0" dirty="0">
                <a:solidFill>
                  <a:srgbClr val="131D3F"/>
                </a:solidFill>
                <a:effectLst/>
                <a:latin typeface="Work Sans" pitchFamily="2" charset="-18"/>
              </a:rPr>
              <a:t>Pożyczki na kształcenie to projekt skierowany do osób: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131D3F"/>
                </a:solidFill>
                <a:effectLst/>
                <a:latin typeface="Work Sans" pitchFamily="2" charset="-18"/>
              </a:rPr>
              <a:t>dorosłych i mieszkających w Polsce,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131D3F"/>
                </a:solidFill>
                <a:effectLst/>
                <a:latin typeface="Work Sans" pitchFamily="2" charset="-18"/>
              </a:rPr>
              <a:t>chcących rozwijać swoje umiejętności i kompetencje,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131D3F"/>
                </a:solidFill>
                <a:effectLst/>
                <a:latin typeface="Work Sans" pitchFamily="2" charset="-18"/>
              </a:rPr>
              <a:t>pracujących (w ramach każdej formy zatrudnienia), samozatrudnionych oraz niepracujących (bezrobotnych, na urlopach wychowawczych itp.),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131D3F"/>
                </a:solidFill>
                <a:effectLst/>
                <a:latin typeface="Work Sans" pitchFamily="2" charset="-18"/>
              </a:rPr>
              <a:t>posiadających zdolność spłaty pożyczki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MRU - W projektach w których pojawiły się nieprzewidziane na etapie planowania wydatki związane z zapewnieniem dostępności uczestnikowi/uczestniczce (lub członkowi/członkini personelu) projektu, jest możliwe zastosowanie MRU. Co do zasady środki na finansowanie MRU nie są planowane w budżecie projektu na etapie wnioskowania o jego dofinansowanie.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Możesz zawnioskować o 100 proc. umorzenia kapitału pożyczki w związku z mechanizmem racjonalnych usprawnień. Po więcej informacji, skontaktuj się z wybranym Partnerem Finansującym.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8FB2C15-82E3-DFE5-8E02-3ECE33108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931D5C-670F-96D1-3361-C04FC882B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2194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DFE6-0C13-D4B9-5DC5-1DD8A73DB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BF75432-FF8C-01F2-DEE3-28C0F0105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BCFC526-D52E-633C-8B35-4672E6151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Trudna sytuacja - Ocenimy to na podstawie Twoich przychodów za poprzedni rok podatkowy na podstawie zeznania rocznego PIT. Muszą one być niższe od 12-krotności kwoty przeciętnego miesięcznego wynagrodzenia w gospodarce narodowej w poprzednim roku, ogłaszanej corocznie /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DFDFD"/>
                </a:highlight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przeciętne miesięczne wynagrodzenie, bez wypłat nagród z zysku, w czwartym kwartale 2023 r. wyniosło 7539,50 zł/.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endParaRPr lang="pl-PL" b="0" i="0" dirty="0">
              <a:solidFill>
                <a:srgbClr val="212121"/>
              </a:solidFill>
              <a:effectLst/>
              <a:highlight>
                <a:srgbClr val="FFFFFF"/>
              </a:highlight>
              <a:latin typeface="tide_sans_cond300_lil_kahuna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pl-PL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Gdy spełnisz więcej niż jedno kryterium, wartości procentowe się sumują. Warunkiem umorzenia </a:t>
            </a:r>
            <a:r>
              <a:rPr lang="pl-PL" b="0" i="0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tiret</a:t>
            </a:r>
            <a:r>
              <a:rPr lang="pl-PL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 2 i 3 jest ukończenie szkolenia tj. spełnienie warunku z </a:t>
            </a:r>
            <a:r>
              <a:rPr lang="pl-PL" b="0" i="0" dirty="0" err="1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tiret</a:t>
            </a:r>
            <a:r>
              <a:rPr lang="pl-PL" b="0" i="0" dirty="0">
                <a:solidFill>
                  <a:srgbClr val="212121"/>
                </a:solidFill>
                <a:effectLst/>
                <a:highlight>
                  <a:srgbClr val="FFFFFF"/>
                </a:highlight>
                <a:latin typeface="tide_sans_cond300_lil_kahuna"/>
              </a:rPr>
              <a:t> 1.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25 proc. –ukończenie szkolenia z wynikiem pozytywnym, (dyplom, świadectwo, zaświadczenie certyfikat, protokół z przeprowadzonego egzaminu, uprawnienie lub inny dokument tożsamy);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10 proc. –szkolenie, w obszarach:  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zielonej gospodarki,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cyfrowej gospodarki,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srebrnej gospodarki,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dostępności i uniwersalnego projektowania;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15 proc.  – w przypadku trudnej sytuacji materialnej. 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Koszt związany z mechanizmem racjonalnych usprawnień podlega umorzeniu w całości (100 proc.). </a:t>
            </a:r>
            <a:endParaRPr lang="pl-PL" sz="11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81B25C4-82E2-AE70-A78E-B4054A00D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5B3BB5-9B5B-1083-1A40-EF27833A8B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4757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09FF1EC-8257-CAAF-D482-55F70C659E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2633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Lekcja:AI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projekt bezpłatnych szkoleń o sztucznej inteligencji. Jego celem jest wzrost kompetencji co najmniej 11 tysięcy nauczycieli i nauczycielek szkół podstawowych i ponadpodstawowych (liceów, techników i szkół branżowych) z podstaw technologii AI. Dzięki nim mają szansę lepiej zrozumieć zjawisko sztucznej inteligencji (AI), jej zastosowanie, potencjał, wpływ, ale i ryzyka, jakie wiążą się z jej rozwojem. A przede wszystkim zdobyć konkretne umiejętności i praktyczną wiedzę z tego zakresu, którą wdrożą w swojej pracy dydaktycznej na lekcjach z dziećmi i młodzieżą.</a:t>
            </a:r>
          </a:p>
          <a:p>
            <a:endParaRPr lang="pl-PL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 trwa od 1 kwietnia 2025 do 30 września 2027 r. Prowadzi go Fundacja Orange w partnerstwie z Fundacją Rozwoju Społeczeństwa Informacyjnego i No Input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Signal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sp. z o.o.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16808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F79F-B438-8B18-6C35-A7CAD617F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6276C5D-8FFC-D550-C5E0-B3A198104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4259F31-8CF7-C6B1-F90E-26CBA5CEF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Lekcja:AI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projekt bezpłatnych szkoleń o sztucznej inteligencji. Jego celem jest wzrost kompetencji co najmniej 11 tysięcy nauczycieli i nauczycielek szkół podstawowych i ponadpodstawowych (liceów, techników i szkół branżowych) z podstaw technologii AI. Dzięki nim mają szansę lepiej zrozumieć zjawisko sztucznej inteligencji (AI), jej zastosowanie, potencjał, wpływ, ale i ryzyka, jakie wiążą się z jej rozwojem. A przede wszystkim zdobyć konkretne umiejętności i praktyczną wiedzę z tego zakresu, którą wdrożą w swojej pracy dydaktycznej na lekcjach z dziećmi i młodzieżą.</a:t>
            </a:r>
          </a:p>
          <a:p>
            <a:endParaRPr lang="pl-PL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Projekt trwa od 1 kwietnia 2025 do 30 września 2027 r. Prowadzi go Fundacja Orange w partnerstwie z Fundacją Rozwoju Społeczeństwa Informacyjnego i No Input </a:t>
            </a:r>
            <a:r>
              <a:rPr lang="pl-PL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Signal</a:t>
            </a:r>
            <a:r>
              <a:rPr lang="pl-PL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sp. z o.o.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DB7706B-6094-EF18-0AB3-A8C7CD1BF6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27991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80E94-F607-7BE1-95C0-C255F4FE2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688DD8E-DDA7-8352-1E49-3112066ED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025FE00-2D4A-5A55-CFF2-247F2EB02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lub Rozwoju Cyfrowego - Czego się spodziewać?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KRC możesz się nauczyć: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odróżniać prawdę od fałszu – sprawdzać wiarygodność źródeł i chronić się przed internetowymi oszustami,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korzystać z e-usług – załatwiać sprawy urzędowe online i używać dokumentów tożsamości w telefonie,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robić bezpieczne zakupy i swobodnie korzystać z usług dostępnych w sieci,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komunikować się – zarówno ze znajomymi, jak i… ze sztuczną inteligencją.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0D0028-A1CC-738B-E419-6CDFD8D734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F455177-2D36-46BD-D0E1-F67E96DE95B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0193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E38A-90E7-F1DD-D225-C6D5CDC63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AF2B267-05DF-E654-255D-9795D1B50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97645B9-45F7-0301-6575-261C598CA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lub Rozwoju Cyfrowego - Czego się spodziewać?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KRC możesz się nauczyć: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odróżniać prawdę od fałszu – sprawdzać wiarygodność źródeł i chronić się przed internetowymi oszustami,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korzystać z e-usług – załatwiać sprawy urzędowe online i używać dokumentów tożsamości w telefonie,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robić bezpieczne zakupy i swobodnie korzystać z usług dostępnych w sieci,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komunikować się – zarówno ze znajomymi, jak i… ze sztuczną inteligencją.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DAF0BC-3ED3-68E5-FEA9-3018026C6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7AAE2D2-CFB1-FA00-0AE6-1A70B2287A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0862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8ED4E-EB92-B695-DA29-61831BC2E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FBF79A8-CAAA-8895-ACA8-119958373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36A216C-79F3-DD8A-0BDA-0E813D2C8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Zakończenie naboru: 05.05.2026 r. ​​​​ 18.05.2026 r.*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 err="1"/>
              <a:t>LLubelskie</a:t>
            </a:r>
            <a:r>
              <a:rPr lang="pl-PL" dirty="0"/>
              <a:t>	Bialski	bialski, parczewski, radzyński, łukowski, włodawski, m. Biała Podlaska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	Chełmsko-Zamojski_1	chełmski, hrubieszowski, krasnostawski, m. Chełm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	Chełmsko-Zamojski_2	biłgorajski, janowski, kraśnicki, tomaszowski, zamojski, m. Zamość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	Lubelski_1	lubelski, lubartowski, łęczyński, świdnicki, m. Lublin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/>
              <a:t>	Puławski	opolski, puławski, rycki</a:t>
            </a:r>
          </a:p>
          <a:p>
            <a:pPr algn="l">
              <a:buFont typeface="Arial" panose="020B0604020202020204" pitchFamily="34" charset="0"/>
              <a:buNone/>
            </a:pPr>
            <a:endParaRPr lang="pl-PL"/>
          </a:p>
          <a:p>
            <a:pPr algn="l">
              <a:buFont typeface="Arial" panose="020B0604020202020204" pitchFamily="34" charset="0"/>
              <a:buNone/>
            </a:pPr>
            <a:r>
              <a:rPr lang="pl-PL" dirty="0" err="1"/>
              <a:t>ub</a:t>
            </a:r>
            <a:r>
              <a:rPr lang="pl-PL" dirty="0"/>
              <a:t> Rozwoju Cyfrowego - Czego się spodziewać?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KRC możesz się nauczyć: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odróżniać prawdę od fałszu – sprawdzać wiarygodność źródeł i chronić się przed internetowymi oszustami,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korzystać z e-usług – załatwiać sprawy urzędowe online i używać dokumentów tożsamości w telefonie,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robić bezpieczne zakupy i swobodnie korzystać z usług dostępnych w sieci,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komunikować się – zarówno ze znajomymi, jak i… ze sztuczną inteligencją.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Za tworzenie Klubów Rozwoju Cyfrowego są odpowiedzialni tzw. operatorzy, podmioty wybrane w konkursie na dofinansowanie KRC. Operator podejmie decyzję, gdzie utworzy KRC, jakiego rodzaju kluby i w jakiej liczbie będą działały w ramach stworzonej przez niego sieci KRC.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EEA381-E36F-6D6B-4DB0-7E3FB93CF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2C7257D-316A-8E68-3848-B5C977AE89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6627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212F9-DB1F-3B23-3893-7AB34DE80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CE59677-5137-BD0B-905C-F54FAFF18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5E9B990-6216-A322-E92C-542528CBA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6B9F07-2284-91AB-D134-7D46DF44B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2817283-60C1-564A-E1A6-D0D90B112C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5261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3C6D-3DF2-7D3E-BB6E-3C67B005D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0B69B56-0B3E-0E97-193F-8D5F1F6B3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05956C8-C8A5-C151-744A-E799634BB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Nabór skierowany jest do szerokiego katalogu podmiotów, które będą odpowiedzialne za rekrutację uczestników i uczestniczek oraz realizację wsparcia zgodnie z indywidualnymi planami rozwoju. O dofinansowanie mogą ubiegać się m.in. przedsiębiorcy, instytucje otoczenia biznesu, organizacje działające na rzecz zatrudnienia i rozwoju kapitału ludzkiego, partnerzy społeczni i gospodarczy, organizacje pracodawców i związki zawodowe, uczelnie oraz stowarzyszenia z udziałem jednostek samorządu terytorialnego.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DA68910-5268-CBC5-2ABE-F6447FD62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F3A203-10E1-40CD-DB81-E5B0EDCB67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0851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C0528-BDCE-52E4-E9F5-EAAB2838F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E770AE0-F737-E832-8FAE-91BD3B7F7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0EF09DB-7536-A3C6-5D0A-33EA194CEA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Nabór skierowany jest do szerokiego katalogu podmiotów, które będą odpowiedzialne za rekrutację uczestników i uczestniczek oraz realizację wsparcia zgodnie z indywidualnymi planami rozwoju. O dofinansowanie mogą ubiegać się m.in. przedsiębiorcy, instytucje otoczenia biznesu, organizacje działające na rzecz zatrudnienia i rozwoju kapitału ludzkiego, partnerzy społeczni i gospodarczy, organizacje pracodawców i związki zawodowe, uczelnie oraz stowarzyszenia z udziałem jednostek samorządu terytorialnego.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09069B3-5C42-BCC3-E50F-3940F7765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F0F8323-F872-F528-9760-A6DCD22AA5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47658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F0BA-85B2-8EDA-8A54-87B03C09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C89C695-5FB8-CFCB-3FE9-8A93B7B5A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A73561C-5FD1-7988-B049-6832DAA07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Nabór skierowany jest do szerokiego katalogu podmiotów, które będą odpowiedzialne za rekrutację uczestników i uczestniczek oraz realizację wsparcia zgodnie z indywidualnymi planami rozwoju. O dofinansowanie mogą ubiegać się m.in. przedsiębiorcy, instytucje otoczenia biznesu, organizacje działające na rzecz zatrudnienia i rozwoju kapitału ludzkiego, partnerzy społeczni i gospodarczy, organizacje pracodawców i związki zawodowe, uczelnie oraz stowarzyszenia z udziałem jednostek samorządu terytorialnego.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90D4B2B-CD71-1B18-C394-DFECE7E7A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22569B7-A6D4-01F1-A5C6-39F11C3F2E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7522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F1C37-22EA-F25F-3FDF-587C724E1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93A4DB4-03EF-BF76-1D9C-7B368255CD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E1EBFDA-7C71-4C98-9163-BB0D30D42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1B9D048-DB60-416F-D8FF-642DC82B64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C986543-B703-094F-044A-F56F2BD4F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67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830055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32D2-864D-1D18-5F4A-4F978E3FC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21F24C6-F138-43AB-12C0-60276BD6F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19E25F2-978C-7A0E-16E2-FF05CD1AD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Dobra cyfrowa forma ułatwia codzienne życie. Otwiera drzwi do nowych możliwości, pozwala Ci działać sprawniej i pewniej. Zyskujesz więcej czasu i swobody.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61C23D-E151-BA62-4A2D-1D60054BE8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BE8B136-D784-E04C-B591-922501A51D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3225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F8BE8-D525-5B08-27C1-2E6045918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5F2E197-9023-6988-5739-BE1A31B3B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F2222ED-37BB-DE9E-80F1-22A8D8DA5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Dobra cyfrowa forma ułatwia codzienne życie. Otwiera drzwi do nowych możliwości, pozwala Ci działać sprawniej i pewniej. Zyskujesz więcej czasu i swobody.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05A760-78CD-7E0F-310F-7680609C0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2FF6B4F-8A10-C83D-4150-C753568162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3010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11C40-BFC1-2CE9-E61F-B1B057190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DDFB847-D0BD-031B-2B15-40F041A6C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121889F-0650-FD29-8A26-B838C22D1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pl-PL" dirty="0"/>
              <a:t>DOBRA FORMA DLA KAŻDEGO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Trenuj, aby swobodnie korzystać z technologii na co dzień. Zyskaj wygodę, pewność i kontrolę nad swoim bezpieczeństwem online.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. CYFROWA FORMA W PRACY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CYFROWE ZAWODY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Praca w zawodach cyfrowych to przyszłość: dobre zarobki, stabilność, satysfakcja i realny wpływ na świat. Trenuj cyfrową formę, jeśli pracujesz lub chcesz pracować jako specjalista </a:t>
            </a:r>
            <a:r>
              <a:rPr lang="pl-PL" dirty="0" err="1"/>
              <a:t>ICT.Dobra</a:t>
            </a:r>
            <a:r>
              <a:rPr lang="pl-PL" dirty="0"/>
              <a:t> forma cyfrowa może dać Ci przewagę w rekrutacji i w obecnej pracy. Zwiększ szansę na awans lub nową pracę.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WIĘCEJ KOBIET  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ZAWODACH CYFROWYCH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Świat cyfrowy potrzebuje więcej specjalistek.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Ta ścieżka kariery daje możliwość stabilnej i przyszłościowej pracy.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CYBERBEZPIECZEŃSTWO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BIZNESIE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pl-PL" dirty="0"/>
              <a:t>W biznesie liczy się nie tylko przewaga technologiczna, ale też </a:t>
            </a:r>
            <a:r>
              <a:rPr lang="pl-PL" dirty="0" err="1"/>
              <a:t>cyberbezpieczeństwo</a:t>
            </a:r>
            <a:r>
              <a:rPr lang="pl-PL" dirty="0"/>
              <a:t> – aby chronić siebie, zespół i firmę.</a:t>
            </a:r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  <a:p>
            <a:pPr algn="l">
              <a:buFont typeface="Arial" panose="020B0604020202020204" pitchFamily="34" charset="0"/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DE414C9-2457-C576-2D25-27AF149798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8563853-E771-FC12-EA94-F534822D757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520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2B4DB-5212-AD42-B2C1-BD19AC94D45E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2663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77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8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2F7B42-3B46-46E3-85FF-7A021704E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6663"/>
            <a:ext cx="8018463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717D31A-CB5A-4752-B965-AE9BE3392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0338"/>
            <a:ext cx="8018463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9672A5-03A6-4261-B000-AF9D5292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B7EB8A-A0EF-442E-9EF5-F057BC252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811E10-ED34-468C-A60D-B6C2B267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56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ADC8B9-DD6A-4E1C-92F4-944E8BDC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3D6CCF-514F-4B7B-B9C8-5C7246F1D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552AF5-1EE2-4FC8-AFE9-C85E7E19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CDD2C1D-BD04-4A6C-9058-16188B1F3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728FA8-B409-4C41-863E-6FFC365C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065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6D6B95-66ED-40A2-AD81-51221EA98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0200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26D0BE-0F13-4345-9FF8-F88FAF033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0200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A57AB-29AA-4568-B05A-38690DD3C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244816D-C13A-458F-91FF-20DC9DB3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F214FC-8833-4F68-B0F2-E80D7755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125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91BA9B-437B-44DA-AFFC-B9BC3F7E9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DC092F-9646-42AD-85B9-E0640C3B6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3900" cy="47958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DFB781B-EE85-4719-93C8-C01CC840B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1313" y="2012950"/>
            <a:ext cx="4535487" cy="47958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2C008D2-7217-4B0A-B2ED-3EB1AB38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B303A5-6375-4CFA-87C7-5D6FA063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687D5AF-791D-4153-857E-C2441D67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50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31DD61-C5A5-4643-ABBA-5134E8C16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1788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46597F-DCB7-4582-9132-79060AEE2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2613"/>
            <a:ext cx="4522788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0EADF5-9159-4DB2-B229-E33877F06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0663"/>
            <a:ext cx="4522788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912D54-1975-417F-AC05-D0D4572EEE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2613"/>
            <a:ext cx="4545013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2243339-247A-4149-B709-0EAE819E6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0663"/>
            <a:ext cx="4545013" cy="40624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43E8132-D80B-4171-A36A-D4E12515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0D67BE9-5676-4D9F-9563-CD2CC0461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D5C0E4C-E574-40CB-A933-D6302D70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502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41F867-850F-49AE-A8AE-1DB33679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7E25CC1-6A30-4BEC-BC82-992656AE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1ACFF99-AC91-416F-9396-3EBF278A1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5A7D143-58B5-482B-A974-D6E6C027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8202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E324847-D099-433A-9E53-63632C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9FA7692-0849-46AA-8A9A-ED13ECBB4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9EF26F9-5CC0-47AD-B57A-809B1312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20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9C0B7-9CDB-424D-BBF5-9340404C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3238"/>
            <a:ext cx="344805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2C90C5-EBA7-47C4-907F-8BDC88767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013" y="1089025"/>
            <a:ext cx="541337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8FA5EB-B42D-49B2-B092-AF5940287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805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BB07AFF-B761-4341-A5D4-9D1B1C4F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9BA9E1A-6578-4442-BEBB-C44049C6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489B475-9C59-4E93-9B42-50D81C9F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545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CFBA54-9E18-4C8E-8621-13E649B6E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3238"/>
            <a:ext cx="344805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F5B3223-078C-4685-B129-4E56E2F13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013" y="1089025"/>
            <a:ext cx="541337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07DD35A-FDB2-4397-AB0A-2C06050BC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805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435E323-F52F-4D9D-A178-9592FDD79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57788D0-742A-499D-92AF-36AC98B6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D452D9-9F7C-4413-A39F-135E021F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40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1EA40F-FC69-42BE-B5A1-30CD6D009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6AAD4EA-0509-4CF7-AAD2-7B0DAF0CB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FB9513-3554-4102-8169-3B2754627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E9B8F2E-51D6-4DF7-9F8F-CED73D78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303C0D-F851-407B-B75D-1A7CCFA05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663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5E1A936-797F-4C81-8D6A-B5CF1A5E7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750" y="403225"/>
            <a:ext cx="2305050" cy="640556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9D298AF-67F5-4A0F-A750-DEF380524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13" y="403225"/>
            <a:ext cx="6764337" cy="64055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AD081F-37A9-4127-BB0D-25A169F19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B7DC8-CE48-44FE-9AFD-7B6EEC8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F22123-DF0E-44E7-9119-7B1546A7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2452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62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1610911-15D0-4EF5-B7F0-BBD68E72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6" y="6418678"/>
            <a:ext cx="7519005" cy="9775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916A993-CE91-4E0D-855D-56FBD17FB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74" y="4489842"/>
            <a:ext cx="3942701" cy="7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BD94CA2-33AC-462F-8588-B4E6BB46DC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808" y="6350695"/>
            <a:ext cx="7816195" cy="101620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EB676503-45E5-4DE1-9EDB-FB67A11417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73819"/>
            <a:ext cx="3954285" cy="71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33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01D9DC0-F5C3-463E-91F7-EDB0BA97AE7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68194"/>
            <a:ext cx="3960813" cy="721949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475CA37D-6AD5-49D7-9F35-CD6AEB62F09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06" y="6357504"/>
            <a:ext cx="7974198" cy="103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96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1610911-15D0-4EF5-B7F0-BBD68E72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6" y="6418678"/>
            <a:ext cx="7519005" cy="9775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916A993-CE91-4E0D-855D-56FBD17FB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74" y="4489842"/>
            <a:ext cx="3942701" cy="7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3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05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39228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ACD0022-394D-4334-8063-C618E3B71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00" y="6390514"/>
            <a:ext cx="7235429" cy="94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884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1541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9577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7979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7476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09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8">
            <a:extLst>
              <a:ext uri="{FF2B5EF4-FFF2-40B4-BE49-F238E27FC236}">
                <a16:creationId xmlns:a16="http://schemas.microsoft.com/office/drawing/2014/main" id="{0D454556-00CD-414F-AE1F-0D1718E8E7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41" y="1"/>
            <a:ext cx="9779287" cy="470668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2366235 w 8004085"/>
              <a:gd name="connsiteY0" fmla="*/ 351 h 4881934"/>
              <a:gd name="connsiteX1" fmla="*/ 8004085 w 8004085"/>
              <a:gd name="connsiteY1" fmla="*/ 0 h 4881934"/>
              <a:gd name="connsiteX2" fmla="*/ 8001283 w 8004085"/>
              <a:gd name="connsiteY2" fmla="*/ 4039073 h 4881934"/>
              <a:gd name="connsiteX3" fmla="*/ 4692370 w 8004085"/>
              <a:gd name="connsiteY3" fmla="*/ 4042306 h 4881934"/>
              <a:gd name="connsiteX4" fmla="*/ 4689817 w 8004085"/>
              <a:gd name="connsiteY4" fmla="*/ 4860406 h 4881934"/>
              <a:gd name="connsiteX5" fmla="*/ 0 w 8004085"/>
              <a:gd name="connsiteY5" fmla="*/ 4881934 h 4881934"/>
              <a:gd name="connsiteX6" fmla="*/ 2366235 w 800408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699350 w 8011065"/>
              <a:gd name="connsiteY3" fmla="*/ 4042306 h 4881934"/>
              <a:gd name="connsiteX4" fmla="*/ 4696797 w 8011065"/>
              <a:gd name="connsiteY4" fmla="*/ 4860406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727271 w 8011065"/>
              <a:gd name="connsiteY3" fmla="*/ 3931083 h 4881934"/>
              <a:gd name="connsiteX4" fmla="*/ 4696797 w 8011065"/>
              <a:gd name="connsiteY4" fmla="*/ 4860406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727271 w 8011065"/>
              <a:gd name="connsiteY3" fmla="*/ 3931083 h 4881934"/>
              <a:gd name="connsiteX4" fmla="*/ 4724718 w 8011065"/>
              <a:gd name="connsiteY4" fmla="*/ 4860407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1283 w 8011065"/>
              <a:gd name="connsiteY2" fmla="*/ 3916729 h 4881934"/>
              <a:gd name="connsiteX3" fmla="*/ 4727271 w 8011065"/>
              <a:gd name="connsiteY3" fmla="*/ 3931083 h 4881934"/>
              <a:gd name="connsiteX4" fmla="*/ 4724718 w 8011065"/>
              <a:gd name="connsiteY4" fmla="*/ 4860407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01669"/>
              <a:gd name="connsiteY0" fmla="*/ 351 h 4881934"/>
              <a:gd name="connsiteX1" fmla="*/ 7997104 w 8001669"/>
              <a:gd name="connsiteY1" fmla="*/ 0 h 4881934"/>
              <a:gd name="connsiteX2" fmla="*/ 8001283 w 8001669"/>
              <a:gd name="connsiteY2" fmla="*/ 3916729 h 4881934"/>
              <a:gd name="connsiteX3" fmla="*/ 4727271 w 8001669"/>
              <a:gd name="connsiteY3" fmla="*/ 3931083 h 4881934"/>
              <a:gd name="connsiteX4" fmla="*/ 4724718 w 8001669"/>
              <a:gd name="connsiteY4" fmla="*/ 4860407 h 4881934"/>
              <a:gd name="connsiteX5" fmla="*/ 6980 w 8001669"/>
              <a:gd name="connsiteY5" fmla="*/ 4881934 h 4881934"/>
              <a:gd name="connsiteX6" fmla="*/ 0 w 8001669"/>
              <a:gd name="connsiteY6" fmla="*/ 351 h 488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1669" h="4881934">
                <a:moveTo>
                  <a:pt x="0" y="351"/>
                </a:moveTo>
                <a:lnTo>
                  <a:pt x="7997104" y="0"/>
                </a:lnTo>
                <a:cubicBezTo>
                  <a:pt x="7994810" y="1416545"/>
                  <a:pt x="8003577" y="2500184"/>
                  <a:pt x="8001283" y="3916729"/>
                </a:cubicBezTo>
                <a:lnTo>
                  <a:pt x="4727271" y="3931083"/>
                </a:lnTo>
                <a:cubicBezTo>
                  <a:pt x="4724977" y="4180465"/>
                  <a:pt x="4727012" y="4611025"/>
                  <a:pt x="4724718" y="4860407"/>
                </a:cubicBezTo>
                <a:lnTo>
                  <a:pt x="6980" y="4881934"/>
                </a:lnTo>
                <a:cubicBezTo>
                  <a:pt x="4653" y="3254740"/>
                  <a:pt x="2327" y="1627545"/>
                  <a:pt x="0" y="3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596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8023BA7-6A08-4F0E-8461-0C5B53F2F1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5489" y="4936404"/>
            <a:ext cx="2221384" cy="452616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1074"/>
              </a:lnSpc>
              <a:defRPr sz="836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pPr/>
              <a:t>06.07.2026</a:t>
            </a:fld>
            <a:endParaRPr lang="pl-PL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0B05C8C-3E8C-44E8-B8EE-7841A2A0D45F}"/>
              </a:ext>
            </a:extLst>
          </p:cNvPr>
          <p:cNvSpPr/>
          <p:nvPr userDrawn="1"/>
        </p:nvSpPr>
        <p:spPr>
          <a:xfrm>
            <a:off x="5767147" y="3781155"/>
            <a:ext cx="4924666" cy="1153736"/>
          </a:xfrm>
          <a:prstGeom prst="rect">
            <a:avLst/>
          </a:prstGeom>
          <a:solidFill>
            <a:srgbClr val="6B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41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F02E375-EEFC-42C5-81D9-0AA21D54C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7147" y="3772818"/>
            <a:ext cx="4037797" cy="9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251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0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06.07.2026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0D10497-C7B3-45A4-A15A-D1C750DE3E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1410" y="6390767"/>
            <a:ext cx="9010669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42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545301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4D4787E-4F6A-48B2-9E80-CFC6424BA0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1410" y="6398533"/>
            <a:ext cx="9010669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90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1DBBF15-C236-41DA-B87F-CFFC4C4F58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1410" y="6398749"/>
            <a:ext cx="9010669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7406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34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1DBBF15-C236-41DA-B87F-CFFC4C4F58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1410" y="6398749"/>
            <a:ext cx="9010669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55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71155469-CB1D-4376-9A3A-BFBBF57A5D0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0925" y="6400521"/>
            <a:ext cx="9010669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5F0409B-C86C-4883-BD82-203D84FB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21787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69CCF6-81C9-4CA9-9254-617005FED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21787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24E7937-0DBA-44EB-B1BF-ECD91ADE8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07225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297CAD-6FE3-4122-9163-E92C30229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07225"/>
            <a:ext cx="36083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910584-9902-4C23-8891-AE922E4D2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698B-2700-4564-ABB6-8D52C23FEBF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30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71" r:id="rId12"/>
    <p:sldLayoutId id="2147483720" r:id="rId13"/>
    <p:sldLayoutId id="2147483721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560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816" r:id="rId11"/>
    <p:sldLayoutId id="2147483829" r:id="rId12"/>
    <p:sldLayoutId id="2147483760" r:id="rId13"/>
    <p:sldLayoutId id="2147483766" r:id="rId14"/>
    <p:sldLayoutId id="2147483769" r:id="rId15"/>
    <p:sldLayoutId id="2147483756" r:id="rId16"/>
    <p:sldLayoutId id="2147483755" r:id="rId17"/>
  </p:sldLayoutIdLst>
  <p:hf sldNum="0" hdr="0" dt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9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20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21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  <a:endParaRPr lang="en-US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39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</p:sldLayoutIdLst>
  <p:hf sldNum="0" hdr="0" dt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6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7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8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krzysztof.prybula@lubelskie.pl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openxmlformats.org/officeDocument/2006/relationships/hyperlink" Target="mailto:drpo@lubelskie.pl" TargetMode="External"/><Relationship Id="rId4" Type="http://schemas.openxmlformats.org/officeDocument/2006/relationships/hyperlink" Target="mailto:pife.Lublin@lubelskie.p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uslugirozwojowe.parp.gov.pl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triada-chelm.pl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lpnt.pl/" TargetMode="External"/><Relationship Id="rId4" Type="http://schemas.openxmlformats.org/officeDocument/2006/relationships/hyperlink" Target="mailto:biuro@lpnt.p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dofinansowania.certes.pl/projekty/baza-uslug-rozwojowych/" TargetMode="External"/><Relationship Id="rId5" Type="http://schemas.openxmlformats.org/officeDocument/2006/relationships/hyperlink" Target="http://fpcp.org.pl/" TargetMode="External"/><Relationship Id="rId4" Type="http://schemas.openxmlformats.org/officeDocument/2006/relationships/hyperlink" Target="https://lbs.pl/aktualnosci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uslugirozwojowe.parp.gov.pl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s://funduszeue.lubelskie.pl/assets/files/53638/lista_zawartych_umow_w_ramach_naboru_10_6_2_25_maj_2026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rodzinanzoz.com.pl/" TargetMode="External"/><Relationship Id="rId5" Type="http://schemas.openxmlformats.org/officeDocument/2006/relationships/hyperlink" Target="https://fundacja.lublin.pl/category/aktualnosci/" TargetMode="External"/><Relationship Id="rId4" Type="http://schemas.openxmlformats.org/officeDocument/2006/relationships/hyperlink" Target="https://www.lfr.lublin.pl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erwis-uslugirozwojowe.parp.gov.pl/component/site/site/serwis-informacyjny-bur/#jak-korzystac-z-bazy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sekretariat@wup.lublin.pl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defs@lubelskie.pl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defs@lubelskie.pl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defs@lubelskie.pl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jpg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sekretaria@wup.Lublin.pl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funduszeue.lubelskie.pl/nabory/" TargetMode="External"/><Relationship Id="rId4" Type="http://schemas.openxmlformats.org/officeDocument/2006/relationships/hyperlink" Target="mailto:defs@lubelskie.p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5.png"/><Relationship Id="rId4" Type="http://schemas.openxmlformats.org/officeDocument/2006/relationships/hyperlink" Target="https://portal.pozyczkinaksztalcenie.pl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2.xml"/><Relationship Id="rId6" Type="http://schemas.openxmlformats.org/officeDocument/2006/relationships/hyperlink" Target="mailto:sekretariat@fundacja.lublin.pl" TargetMode="External"/><Relationship Id="rId5" Type="http://schemas.openxmlformats.org/officeDocument/2006/relationships/hyperlink" Target="https://pozyczkinaksztalcenie.pl/" TargetMode="External"/><Relationship Id="rId4" Type="http://schemas.openxmlformats.org/officeDocument/2006/relationships/hyperlink" Target="mailto:kontakt@inwestujwrozwoj.pl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8.png"/><Relationship Id="rId4" Type="http://schemas.openxmlformats.org/officeDocument/2006/relationships/hyperlink" Target="https://lekcjaai.pl/szkolenia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9.png"/><Relationship Id="rId4" Type="http://schemas.openxmlformats.org/officeDocument/2006/relationships/hyperlink" Target="mailto:kontakt@lekcjaai.pl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mailto:k.naparty@cieszanow.pl" TargetMode="External"/><Relationship Id="rId3" Type="http://schemas.openxmlformats.org/officeDocument/2006/relationships/image" Target="../media/image29.png"/><Relationship Id="rId7" Type="http://schemas.openxmlformats.org/officeDocument/2006/relationships/hyperlink" Target="mailto:cyfrowytomaszow@gmail.com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cyfrowytomasz&#243;w.pl/" TargetMode="External"/><Relationship Id="rId5" Type="http://schemas.openxmlformats.org/officeDocument/2006/relationships/hyperlink" Target="mailto:karol.nieweglowski@czemierniki.pl" TargetMode="External"/><Relationship Id="rId4" Type="http://schemas.openxmlformats.org/officeDocument/2006/relationships/hyperlink" Target="https://czemierniki.eu/klub-rozwoju-cyfrowego/" TargetMode="External"/><Relationship Id="rId9" Type="http://schemas.openxmlformats.org/officeDocument/2006/relationships/hyperlink" Target="mailto:dzakrzewska@um.lukow.pl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kompetencjecyfrowe.gov.pl/krc" TargetMode="External"/><Relationship Id="rId3" Type="http://schemas.openxmlformats.org/officeDocument/2006/relationships/image" Target="../media/image29.png"/><Relationship Id="rId7" Type="http://schemas.openxmlformats.org/officeDocument/2006/relationships/hyperlink" Target="mailto:chkrc@umchelm.pl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2.xml"/><Relationship Id="rId6" Type="http://schemas.openxmlformats.org/officeDocument/2006/relationships/hyperlink" Target="mailto:sekretarz@wolamyslowska.com.pl" TargetMode="External"/><Relationship Id="rId5" Type="http://schemas.openxmlformats.org/officeDocument/2006/relationships/hyperlink" Target="mailto:solary@dzierzkowice.pl" TargetMode="External"/><Relationship Id="rId4" Type="http://schemas.openxmlformats.org/officeDocument/2006/relationships/hyperlink" Target="https://dzierzkowice.pl/category/47/klub-rozwoju-cyfrowego?l=2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2.png"/><Relationship Id="rId4" Type="http://schemas.openxmlformats.org/officeDocument/2006/relationships/hyperlink" Target="https://www.parp.gov.pl/component/grants/grants/pilotaz-indywidualnych-kont-rozwojowych-ikr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akademia.parp.gov.pl/course/view.php?id=318" TargetMode="External"/><Relationship Id="rId5" Type="http://schemas.openxmlformats.org/officeDocument/2006/relationships/hyperlink" Target="https://www.parp.gov.pl/component/grants/grantss?sort=default&amp;category%5B%5D=4&amp;program%5B%5D=8&amp;term%5B%5D=1&amp;term%5B%5D=2&amp;text_search=" TargetMode="External"/><Relationship Id="rId4" Type="http://schemas.openxmlformats.org/officeDocument/2006/relationships/hyperlink" Target="https://www.parp.gov.pl/component/grants/grants/kluczowe-kompetencje-dla-sektorow---oferta-dla-przedsiebiorcow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pl/web/planodbudowy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ailto:pife.lublin@lubelskie.pl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7C802-054E-0AEF-A7EF-05A6E7517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tytuł 5">
            <a:extLst>
              <a:ext uri="{FF2B5EF4-FFF2-40B4-BE49-F238E27FC236}">
                <a16:creationId xmlns:a16="http://schemas.microsoft.com/office/drawing/2014/main" id="{8E666E8D-8488-A02D-C961-1F49215651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 		</a:t>
            </a:r>
          </a:p>
          <a:p>
            <a:pPr algn="r"/>
            <a:r>
              <a:rPr lang="pl-PL" sz="2000" dirty="0"/>
              <a:t>Lublin, 09.07.2026 r.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371CBA24-040F-1CA4-366F-87490B25576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85887" y="3534508"/>
            <a:ext cx="7920038" cy="1327286"/>
          </a:xfrm>
        </p:spPr>
        <p:txBody>
          <a:bodyPr>
            <a:normAutofit/>
          </a:bodyPr>
          <a:lstStyle/>
          <a:p>
            <a:pPr algn="ctr"/>
            <a:r>
              <a:rPr lang="pl-PL" sz="23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2021-2027 </a:t>
            </a:r>
            <a:br>
              <a:rPr lang="pl-PL" sz="23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23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 kształcenie z programu Fundusze Europejskie dla Lubelskiego 2021-2027 oraz programów krajowych</a:t>
            </a:r>
            <a:endParaRPr lang="pl-PL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4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17600" y="2731911"/>
            <a:ext cx="9099062" cy="446019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Oferta Głównego Punktu Informacyjnego Funduszy Europejskich w Lublinie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Fundusze Europejskie dla Lubelskiego 2021-2027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9.6 Adaptacja pracowników i pracodawców do zmian;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10.6 Uczenie się osób dorosłych</a:t>
            </a: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17.2 </a:t>
            </a: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Adaptacyjność pracowników do zmian na potrzeby przemysłu obronnego i bezpieczeństwa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17.3 Obronność i bezpieczeństwo na rynku pracy;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17.4 Edukacja na rzecz obronności i bezpieczeństwa;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17.5 Edukacja osób dorosłych w obszarze obronności i bezpieczeństwa;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Działanie 18.1 Aktywizacja</a:t>
            </a: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zawodowa w sektorach związanych z dekarbonizacją;</a:t>
            </a:r>
            <a:b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Działanie 18.2 Rynek pracy na rzecz dekarbonizacji.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Fundusze Europejskie dla Rozwoju Społecznego 2021-2027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Pożyczka na kształcenie;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Lekcja: AI Bezpłatne szkolenia sztucznej inteligencji dla nauczycieli(</a:t>
            </a:r>
            <a:r>
              <a:rPr kumimoji="0" lang="pl-PL" sz="13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Kluby Rozwoju Cyfrowego dla dorosłych;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Indywidualne Konta Rozwojowe – Pilotaż;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Kluczowe kompetencje dla sektorów – oferta dla przedsiębiorców;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Akademia PARP.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3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Krajowy Plan Odbudowy i Zwiększania Odporności</a:t>
            </a:r>
            <a:b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3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Rozwój kompetencji cyfrowych.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0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>
            <a:extLst>
              <a:ext uri="{FF2B5EF4-FFF2-40B4-BE49-F238E27FC236}">
                <a16:creationId xmlns:a16="http://schemas.microsoft.com/office/drawing/2014/main" id="{EC4F37B1-F6F3-413E-B51F-FCA692C02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88" y="3059757"/>
            <a:ext cx="7920115" cy="10877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br>
              <a:rPr lang="pl-PL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4000" dirty="0"/>
            </a:br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7E7029C-870B-8FCF-A87C-CCC9522FC209}"/>
              </a:ext>
            </a:extLst>
          </p:cNvPr>
          <p:cNvSpPr txBox="1"/>
          <p:nvPr/>
        </p:nvSpPr>
        <p:spPr>
          <a:xfrm>
            <a:off x="1025426" y="3519433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Oferta Głównego Punktu Informacyjnego Funduszy Europejskich w Lublinie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76C93B8-F5E0-7211-C2CC-B30F85BAD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53" y="6241786"/>
            <a:ext cx="8714067" cy="1115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825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B1E85C-EC86-4892-84BB-2AFF0F450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366" y="5292005"/>
            <a:ext cx="6556020" cy="1440160"/>
          </a:xfrm>
        </p:spPr>
        <p:txBody>
          <a:bodyPr>
            <a:normAutofit/>
          </a:bodyPr>
          <a:lstStyle/>
          <a:p>
            <a:pPr algn="ctr"/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Główny Punkt Informacyjny Funduszy Europejskich w Lublinie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AE557E3-D1FC-4D74-9A8F-0EDE5655DE3C}"/>
              </a:ext>
            </a:extLst>
          </p:cNvPr>
          <p:cNvSpPr txBox="1"/>
          <p:nvPr/>
        </p:nvSpPr>
        <p:spPr>
          <a:xfrm>
            <a:off x="1025426" y="467469"/>
            <a:ext cx="864096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www.pife.gov.pl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Wszystkie usługi świadczone przez GPI Lublin są bezpłatne!</a:t>
            </a:r>
            <a:endParaRPr kumimoji="0" lang="pl-PL" sz="2000" b="0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Specjaliści ds. Funduszy Europejskich udzielają informacji na temat: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przygotowania wniosku o dotację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realizacji projektów,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udziału w dostępnych projektach.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Systematycznie organizujemy dyżury w gminach województwa lubelskiego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prowadzimy stacjonarne spotkania informacyjne oraz webinaria (spotkania online).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4F606B5-2837-5351-1108-E2D05BED6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442" y="6372853"/>
            <a:ext cx="8496944" cy="984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3988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843E26-FB45-4EFF-B304-E8E1CAC3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202722"/>
            <a:ext cx="8640381" cy="98482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www.pife.gov.pl</a:t>
            </a:r>
            <a:br>
              <a:rPr lang="pl-P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147E81-7CAE-4B53-A59A-CD2F491FB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475581"/>
            <a:ext cx="8640382" cy="4896544"/>
          </a:xfrm>
        </p:spPr>
        <p:txBody>
          <a:bodyPr/>
          <a:lstStyle/>
          <a:p>
            <a:pPr marL="0" indent="0">
              <a:buNone/>
            </a:pP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Zakres usług </a:t>
            </a: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GPI Lublin</a:t>
            </a: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zkolenia;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spotkania informacyjne;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webinaria;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potkania w szkołach ponadpodstawowych;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spotkania na uczelniach wyższych;</a:t>
            </a:r>
            <a:endParaRPr lang="pl-PL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</a:t>
            </a:r>
            <a:r>
              <a:rPr lang="pl-PL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ystąpienia w chara</a:t>
            </a: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kterze prelegenta;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konsultacje indywidualne, telefoniczne i mailowe;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</a:rPr>
              <a:t>Mobilne Punkty Informacyjne Funduszy Europejskich.</a:t>
            </a:r>
            <a:endParaRPr lang="pl-PL" dirty="0">
              <a:solidFill>
                <a:srgbClr val="002060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BC54977-09D5-A99A-FC8E-94FA33C60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53" y="6241786"/>
            <a:ext cx="8714067" cy="1115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923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6B3385-01D1-4824-85B0-9D93082A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719761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Partnerstwo Publiczno-Prywatne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Dodatkowa usługa </a:t>
            </a:r>
            <a:r>
              <a:rPr kumimoji="0" lang="pl-PL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PIFE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Konsultant ds. PPP udziela informacji na temat projektów PPP i projektów hybrydowych.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Kontakt: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Główny Punkt Informacyjny Funduszy Europejskich w Lublinie,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ul. Stefczyka 3b, pokój 0.1b, adresy e-mail: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krzysztof.prybula@lubelskie.pl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pife.lublin@lubelskie.pl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drpo@lubelskie.pl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tel. 81 44 16 </a:t>
            </a:r>
            <a:r>
              <a:rPr lang="pl-PL" sz="1800" b="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864.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pl-PL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29D936B-3AC9-3260-4FF8-450F3B05AC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0162" y="539477"/>
            <a:ext cx="2298391" cy="53649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58581D5-2373-7A84-5BBE-123FBFB4A3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55" y="6333603"/>
            <a:ext cx="8703865" cy="1023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229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D9577D5F-352F-FE44-E1EC-D7DB06B891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</a:p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0" marR="0" lvl="0" indent="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lang="pl-PL" sz="1200" dirty="0">
              <a:latin typeface="+mn-l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FAB427D-A4CB-197B-C403-25FDA861B765}"/>
              </a:ext>
            </a:extLst>
          </p:cNvPr>
          <p:cNvSpPr txBox="1">
            <a:spLocks/>
          </p:cNvSpPr>
          <p:nvPr/>
        </p:nvSpPr>
        <p:spPr>
          <a:xfrm>
            <a:off x="-134932" y="5425313"/>
            <a:ext cx="3960440" cy="252222"/>
          </a:xfrm>
          <a:prstGeom prst="rect">
            <a:avLst/>
          </a:prstGeom>
        </p:spPr>
        <p:txBody>
          <a:bodyPr vert="horz" wrap="square" lIns="0" tIns="9118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6754" marR="0" lvl="0" indent="0" algn="r" defTabSz="801929" rtl="0" eaLnBrk="1" fontAlgn="auto" latinLnBrk="0" hangingPunct="1">
              <a:lnSpc>
                <a:spcPct val="100000"/>
              </a:lnSpc>
              <a:spcBef>
                <a:spcPts val="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579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5F0B462-5E5A-4565-5829-04F9EF7F0210}"/>
              </a:ext>
            </a:extLst>
          </p:cNvPr>
          <p:cNvSpPr/>
          <p:nvPr/>
        </p:nvSpPr>
        <p:spPr>
          <a:xfrm>
            <a:off x="1086430" y="5049721"/>
            <a:ext cx="8496512" cy="122413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000" b="1" kern="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www.funduszeeuropejskie.gov.pl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136E96F-4B7D-43A7-7ABB-9C777DD267AF}"/>
              </a:ext>
            </a:extLst>
          </p:cNvPr>
          <p:cNvSpPr txBox="1"/>
          <p:nvPr/>
        </p:nvSpPr>
        <p:spPr>
          <a:xfrm>
            <a:off x="2599603" y="5147827"/>
            <a:ext cx="64881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Źródła informacji o programach krajowych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7649A2-036A-F2B3-107B-282495C3E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14" y="147945"/>
            <a:ext cx="8598251" cy="48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1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38C1B-92FB-C0C3-17D2-641A8F3F0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C17441D2-60CC-126F-0BA0-1F4FCD9353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</a:p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7701" marR="0" lvl="0" indent="0" algn="l" defTabSz="914400" rtl="0" eaLnBrk="1" fontAlgn="auto" latinLnBrk="0" hangingPunct="1">
              <a:lnSpc>
                <a:spcPts val="23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0" marR="0" lvl="0" indent="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lang="pl-PL" sz="1200" dirty="0">
              <a:latin typeface="+mn-l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D35F24-BA16-802C-442A-9A71F9EBD7AA}"/>
              </a:ext>
            </a:extLst>
          </p:cNvPr>
          <p:cNvSpPr txBox="1">
            <a:spLocks/>
          </p:cNvSpPr>
          <p:nvPr/>
        </p:nvSpPr>
        <p:spPr>
          <a:xfrm>
            <a:off x="-134932" y="5425313"/>
            <a:ext cx="3960440" cy="252222"/>
          </a:xfrm>
          <a:prstGeom prst="rect">
            <a:avLst/>
          </a:prstGeom>
        </p:spPr>
        <p:txBody>
          <a:bodyPr vert="horz" wrap="square" lIns="0" tIns="9118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6754" marR="0" lvl="0" indent="0" algn="r" defTabSz="801929" rtl="0" eaLnBrk="1" fontAlgn="auto" latinLnBrk="0" hangingPunct="1">
              <a:lnSpc>
                <a:spcPct val="100000"/>
              </a:lnSpc>
              <a:spcBef>
                <a:spcPts val="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579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DD2D124-5CC5-CB1F-9161-E857F4E6CAF2}"/>
              </a:ext>
            </a:extLst>
          </p:cNvPr>
          <p:cNvSpPr/>
          <p:nvPr/>
        </p:nvSpPr>
        <p:spPr>
          <a:xfrm>
            <a:off x="1199320" y="5049721"/>
            <a:ext cx="8496512" cy="122413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000" b="1" kern="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www.funduszeeuropejskie.gov.pl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1E2E5B7-9EE5-0820-E189-D0E082C23B66}"/>
              </a:ext>
            </a:extLst>
          </p:cNvPr>
          <p:cNvSpPr txBox="1"/>
          <p:nvPr/>
        </p:nvSpPr>
        <p:spPr>
          <a:xfrm>
            <a:off x="2599603" y="5147827"/>
            <a:ext cx="64881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Źródła informacji o programach krajowych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5B91BD5-FB44-FEAE-8427-091CBAEFE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0691813" cy="627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0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A9D1143-6CA5-4EB8-8B14-8B355E9D2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642" y="5147989"/>
            <a:ext cx="6480176" cy="1487349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l-PL" sz="2400" dirty="0"/>
            </a:br>
            <a:r>
              <a:rPr lang="pl-PL" sz="2400" dirty="0"/>
              <a:t>Źródła informacji o programie regionalnym</a:t>
            </a:r>
            <a:br>
              <a:rPr lang="pl-PL" sz="2400" dirty="0"/>
            </a:br>
            <a:r>
              <a:rPr lang="pl-PL" sz="2400" dirty="0"/>
              <a:t>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www.funduszeUE.lubelskie.pl </a:t>
            </a:r>
            <a:b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pl-PL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DBA26B4-38A1-4267-BBB1-0DE2650B5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14" y="6516140"/>
            <a:ext cx="7110384" cy="971153"/>
          </a:xfrm>
          <a:prstGeom prst="rect">
            <a:avLst/>
          </a:prstGeom>
          <a:noFill/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2B121A6-242F-45DE-80E9-10E45EB14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10" y="347289"/>
            <a:ext cx="9360495" cy="45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7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9A49A-189C-761E-6AD8-268C66B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2A7E32EF-6B7B-442D-0E7F-B9F9730BB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642" y="5147989"/>
            <a:ext cx="6480176" cy="1487349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l-PL" sz="2400" dirty="0"/>
            </a:br>
            <a:r>
              <a:rPr lang="pl-PL" sz="2400" dirty="0"/>
              <a:t>Źródła informacji o programie regionalnym</a:t>
            </a:r>
            <a:br>
              <a:rPr lang="pl-PL" sz="2400" dirty="0"/>
            </a:br>
            <a:r>
              <a:rPr lang="pl-PL" sz="2400" dirty="0"/>
              <a:t> </a:t>
            </a:r>
            <a: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www.funduszeUE.lubelskie.pl </a:t>
            </a:r>
            <a:br>
              <a:rPr kumimoji="0" lang="pl-PL" alt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pl-PL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E29E5AA-41C2-3AE4-F4AB-25C9A6B9E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14" y="6516140"/>
            <a:ext cx="7110384" cy="971153"/>
          </a:xfrm>
          <a:prstGeom prst="rect">
            <a:avLst/>
          </a:prstGeom>
          <a:noFill/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9C1E365-DB1E-ECFF-82D2-09BBB2738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0691812" cy="51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83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69FDB-BC6C-EC71-9E8E-1E466A36A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807DD9-7AC8-41DC-4B64-4605AB562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</a:t>
            </a:r>
            <a:b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pracowników do zmian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9460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8516E-94DE-954F-5636-BA642F1D9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6F72B7-CC4F-6D80-09E8-1A0EB6F3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3773FD7-AF76-D884-9E6A-FFE331D6F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691C569-F93B-D323-0CF2-F63C497B1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Celem projektu jest wspieranie dostosowania pracowników, przedsiębiorstw i przedsiębiorców do zmian. Aby skorzystać z tej formy wsparcia dla przedsiębiorców, pracodawca kieruje pracownika (bądź w przypadku jednoosobowej działalności gospodarczej samodzielnie) do operatora (podmiotu realizującego projekt) właściwego dla miejsca prowadzenia działalności gospodarczej. Wsparcie jest dostępne na usługi rozwojowe wybrane z Bazy Usług Rozwojowych (BUR).  </a:t>
            </a: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książka, Materiały biurowe, Narzędzia biurowe">
            <a:extLst>
              <a:ext uri="{FF2B5EF4-FFF2-40B4-BE49-F238E27FC236}">
                <a16:creationId xmlns:a16="http://schemas.microsoft.com/office/drawing/2014/main" id="{4F0DE682-1009-B03F-817D-A08043FE7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87" y="3584597"/>
            <a:ext cx="3695567" cy="246563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4ED6C2B-1E30-DCCF-2159-57E1A704B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4873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FBEE5-380C-1D0E-66B5-6DEC7F2C4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AA082D-D4E6-497D-EE51-77FE56CEA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56445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2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E2101C-1247-B3CC-4AE6-7DA617EB6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FCAA66A-A0D1-160D-8913-EDF469A27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400" b="1" dirty="0">
                <a:latin typeface="Arial" panose="020B0604020202020204" pitchFamily="34" charset="0"/>
                <a:cs typeface="Arial" panose="020B0604020202020204" pitchFamily="34" charset="0"/>
              </a:rPr>
              <a:t>Droga do uzyskania refundacji kosztów kursów/szkoleń z BUR (Bazy Usług Rozwojowych) - </a:t>
            </a:r>
            <a:r>
              <a:rPr lang="pl-PL" sz="14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https://uslugirozwojowe.parp.gov.pl/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1) Wybranie usługi rozwojowej (szkolenie, kurs, studia podyplomowe) z BUR i zgłoszenie zapotrzebowania na usługę do Operatora oraz złożenie niezbędnych dokumentów na stronie internetowej Operatora BUR; 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2) Weryfikacja kwalifikowalności przedsiębiorcy/przedsiębiorstwa oraz pracowników, poprawności i kompletności dokumentów oraz wysokości wsparcia; 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3) Podpisanie umowy wsparcia z wybranym Operatorem BUR oraz realizacja usługi (rozpoczęcie realizacji usługi w ciągu </a:t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3 miesięcy od daty podpisania umowy);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3) Udział w szkoleniach oraz egzaminach;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4) Pokrycie kosztów usługi przelewem z własnych środków oraz dokonanie oceny usługi w systemie BUR;</a:t>
            </a:r>
          </a:p>
          <a:p>
            <a:pPr marL="0" indent="0">
              <a:buNone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5) Złożenie wniosku o refundację wraz z załącznikami do Operatora BUR. </a:t>
            </a: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7F4FC4F-5EFC-A2FF-BB67-FAA0310FB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7294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5A43A-AC46-D812-73E1-990E39DF7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00DE1F-0AF4-8061-36B4-CFE04F0C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56445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2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40578FE-5439-F5CE-4A63-E971CA523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3DAACB-7B23-6B55-D928-7DA90575F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Maksymalny poziom dofinansowania usług rozwojowych: 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1) Maksymalny poziom dofinansowania pojedynczej usługi rozwojowej jest uzależniony od wielkości przedsiębiorstwa i wynosi odpowiednio: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a.  Dla mikroprzedsiębiorstwa – 75% kosztów usługi rozwojowej;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b.  Dla małego przedsiębiorstwa – 70% kosztów usługi rozwojowej;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c.  Dla średniego przedsiębiorstwa – 60% kosztów usługi rozwojowej;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d.  Dla dużego przedsiębiorstwa – 50% kosztów usługi rozwojowej;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e.  Maksymalny poziom dofinansowania pojedynczej usługi rozwojowej dla pracodawcy, który nie spełnia definicji MŚP i dużego przedsiębiorstwa – 75% kosztów usługi rozwojowej.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2) Limity, o których mowa w pkt.1, ulegają podwyższeniu o 5 pkt proc. w następujących przypadkach: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a. objęcia wsparciem pracodawców, przedsiębiorców lub pracowników powyżej 55 roku życia; 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b. realizacji usługi rozwojowej, która prowadzi do nabycia kwalifikacji. </a:t>
            </a:r>
          </a:p>
          <a:p>
            <a:pPr marL="0" indent="0" algn="l">
              <a:buNone/>
            </a:pP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176E656-2878-EC0F-C204-9C948895C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5614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1E927-C6EE-0F61-2DF8-05C6D988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9C737B-7213-BBCC-52C7-35328648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0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20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B6E2F6C-C229-B1D5-ECC2-BEFA6BAA9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40E9970-3E5D-15EE-30BB-624232193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PODREGION BIALSKI I CHEŁMSKO-ZAMOJSKI: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Nazwa projektu: „Usługi rozwojowe dla pracodawców, przedsiębiorców i ich pracowników w podregionie bialskim i chełmsko-zamojskim”.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Operator: </a:t>
            </a: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Stowarzyszenie Rozwoju Aktywności Społecznej Triada</a:t>
            </a:r>
            <a:b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ul. Bolesława Wirskiego 14/64, 22-100 Chełm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e-mail: stow_triada@wp.pl, tel. +48  82 565 84 45, strona internetowa: 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https://triada-chelm.pl/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Okres realizacji projektu: 01.10.2024 r. - 31.03.2027 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Wartość projektu: 20 817 500,00 PLN.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Grupa docelowa:</a:t>
            </a: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 5 000 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zatrudnionych w mikro-, małych, średnich i dużych przedsiębiorstwach, </a:t>
            </a: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w tym podmiotach ekonomii społecznej oraz innych podmiotach niż przedsiębiorstwa, 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posiadających siedzibę (lub inną prawnie dozwoloną formę organizacyjną) w podregionie bialskim i chełmsko-zamojskim objętych usługą rozwojową z powiatów: </a:t>
            </a: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bialski, parczewski, radzyński, włodawski, miasto Biała Podlaska, biłgorajski, chełmski, hrubieszowski, krasnostawski, tomaszowski, zamojski, miasto Chełm, miasto Zamość.</a:t>
            </a: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2B2005-A849-D450-B4F2-308A44662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444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58AC4-5570-FBB1-E2E8-BE8610C6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7029DD-F2EA-A7AE-CF54-A49EC9DFA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3867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2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1B9A517-54B9-7D1A-433F-2E4E2A454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988BAF9-EE74-F994-1C4A-E09C40848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PODREGION LUBELSKI: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Nazwa projektu: „Park Nowych Kwalifikacji dla MŚP”.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Operator: 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Lubelski Park Naukowo - Technologiczny S.A., </a:t>
            </a:r>
            <a:b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ul. Bohdana Dobrzańskiego 3, 20-262 Lublin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biuro@lpnt.pl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, tel. +48 81 534 61 00, strona internetowa: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https://lpnt.pl/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Okres realizacji projektu: 01.03.2024 r. - 31.08.2026 r.        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Wartość projektu: 26 421 560,00 PLN.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Grupa docelowa: 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5150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przedsiębiorców i pracowników sektora MŚP i dużych przedsiębiorstw w podregionie lubelskim (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powiaty: lubartowski, lubelski, łęczyński, świdnicki, Miasto Lublin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C43D6FA-3675-6192-BCD6-122AEF717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326810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3864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AB110-7961-598E-C585-089AF61F9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7B4307-DBFD-DAF9-89F5-5A5F6717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56445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2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7ACEB17-0634-9448-CF67-2BD50980C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F3674B1-F943-24EE-65C9-6884DC72F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PODREGION PUŁAWSKI: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Nazwa projektu: „Finansowanie usług rozwojowych dla mikro-, małych, średnich i dużych przedsiębiorstw z podregionu puławskiego”.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Operator: 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Fundacja Rozwoju Lubelszczyzny</a:t>
            </a:r>
            <a:b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ul. Józefa Franczaka "Lalka" 43, 20-345 Lublin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e-mail: sekretariat@fundacja.lublin.pl, tel. +48 710 19 00, strona internetowa: www.fundacja.lublin.pl.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Okres realizacji projektu: 01.04.2024 r. - 30.09.2026 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Wartość projektu: 13 869 443,50 PLN.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Grupa docelowa: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 745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przedsiębiorstw, w tym 735 MŚP i 10 dużych przedsiębiorstw, posiadających siedzibę (filię, delegaturę, oddział) na terenie podregionu puławskiego, obejmującego następujące powiaty: 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janowski, kraśnicki, łukowski, opolski, puławski i rycki.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 projekcie uczestniczyć będzie min. </a:t>
            </a: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2690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pracowników sektora MŚP/osób samozatrudnionych i min. 60 pracowników dużych przedsiębiorstw, w tym min. 20% osób w wieku 50+ oraz min. 35% osób o niskich kwalifikacjach do ISCED 3 włącznie. </a:t>
            </a: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3137240-330A-A6BE-E078-CF763FA26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4538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31C9A-B2BB-2C51-2535-77E5EB743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08FA2C-50F0-FECC-4895-2553CCBA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90312"/>
            <a:ext cx="8640381" cy="1082842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9.6 Adaptacyjność pracodawców i pracowników do zmian 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DC76ECD-6B46-4CE5-9D6C-731006358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10D393E-02C3-F321-52A4-3A55D1C5A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52" y="1073049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Wybrane nowe projekty do dofinansowania: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1. Lubelska Szkoła Biznesu Sp. Z o.o. Fundacji Rozwoju KUL – podregion lubelski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Tytuł projektu – „Lubelska Akademia Kwalifikacji”.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https://lbs.pl/aktualnosci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2.Fundacja Puławskie Centrum Przedsiębiorczości – podregion puławski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Tytuł projektu – „PSF- skuteczne wsparcie rozwoju przedsiębiorców/pracodawców 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 pracowników z terenu podregionu puławskiego”.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http://fpcp.org.pl/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3. CERTES sp. z o.o. – podregion bialski i chełmsko-zamojski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Tytuł projektu – „POSTAW NA ROZWÓJ - wsparcie przedsiębiorców z podregionu bialskiego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 chełmsko zamojskiego oraz ich pracowników w rozwoju kompetencji”.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https://dofinansowania.certes.pl/projekty/baza-uslug-rozwojowych/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pl-PL" dirty="0"/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56ADE3-73D6-C2C9-F885-BE0DA2DA3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5867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441E80-CB31-4781-8781-960E13D4A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10.6 Uczenie się osób dorosłych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087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D750D-89D9-450D-A1B3-63FFB394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10.6 Uczenie się osób dorosłych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C4D78AB-B158-4701-8903-D9FF3C1DA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087F7C8-BD50-4197-8968-DBBED744D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spc="-72" dirty="0">
                <a:latin typeface="Arial "/>
              </a:rPr>
              <a:t>Celem projektu jest wspieranie uczenia się przez całe życie, w szczególności elastycznych możliwości podnoszenia </a:t>
            </a:r>
            <a:br>
              <a:rPr lang="pl-PL" sz="1600" spc="-72" dirty="0">
                <a:latin typeface="Arial "/>
              </a:rPr>
            </a:br>
            <a:r>
              <a:rPr lang="pl-PL" sz="1600" spc="-72" dirty="0">
                <a:latin typeface="Arial "/>
              </a:rPr>
              <a:t>i zmiany kwalifikacji dla wszystkich, z uwzględnieniem umiejętności w zakresie przedsiębiorczości i kompetencji cyfrowych, lepsze przewidywanie zmian i zapotrzebowania na nowe umiejętności na podstawie potrzeb rynku pracy, ułatwianie zmian ścieżki kariery zawodowej i wspieranie mobilności zawodowej.</a:t>
            </a:r>
          </a:p>
          <a:p>
            <a:pPr marL="0" indent="0" algn="l">
              <a:buNone/>
            </a:pPr>
            <a:r>
              <a:rPr lang="pl-PL" sz="1600" b="1" i="0" cap="all" dirty="0">
                <a:effectLst/>
                <a:latin typeface="Arial "/>
                <a:cs typeface="Arial" panose="020B0604020202020204" pitchFamily="34" charset="0"/>
              </a:rPr>
              <a:t>DLA KOGO?</a:t>
            </a:r>
          </a:p>
          <a:p>
            <a:pPr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dirty="0">
                <a:latin typeface="Arial "/>
              </a:rPr>
              <a:t>osób dorosłych, które z własnej inicjatywy chcą podnieść swoje kwalifikacje.</a:t>
            </a:r>
          </a:p>
          <a:p>
            <a:pPr marL="0" indent="0" algn="l">
              <a:buNone/>
            </a:pPr>
            <a:r>
              <a:rPr lang="pl-PL" sz="1600" b="1" i="0" cap="all" dirty="0">
                <a:effectLst/>
                <a:latin typeface="Arial "/>
                <a:cs typeface="Arial" panose="020B0604020202020204" pitchFamily="34" charset="0"/>
              </a:rPr>
              <a:t>NA CO?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1600" dirty="0">
                <a:latin typeface="Arial "/>
              </a:rPr>
              <a:t>W ramach wsparcia możliwe będzie uzyskanie dofinansowania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(na zasadzie refundacji) na wybraną usługę szkoleniową,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znajdującą się w Bazie Usług Rozwojowych,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która prowadzić będzie do podniesienia kwalifikacji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i kompetencji.</a:t>
            </a: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tekst, książka, Materiały biurowe, Narzędzia biurowe">
            <a:extLst>
              <a:ext uri="{FF2B5EF4-FFF2-40B4-BE49-F238E27FC236}">
                <a16:creationId xmlns:a16="http://schemas.microsoft.com/office/drawing/2014/main" id="{5C590289-6388-EBF9-8E62-9B8FC74FC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10" y="3663616"/>
            <a:ext cx="3695567" cy="246563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A58B950-4525-2260-2F11-1941D2AE3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5586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D750D-89D9-450D-A1B3-63FFB394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3" y="136850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10.6 Uczenie się osób dorosłych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C4D78AB-B158-4701-8903-D9FF3C1DA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087F7C8-BD50-4197-8968-DBBED744D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58583"/>
            <a:ext cx="9558528" cy="4968552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Poziom dofinansowania pojedynczej usługi rozwojowej wynosi 80% kosztów netto </a:t>
            </a:r>
            <a:br>
              <a:rPr lang="pl-PL" sz="1600" b="1" dirty="0">
                <a:latin typeface="Arial "/>
              </a:rPr>
            </a:br>
            <a:r>
              <a:rPr lang="pl-PL" sz="1600" b="1" dirty="0">
                <a:latin typeface="Arial "/>
              </a:rPr>
              <a:t>z zastrzeżeniem, że ww. limit ulega podwyższeniu: </a:t>
            </a: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1600" dirty="0">
                <a:latin typeface="Arial "/>
              </a:rPr>
              <a:t>o 5% w przypadku objęcia wsparciem osoby dorosłej z grupy w niekorzystnej sytuacji (które pracują, zamieszkują lub przebywają w rozumieniu Kodeksu Cywilnego na terenie gmin zagrożonych trwałą marginalizacją lub miast średnich tracących funkcje społeczno-gospodarcze w województwie lubelskim i osoby z grup najtrudniejszych: osoby z orzeczeniem o niepełnosprawności, osoby o niskich kwalifikacjach, osoby w wieku 60+), </a:t>
            </a: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1600" dirty="0">
                <a:latin typeface="Arial "/>
              </a:rPr>
              <a:t>o 5% w przypadku realizacji usługi rozwojowej, która prowadzi do nabycia kwalifikacji,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o których mowa w art. 2 pkt 8 ustawy z dnia 22 grudnia 2015 r. o Zintegrowanym Systemie Kwalifikacji (Dz.U. z 2020 r. poz. 226), zarejestrowanych w Zintegrowanym Rejestrze Kwalifikacji oraz posiadających nadany kod kwalifikacji.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osoba, w pomieszczeniu, computer, Materiały biurowe">
            <a:extLst>
              <a:ext uri="{FF2B5EF4-FFF2-40B4-BE49-F238E27FC236}">
                <a16:creationId xmlns:a16="http://schemas.microsoft.com/office/drawing/2014/main" id="{FD61F4E3-D3E7-5B6B-A442-3517AEC93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10" y="4772055"/>
            <a:ext cx="1860634" cy="14787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A860256-4C8E-1F6F-F04A-559CDDD75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0703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D750D-89D9-450D-A1B3-63FFB394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199753"/>
            <a:ext cx="8640381" cy="6692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10.6 Uczenie się osób dorosłych</a:t>
            </a:r>
            <a:b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C4D78AB-B158-4701-8903-D9FF3C1DA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087F7C8-BD50-4197-8968-DBBED744D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32" y="902368"/>
            <a:ext cx="9497567" cy="527204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br>
              <a:rPr lang="pl-PL" sz="18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sz="16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Droga do uzyskania refundacji kosztów kursów/szkoleń z BUR (Bazy Usług Rozwojowych) dla Działania 10.6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u="sng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https://uslugirozwojowe.parp.gov.pl/</a:t>
            </a: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1) Wybranie usługi rozwojowej (szkolenie, kurs, studia podyplomowe) z BUR i złożenie na tą usługę formularza zgłoszeniowego w jednym </a:t>
            </a:r>
            <a:b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z kolejnych naborów (składanie wniosków w systemie informatycznym),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2) Podpisanie umowy wsparcia z Operatorem BUR,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3) Zapisanie się na wybraną usługę rozwojową i udział w szkoleniach oraz egzaminach,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4) Pokrycie kosztów usługi przelewem z własnych środków oraz dokonanie oceny usługi w systemie BUR,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5) Złożenie wniosku o refundację wraz z załącznikami do Operatora BUR.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Przykładowe kursy, szkolenia, studia podyplomowe dla młodych: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Kurs fizjoterapii, kurs prawa jazdy C+E, kurs rachunkowości, kurs spawania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Zarządzanie projektami, studia MBA, wycena nieruchomości, dietetyka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b="1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Nowe nabory są </a:t>
            </a:r>
            <a:r>
              <a:rPr lang="pl-PL" sz="1600" b="1" dirty="0"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planowane na przełomie III i IV kwartału br. </a:t>
            </a: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6F4E58C-D241-4E02-949D-20139F43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043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A879C-7B70-6606-7EAF-60E721825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EE19F2-07E2-E5E7-70B1-E7D16E91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3" y="136850"/>
            <a:ext cx="8640381" cy="6692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10.6 Uczenie się osób dorosłych</a:t>
            </a:r>
            <a:br>
              <a:rPr lang="pl-P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C5BD7C9-88E0-640A-A916-B841F2CBE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9A5F1FA-EE1C-1F9C-1344-CF84E8B4D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43" y="902368"/>
            <a:ext cx="9497567" cy="527204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Lista podmiotów wybranych do udzielania wsparcia (Operatorów) </a:t>
            </a:r>
            <a:r>
              <a:rPr lang="pl-PL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dla Działania 10.6 </a:t>
            </a:r>
          </a:p>
          <a:p>
            <a:pPr marL="0" indent="0">
              <a:spcBef>
                <a:spcPts val="0"/>
              </a:spcBef>
              <a:buNone/>
            </a:pP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1. Lubelska Fundacja Rozwoju– podregion lubelski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Tytuł projektu –„Kompetencje przyszłości 2.0”.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https://www.lfr.lublin.pl/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2. Fundacja Rozwoju Lubelszczyzny – podregion puławski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Tytuł projektu – „Dofinansowanie usług rozwojowych dla osób dorosłych w podregionie puławskim”.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u="sng" dirty="0"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https://fundacja.lublin.pl/category/aktualnosci/</a:t>
            </a: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3. Niepubliczny Zakład Opieki Zdrowotnej Ośrodek Profilaktyki, Diagnozy i Terapii Zdrowia Psychicznego Małgorzata </a:t>
            </a:r>
            <a:r>
              <a:rPr 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Prystupa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sp. z o.o.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Tytuł projektu – „Usługi rozwojowe dla osób dorosłych w podregionie bialskim i chełmsko-zamojskim”.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u="sng" dirty="0"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https://rodzinanzoz.com.pl/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Link do informacji: </a:t>
            </a:r>
            <a:r>
              <a:rPr lang="pl-PL" sz="1600" u="sng" dirty="0"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https://funduszeue.lubelskie.pl/assets/files/53638/lista_zawartych_umow_w_ramach_naboru_10_6_2_25_maj_2026.pdf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29C1A4-0EA5-4FAE-8FFE-A444E1D6C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1757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D750D-89D9-450D-A1B3-63FFB394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590610"/>
            <a:ext cx="8640381" cy="1334443"/>
          </a:xfrm>
        </p:spPr>
        <p:txBody>
          <a:bodyPr>
            <a:noAutofit/>
          </a:bodyPr>
          <a:lstStyle/>
          <a:p>
            <a:pPr algn="ctr"/>
            <a:r>
              <a:rPr lang="pl-PL" sz="1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Instrukcja użytkownika BUR: </a:t>
            </a:r>
            <a:br>
              <a:rPr lang="pl-PL" sz="1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https://serwis-uslugirozwojowe.parp.gov.pl/component/site/site/serwis-informacyjny-bur/#jak-korzystac-z-bazy</a:t>
            </a: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sz="1800" dirty="0">
                <a:solidFill>
                  <a:srgbClr val="002060"/>
                </a:solidFill>
              </a:rPr>
            </a:br>
            <a:endParaRPr lang="pl-PL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C4D78AB-B158-4701-8903-D9FF3C1DA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pic>
        <p:nvPicPr>
          <p:cNvPr id="7" name="Symbol zastępczy zawartości 8" descr="Obraz zawierający tekst, Ludzka twarz, zrzut ekranu, okulary/szklanki&#10;&#10;Opis wygenerowany automatycznie">
            <a:extLst>
              <a:ext uri="{FF2B5EF4-FFF2-40B4-BE49-F238E27FC236}">
                <a16:creationId xmlns:a16="http://schemas.microsoft.com/office/drawing/2014/main" id="{33922B4A-611E-4295-A42B-617F4032A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811" y="2049456"/>
            <a:ext cx="7763958" cy="3839111"/>
          </a:xfr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BEB7EA3-8646-3358-5C2A-9E25F6CB0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3795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70B9A-A32C-8C9C-9207-F00A28676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650FD9-AA17-8B11-C950-F35B1F2DF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17.2 Adaptacyjność pracowników do zmian na potrzeby przemysłu obronnego i bezpieczeństwa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4101619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448FB-3EFD-AFBE-4551-6110BDA87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97D076-62B5-2C69-F561-8C0DD511C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4" y="98986"/>
            <a:ext cx="9460089" cy="834675"/>
          </a:xfrm>
        </p:spPr>
        <p:txBody>
          <a:bodyPr>
            <a:noAutofit/>
          </a:bodyPr>
          <a:lstStyle/>
          <a:p>
            <a:pPr algn="ctr"/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17.2 Adaptacyjność pracowników do zmian na potrzeby przemysłu obronnego i bezpieczeństwa</a:t>
            </a: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9EF9F7-62E3-F682-1A3B-61BD93F79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0DCFDB5-EFAE-289A-32BB-FFE9E76E8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u="sng" dirty="0">
                <a:latin typeface="Arial" panose="020B0604020202020204" pitchFamily="34" charset="0"/>
                <a:cs typeface="Arial" panose="020B0604020202020204" pitchFamily="34" charset="0"/>
              </a:rPr>
              <a:t>Typ projektu: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1. Przekwalifikowanie pracowników z sektorów zagrożonych redukcją etatów na potrzeby przemysłu obronnego.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 Typ beneficjenta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Administracja publiczna,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Organizacje społeczne i związki wyznaniowe,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Przedsiębiorstwa,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Służby publiczne.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Grupa docelowa: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pracodawcy,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pracownicy,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- przedsiębiorstwa.</a:t>
            </a:r>
          </a:p>
          <a:p>
            <a:pPr marL="0" indent="0">
              <a:buNone/>
            </a:pP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3C28562-0AE2-1623-ACD0-5E9E811E9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5F0AC52-CD21-B1F5-681C-183E477A9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929" y="2201659"/>
            <a:ext cx="4809684" cy="315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82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C4B88-B500-6818-9150-1A438337B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7B35F0-6047-5FF0-1D0F-EC9421D7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4" y="98986"/>
            <a:ext cx="9460089" cy="834675"/>
          </a:xfrm>
        </p:spPr>
        <p:txBody>
          <a:bodyPr>
            <a:noAutofit/>
          </a:bodyPr>
          <a:lstStyle/>
          <a:p>
            <a:pPr algn="ctr"/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17.2 Adaptacyjność pracowników do zmian na potrzeby przemysłu obronnego i bezpieczeństwa</a:t>
            </a: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FCE638C-17BD-C2BC-5C3D-CA44D0335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6CF93E4-745C-382C-9A84-726A78EA6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Maksymalny % poziom dofinansowania UE w projekcie: 95%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Maksymalny % poziom dofinansowania całkowitego wydatków kwalifikowalnych na poziomie projektu (środki UE + współfinansowanie ze środków krajowych przyznane beneficjentowi przez właściwą instytucję): 99 %</a:t>
            </a:r>
          </a:p>
          <a:p>
            <a:pPr marL="0" indent="0"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Forma wsparcia: dotacja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Dopuszczalny cross-</a:t>
            </a:r>
            <a:r>
              <a:rPr 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financing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(%): 15%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Minimalny wkład własny beneficjenta: 1%, w przypadku państwowych jednostek budżetowych: 5%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6747F16-3358-0983-FA78-BE3F6D894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2968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BABD8-BCAF-3FD7-D1F6-C3A98EC1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D4032-8BCA-719A-2106-DCE61AC88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4" y="98986"/>
            <a:ext cx="9460089" cy="834675"/>
          </a:xfrm>
        </p:spPr>
        <p:txBody>
          <a:bodyPr>
            <a:noAutofit/>
          </a:bodyPr>
          <a:lstStyle/>
          <a:p>
            <a:pPr algn="ctr"/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17.2 Adaptacyjność pracowników do zmian na potrzeby przemysłu obronnego i bezpieczeństwa</a:t>
            </a: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E2CBB8B-316A-5FAE-031A-29EBDC7E6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B96D3B5-4DA7-71F9-25FD-4023924FB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Termin naboru: 29.07.2026 r. - 31.08.2026 r.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Alokacja: 8 503 600,00 PLN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Wojewódzki Urząd Pracy w Lublinie 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ul. Obywatelska 4, 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tel. 81 46 35 300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sekretariat@wup.lublin.pl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Link do strony, na której zostanie zamieszczona informacja o naborze wraz z dokumentacją konkursową: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https://funduszeue.lubelskie.pl/nabory/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1BB7576-8D59-4071-758F-A6D73BC3A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9992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8C59-BFB7-7447-3676-4B2E5732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7685FF-C725-C03A-90DC-75B9328B4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17.3 Obronność i bezpieczeństwo na rynku pracy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811148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68A0B-F053-52CC-FBC0-4F302DE0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F4CFEC-B3AC-DB4D-F176-2B23C303C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17.3 Obronność i bezpieczeństwo na rynku pracy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B727FF2-FDF2-58C4-5096-176A19A31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9B0594E-D39E-4B0E-0D54-CABC1D926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u="sng" dirty="0">
                <a:latin typeface="Arial" panose="020B0604020202020204" pitchFamily="34" charset="0"/>
                <a:cs typeface="Arial" panose="020B0604020202020204" pitchFamily="34" charset="0"/>
              </a:rPr>
              <a:t>Typ projektu: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1. Szkolenia z zakresu bezpieczeństwa/obronności cywilnej dla ludności w zakresie gotowości cywilnej – realizowane poza BUR.</a:t>
            </a:r>
          </a:p>
          <a:p>
            <a:pPr marL="0" indent="0"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2. Poszerzenie wsparcia o szkolenia dla osób stanowiących wsparcie w zakresie obrony cywilnej i sił zbrojnych np. nabycie kwalifikacji przez kierowców służb ratunkowych w zakresie prawa jazdy kat. "C".</a:t>
            </a:r>
          </a:p>
          <a:p>
            <a:pPr marL="0" indent="0">
              <a:buNone/>
            </a:pP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E74DFF1-F88F-2971-8EB8-B5B0D6AC2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26EC0B1-3A3F-5E01-4D2E-644975BC8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684" y="3518986"/>
            <a:ext cx="3084028" cy="237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71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11239-0C21-11C2-3EC5-EC0C3A97F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31869A-E86D-4FF2-9CEE-2122CF246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17.3 Obronność i bezpieczeństwo na rynku pracy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011E21B-DF33-E5BF-1439-D1A2F71A6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DA5BAE6-EB03-FD04-502D-676FFC64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Typ beneficjenta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Administracja publiczna,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Organizacje społeczne i związki wyznaniowe,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Przedsiębiorstwa,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Służby publiczne.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 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Grupa docelowa: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pracodawcy,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pracownicy,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przedsiębiorstwa.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8AF6B06-7E0E-16E7-DE5F-078C81F33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5805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EE62-68F9-78F8-F5BF-8DE38716A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B71FA0-2B75-7D15-BEF3-CE7C7C70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17.3 Obronność i bezpieczeństwo na rynku pracy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DD25066-AF46-B120-7F14-F6DD7264C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9261988-965A-3674-D55D-37E57B48C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spc="-72" dirty="0">
                <a:latin typeface="Arial "/>
              </a:rPr>
              <a:t> 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Maksymalny % poziom dofinansowania UE w projekcie: 95%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Maksymalny % poziom dofinansowania całkowitego wydatków kwalifikowalnych na poziomie projektu (środki UE + współfinansowanie ze środków krajowych przyznane beneficjentowi przez właściwą instytucję): 95 %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Forma wsparcia: dotacja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Dopuszczalny cross-</a:t>
            </a:r>
            <a:r>
              <a:rPr lang="pl-PL" sz="1600" spc="-72" dirty="0" err="1">
                <a:latin typeface="Arial "/>
              </a:rPr>
              <a:t>financing</a:t>
            </a:r>
            <a:r>
              <a:rPr lang="pl-PL" sz="1600" spc="-72" dirty="0">
                <a:latin typeface="Arial "/>
              </a:rPr>
              <a:t> (%): 15%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Minimalny wkład własny beneficjenta: 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projektu: 100 000,00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wydatków kwalifikowalnych w projekcie: 100 000,00 PLN</a:t>
            </a: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0BD8C7A-AE7D-7EBF-8CBA-AC10E7A0F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14555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3DBCB-D087-4BB9-6D84-F2BD55F9D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AFA5BB-7764-F8F5-E1C2-704D7EC04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17.3 Obronność i bezpieczeństwo na rynku pracy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6BA9F83-37F8-56F9-AC34-07B6BDCF5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CE28F08-9D00-D252-286F-79803C789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• Termin naboru: 27.08.2026 r. - 01.10.2026 r.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Alokacja: 94 977 847,88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Kontakt: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Urząd Marszałkowski Województwa Lubelskiego w Lublinie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Departament Wdrażania Europejskiego Funduszu Społecznego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ul. Czechowska 19, 20-072 Lublin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tel. 81 44 16 843, 44 16 850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e-mail: </a:t>
            </a:r>
            <a:r>
              <a:rPr lang="pl-PL" sz="1600" spc="-72" dirty="0">
                <a:latin typeface="Arial "/>
                <a:hlinkClick r:id="rId4"/>
              </a:rPr>
              <a:t>defs@lubelskie.pl</a:t>
            </a:r>
            <a:r>
              <a:rPr lang="pl-PL" sz="1600" spc="-72" dirty="0">
                <a:latin typeface="Arial "/>
              </a:rPr>
              <a:t>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Link do strony, na której zostanie zamieszczona informacja o naborze wraz z dokumentacją konkursową: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  <a:hlinkClick r:id="rId5"/>
              </a:rPr>
              <a:t>https://funduszeue.lubelskie.pl/nabory/</a:t>
            </a:r>
            <a:r>
              <a:rPr lang="pl-PL" sz="1600" spc="-72" dirty="0">
                <a:latin typeface="Arial "/>
              </a:rPr>
              <a:t> 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62C3B66-8AF3-D781-ADC3-1DFC77B5D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6815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69D2A-1958-4BD6-F1EB-DBB6FF44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E61F98-1185-8E9B-8ACE-74ABF8338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17.4 Edukacja na rzecz obronności i bezpieczeństwa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609409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B2F8-0975-EB41-9A13-F9F5D2BD6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85155A-B8BA-51FA-5002-89571D77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17.4 Edukacja na rzecz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7E669DB-5B90-8E69-C8E8-D7053B2F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07D496A-3313-0B8D-A3C8-81E967DEC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Typ projektu: 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1. Realizacja wsparcia edukacyjnego w zakresie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cyberbezpieczeństwa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i/lub gotowości cywilnej 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 przedszkolach, szkołach i uczelniach. </a:t>
            </a:r>
          </a:p>
          <a:p>
            <a:pPr marL="0" indent="0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2. Kursy z zakresu obsługi nowoczesnych technologii w przemyśle obronnym i technologii dual-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w ramach kształcenia zawodowego i ogólnego, odpowiednie do zdiagnozowanych potrzeb rynku pracy.</a:t>
            </a:r>
          </a:p>
          <a:p>
            <a:pPr marL="0" indent="0">
              <a:buNone/>
            </a:pPr>
            <a:endParaRPr lang="pl-PL" sz="1600" b="1" i="0" cap="all" dirty="0">
              <a:effectLst/>
              <a:latin typeface="Arial 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F1771C8-EC06-FB07-EE40-C638E9FA1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83B690B-AA43-7A5F-DEB5-E900687D5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5488" y="3353703"/>
            <a:ext cx="2750608" cy="275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39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D630F-E303-7D31-9238-9F2C13E82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0A66B2-0463-B7AD-D64B-26890BBD9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17.4 Edukacja na rzecz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8872E56-5559-52C2-2325-9994BC24A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76BC54-E852-0BF1-2348-42309E8CA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5159366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b="1" spc="-72" dirty="0">
                <a:latin typeface="Arial "/>
              </a:rPr>
              <a:t>Typ beneficjenta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- Administracja publiczna,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- Organizacje społeczne i związki wyznaniowe,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- Przedsiębiorstwa,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- Służby publiczne,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- Instytucje nauki i edukacji.</a:t>
            </a:r>
            <a:br>
              <a:rPr lang="pl-PL" spc="-72" dirty="0">
                <a:latin typeface="Arial "/>
              </a:rPr>
            </a:br>
            <a:endParaRPr lang="pl-PL" spc="-72" dirty="0">
              <a:latin typeface="Arial 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b="1" spc="-72" dirty="0">
                <a:latin typeface="Arial "/>
              </a:rPr>
              <a:t>Grupa docelowa: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pc="-72" dirty="0">
                <a:latin typeface="Arial "/>
              </a:rPr>
              <a:t>dzieci w wieku przedszkolnym (zgodnie z ustawą - Prawo oświatowe) i ich opiekunowie, instruktorzy praktycznej nauki zawodu, podmioty uprawnione do prowadzenia kształcenia ustawicznego z terenu regionu oraz ich kadra (w tym nauczyciele), pracownicy uczelni i innych podmiotów systemu szkolnictwa wyższego i nauki, przedstawiciele kadry OWP, przedstawiciele kadry szkół lub placówek kształcenia ogólnego, przedstawiciele kadry szkół lub placówek kształcenia zawodowego, przedszkola, oddziały przedszkolne w szkołach podstawowych i inne formy wychowania przedszkolnego z terenu regionu oraz ich kadra (w tym nauczyciele), studenci, szkoły i placówki systemu oświaty realizujące kształcenie ogólne, zawodowe i ustawiczne i ich organa prowadzące, uczelnie z terenu regionu, ich uczniowie, uczniowie szkół i placówek podstawowych, uczniowie szkół i placówek ponadpodstawowych, uczniowie, ich rodzice i opiekunowie prawni oraz kadra (w tym nauczyciele) szkół specjalnych</a:t>
            </a:r>
            <a:r>
              <a:rPr lang="pl-PL" sz="2100" spc="-72" dirty="0">
                <a:latin typeface="Arial "/>
              </a:rPr>
              <a:t>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4945490-673F-4F95-30AA-458C448D4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6732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A7885-803B-2588-CB7A-A6A06E625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97ACB-AD45-B18B-B7DE-9C19B175A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17.4 Edukacja na rzecz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E12C2F2-92EF-F060-9C06-10289427D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F8DC78C-05C4-2323-DD06-444A7D291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spc="-72" dirty="0">
                <a:latin typeface="Arial "/>
              </a:rPr>
              <a:t> 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Maksymalny % poziom dofinansowania UE w projekcie: 95%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Maksymalny % poziom dofinansowania całkowitego wydatków kwalifikowalnych na poziomie projektu (środki UE + współfinansowanie ze środków krajowych przyznane beneficjentowi przez właściwą instytucję): 95 %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Forma wsparcia: dotacja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Dopuszczalny cross-</a:t>
            </a:r>
            <a:r>
              <a:rPr lang="pl-PL" sz="1600" spc="-72" dirty="0" err="1">
                <a:latin typeface="Arial "/>
              </a:rPr>
              <a:t>financing</a:t>
            </a:r>
            <a:r>
              <a:rPr lang="pl-PL" sz="1600" spc="-72" dirty="0">
                <a:latin typeface="Arial "/>
              </a:rPr>
              <a:t> (%): 15%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Minimalny wkład własny beneficjenta: 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projektu: 100 000,00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wydatków kwalifikowalnych w projekcie: 100 000,00 PLN</a:t>
            </a: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8CDDE59-9402-6E98-270C-26A37511B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6559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E18B-FB17-66D9-6B9E-7D03FC50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5B5FA5-15C2-366F-D935-C56503E4A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98986"/>
            <a:ext cx="8640381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17.4 Edukacja na rzecz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D038E0D-2B76-ABEA-605C-F81A610F3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8C270BB-A400-A611-A9D4-991CDD161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• Termin naboru: 27.08.2026 r. - 01.10.2026 r.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Alokacja: 36 488 185,12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Kontakt: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Urząd Marszałkowski Województwa Lubelskiego w Lublinie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Departament Wdrażania Europejskiego Funduszu Społecznego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ul. Czechowska 19, 20-072 Lublin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tel. 81 44 16 843, 44 16 850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e-mail: </a:t>
            </a:r>
            <a:r>
              <a:rPr lang="pl-PL" sz="1600" spc="-72" dirty="0">
                <a:latin typeface="Arial "/>
                <a:hlinkClick r:id="rId4"/>
              </a:rPr>
              <a:t>defs@lubelskie.pl</a:t>
            </a:r>
            <a:r>
              <a:rPr lang="pl-PL" sz="1600" spc="-72" dirty="0">
                <a:latin typeface="Arial "/>
              </a:rPr>
              <a:t>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Link do strony, na której zostanie zamieszczona informacja o naborze wraz z dokumentacją konkursową: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  <a:hlinkClick r:id="rId5"/>
              </a:rPr>
              <a:t>https://funduszeue.lubelskie.pl/nabory/</a:t>
            </a:r>
            <a:r>
              <a:rPr lang="pl-PL" sz="1600" spc="-72" dirty="0">
                <a:latin typeface="Arial "/>
              </a:rPr>
              <a:t> 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970A037-E179-151E-250A-119F142CE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7018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65A11-45A5-60A2-1BD2-BB015BE7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1F47A3-855A-C455-5B11-BBB5E0CAA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17.5 Edukacja osób dorosłych w obszarze obronności i bezpieczeństwa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7400631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8471B-5C35-F82F-379E-D723AA064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25E0EC-516B-25A4-B94F-72C1BBB32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8986"/>
            <a:ext cx="9482667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17.5 Edukacja osób dorosłych w obszarze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B62F73-C861-ECC4-3120-52910B9AB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DD8B6D9-6A15-2746-1F8C-3FBD1B1B4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Typ projektu: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1. Szkolenia z zakresu bezpieczeństwa / obronności cywilnej dla ludności w zakresie gotowości cywilnej – realizowane poza BUR.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2. Poszerzenie wsparcia o szkolenia dla osób stanowiących wsparcie w zakresie obrony cywilnej i sił zbrojnych np. nabycie kwalifikacji przez kierowców służb ratunkowych w zakresie prawa jazdy kat. "C".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Typ beneficjenta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Administracja publiczna,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Organizacje społeczne i związki wyznaniowe,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Przedsiębiorstwa,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Instytucje nauki i edukacji.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 Grupa docelowa: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- osoby dorosłe, które z własnej inicjatywy chcą nabywać kompetencje lub kwalifikacje.</a:t>
            </a: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DFB8979-6B8E-FBFA-B0B3-D41F0DB4F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31547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0CDDE-31B3-0232-7043-90ADE1D6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5CFA7A-4E61-4573-EA51-83D92D6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8986"/>
            <a:ext cx="9482667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17.5 Edukacja osób dorosłych w obszarze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F36D6BE-68DE-376B-033E-4BF9A6043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30A8A35-72E2-3CB5-21EA-238193DD1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spc="-72" dirty="0">
              <a:latin typeface="Arial "/>
            </a:endParaRP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Maksymalny % poziom dofinansowania UE w projekcie: 95%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Maksymalny % poziom dofinansowania całkowitego wydatków kwalifikowalnych na poziomie projektu (środki UE + współfinansowanie ze środków krajowych przyznane beneficjentowi przez właściwą instytucję): 99 %</a:t>
            </a:r>
          </a:p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Forma wsparcia: dotacja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Dopuszczalny cross-</a:t>
            </a:r>
            <a:r>
              <a:rPr lang="pl-PL" sz="1600" spc="-72" dirty="0" err="1">
                <a:latin typeface="Arial "/>
              </a:rPr>
              <a:t>financing</a:t>
            </a:r>
            <a:r>
              <a:rPr lang="pl-PL" sz="1600" spc="-72" dirty="0">
                <a:latin typeface="Arial "/>
              </a:rPr>
              <a:t> (%): 15%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Minimalny wkład własny beneficjenta: 1%, w przypadku państwowych jednostek budżetowych: 5%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projektu: 100 000,00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Minimalna wartość wydatków kwalifikowalnych w projekcie: 100 000,00 PLN</a:t>
            </a: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BDEB9B4-D7BC-53DC-FA45-8F0A86E7E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7078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68A08-D8F4-9CFD-F9E8-7410970F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93F5CC-3F68-92FD-6FE9-F2C906BA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8986"/>
            <a:ext cx="9482667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17.5 Edukacja osób dorosłych w obszarze obronności i bezpieczeństwa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C69D380-0F8A-884B-28F7-520CDA37C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60D2672-5067-9844-FDCB-D3F82184A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1" y="1187549"/>
            <a:ext cx="9991797" cy="4662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spc="-72" dirty="0">
                <a:latin typeface="Arial "/>
              </a:rPr>
              <a:t>Termin naboru: 16.07.2026 r. - 20.08.2026 r.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Alokacja: 53 489 769,9 PLN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Kontakt: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Urząd Marszałkowski Województwa Lubelskiego w Lublinie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Departament Wdrażania Europejskiego Funduszu Społecznego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ul. Czechowska 19, 20-072 Lublin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tel. 81 44 16 843, 44 16 850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e-mail: </a:t>
            </a:r>
            <a:r>
              <a:rPr lang="pl-PL" sz="1600" spc="-72" dirty="0">
                <a:latin typeface="Arial "/>
                <a:hlinkClick r:id="rId4"/>
              </a:rPr>
              <a:t>defs@lubelskie.pl</a:t>
            </a:r>
            <a:r>
              <a:rPr lang="pl-PL" sz="1600" spc="-72" dirty="0">
                <a:latin typeface="Arial "/>
              </a:rPr>
              <a:t>  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</a:rPr>
              <a:t>Link do strony, na której zostanie zamieszczona informacja o naborze wraz z dokumentacją konkursową:</a:t>
            </a:r>
          </a:p>
          <a:p>
            <a:pPr marL="0" indent="0">
              <a:buNone/>
            </a:pPr>
            <a:r>
              <a:rPr lang="pl-PL" sz="1600" spc="-72" dirty="0">
                <a:latin typeface="Arial "/>
                <a:hlinkClick r:id="rId5"/>
              </a:rPr>
              <a:t>https://funduszeue.lubelskie.pl/nabory/</a:t>
            </a:r>
            <a:r>
              <a:rPr lang="pl-PL" sz="1600" spc="-72" dirty="0">
                <a:latin typeface="Arial "/>
              </a:rPr>
              <a:t>  </a:t>
            </a:r>
          </a:p>
          <a:p>
            <a:pPr marL="0" indent="0">
              <a:buNone/>
            </a:pPr>
            <a:endParaRPr lang="pl-PL" sz="1600" spc="-72" dirty="0">
              <a:latin typeface="Arial 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77F6AD6-6E0A-C0EA-4540-F0BC0DC65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078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99055-EE65-2A25-DBE3-3859254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315900-5D91-95CE-CF01-2824D53C6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18.1 Aktywizacja zawodowa </a:t>
            </a:r>
            <a:b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sektorach związanych z dekarbonizacją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1875087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23933-E2DC-1010-CD0D-67868932B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D972FD-2CA5-4A62-BF4C-6FFEF3130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79" y="136850"/>
            <a:ext cx="9312430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18.1 Aktywizacja zawodowa w sektorach związanych z dekarbonizacją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392735-730A-7A1F-A7C5-BD3D03165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9842A7C-01AE-5199-F60B-FCE712049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58583"/>
            <a:ext cx="9558528" cy="4968552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Typ projektu: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Aktywizacja zawodowa osób bezrobotnych, biernych zawodowo, poszukujących pracy w zakresie dekarbonizacji, mająca na celu podniesienie kompetencji i umiejętności oraz nabycie kwalifikacji </a:t>
            </a:r>
            <a:br>
              <a:rPr lang="pl-PL" sz="1600" dirty="0">
                <a:latin typeface="Arial "/>
              </a:rPr>
            </a:br>
            <a:r>
              <a:rPr lang="pl-PL" sz="1600" dirty="0">
                <a:latin typeface="Arial "/>
              </a:rPr>
              <a:t>i zwiększenie szans na znalezienie zatrudnienia w sektorach związanych z dekarbonizacją.</a:t>
            </a:r>
            <a:r>
              <a:rPr lang="pl-PL" sz="1600" b="1" dirty="0">
                <a:latin typeface="Arial "/>
              </a:rPr>
              <a:t> 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endParaRPr lang="pl-PL" sz="1600" b="1" dirty="0">
              <a:latin typeface="Arial 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Typ beneficjenta</a:t>
            </a:r>
          </a:p>
          <a:p>
            <a:pPr algn="l">
              <a:spcBef>
                <a:spcPts val="0"/>
              </a:spcBef>
              <a:buFontTx/>
              <a:buChar char="-"/>
            </a:pPr>
            <a:r>
              <a:rPr lang="pl-PL" sz="1600" dirty="0">
                <a:latin typeface="Arial "/>
              </a:rPr>
              <a:t>Administracja publiczna;</a:t>
            </a:r>
          </a:p>
          <a:p>
            <a:pPr algn="l">
              <a:spcBef>
                <a:spcPts val="0"/>
              </a:spcBef>
              <a:buFontTx/>
              <a:buChar char="-"/>
            </a:pPr>
            <a:r>
              <a:rPr lang="pl-PL" sz="1600" dirty="0">
                <a:latin typeface="Arial "/>
              </a:rPr>
              <a:t>Organizacje społeczne i związki wyznaniowe;</a:t>
            </a:r>
          </a:p>
          <a:p>
            <a:pPr algn="l">
              <a:spcBef>
                <a:spcPts val="0"/>
              </a:spcBef>
              <a:buFontTx/>
              <a:buChar char="-"/>
            </a:pPr>
            <a:r>
              <a:rPr lang="pl-PL" sz="1600" dirty="0">
                <a:latin typeface="Arial "/>
              </a:rPr>
              <a:t>Osoby fizyczne;</a:t>
            </a:r>
          </a:p>
          <a:p>
            <a:pPr algn="l">
              <a:spcBef>
                <a:spcPts val="0"/>
              </a:spcBef>
              <a:buFontTx/>
              <a:buChar char="-"/>
            </a:pPr>
            <a:r>
              <a:rPr lang="pl-PL" sz="1600" dirty="0">
                <a:latin typeface="Arial "/>
              </a:rPr>
              <a:t>Partnerzy społeczni;</a:t>
            </a:r>
          </a:p>
          <a:p>
            <a:pPr algn="l">
              <a:spcBef>
                <a:spcPts val="0"/>
              </a:spcBef>
              <a:buFontTx/>
              <a:buChar char="-"/>
            </a:pPr>
            <a:r>
              <a:rPr lang="pl-PL" sz="1600" dirty="0">
                <a:latin typeface="Arial "/>
              </a:rPr>
              <a:t>Służby publiczne.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Grupa docelowa: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pracownicy,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przedsiębiorcy. 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osoba, w pomieszczeniu, computer, Materiały biurowe">
            <a:extLst>
              <a:ext uri="{FF2B5EF4-FFF2-40B4-BE49-F238E27FC236}">
                <a16:creationId xmlns:a16="http://schemas.microsoft.com/office/drawing/2014/main" id="{8D08523C-2A31-9517-07DC-B498D909B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10" y="4772055"/>
            <a:ext cx="1860634" cy="14787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39E78A2-939A-963B-D179-B8003CF03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6322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6E44-0D23-2955-4E1C-0FD779BDD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9421E-4E79-9A83-78B6-6DF1F3A55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79" y="136850"/>
            <a:ext cx="9312430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18.1 Aktywizacja zawodowa w sektorach związanych z dekarbonizacją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94194DC-2A76-336E-D1B1-414BFF629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BD738F9-DE88-ACEA-304C-CAF3438EE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58583"/>
            <a:ext cx="9558528" cy="4968552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Maksymalny % poziom dofinansowania UE w projekcie: 95%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Maksymalny % poziom dofinansowania całkowitego wydatków kwalifikowalnych na poziomie projektu (środki UE + współfinansowanie ze środków krajowych przyznane beneficjentowi przez właściwą instytucję): 95 %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Forma wsparcia: dotacja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Dopuszczalny cross-</a:t>
            </a:r>
            <a:r>
              <a:rPr lang="pl-PL" sz="1600" dirty="0" err="1">
                <a:latin typeface="Arial "/>
              </a:rPr>
              <a:t>financing</a:t>
            </a:r>
            <a:r>
              <a:rPr lang="pl-PL" sz="1600" dirty="0">
                <a:latin typeface="Arial "/>
              </a:rPr>
              <a:t> (%): 15%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Minimalny wkład własny beneficjenta: 5%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Minimalna wartość projektu: 100 000,00 PLN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Minimalna wartość wydatków kwalifikowalnych w projekcie: 100 000,00 PLN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osoba, w pomieszczeniu, computer, Materiały biurowe">
            <a:extLst>
              <a:ext uri="{FF2B5EF4-FFF2-40B4-BE49-F238E27FC236}">
                <a16:creationId xmlns:a16="http://schemas.microsoft.com/office/drawing/2014/main" id="{EFF61C43-C68D-A76F-E07D-83E0E0FC1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10" y="4772055"/>
            <a:ext cx="1860634" cy="14787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BBF7209-8BDF-8036-1176-38C8FAC24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558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476EB-C0BE-FAFE-0590-93CDC95A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FA2E1F-321C-9E00-3794-B0E9DC49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79" y="136850"/>
            <a:ext cx="9312430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18.1 Aktywizacja zawodowa w sektorach związanych z dekarbonizacją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274BD5C-7704-92ED-96AB-6C02280D9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99B853C-6C31-DB04-AA76-7981EBF5E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58583"/>
            <a:ext cx="9558528" cy="496855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1600" b="1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Termin naboru: 28.08.2026 r. - 30.09.2026 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Alokacja: 10 750 549,90 PLN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Kontakt: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Wojewódzki Urząd Pracy w Lublinie, ul. Obywatelska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tel. 81 46 35 300, 46 35 363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e-mail: </a:t>
            </a: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  <a:hlinkClick r:id="rId4"/>
              </a:rPr>
              <a:t>sekretaria@wup.lublin.pl</a:t>
            </a:r>
            <a:endParaRPr lang="pl-PL" sz="1600" dirty="0">
              <a:latin typeface="Arial 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Link do strony, na której zostanie zamieszczona informacja o naborze wraz z dokumentacją konkursową: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https://funduszeue.lubelskie.pl/nabory/</a:t>
            </a:r>
            <a:r>
              <a:rPr lang="pl-PL" sz="1600" dirty="0"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 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osoba, w pomieszczeniu, computer, Materiały biurowe">
            <a:extLst>
              <a:ext uri="{FF2B5EF4-FFF2-40B4-BE49-F238E27FC236}">
                <a16:creationId xmlns:a16="http://schemas.microsoft.com/office/drawing/2014/main" id="{AD423CE5-0BC2-FEDD-8FBB-79A8D1988A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10" y="4772055"/>
            <a:ext cx="1860634" cy="14787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F563BFA-277C-9B66-ACC2-8166EAC0B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8419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345A6-6FDE-D202-42BE-D72944F77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196884-BEBA-60F7-2E35-26500916A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2914585"/>
            <a:ext cx="7920115" cy="1087764"/>
          </a:xfrm>
        </p:spPr>
        <p:txBody>
          <a:bodyPr>
            <a:noAutofit/>
          </a:bodyPr>
          <a:lstStyle/>
          <a:p>
            <a:pPr algn="ctr"/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18.2 Rynek pracy na rzecz dekarbonizacji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1032559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B0F63-72C9-3231-5AEF-B8C3C4613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D82F16-042C-EC8C-9AA3-1959519E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79" y="136850"/>
            <a:ext cx="9312430" cy="8346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18.2 Rynek pracy na rzecz dekarbonizacji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49E8AE5-74CC-309F-8CC4-C222B3100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47403F3-77F6-2ACE-A9B2-7EF422F2A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58583"/>
            <a:ext cx="9558528" cy="4968552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Typ projektu: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1. Szkolenia dla pracowników, przedsiębiorstw i przedsiębiorców w zakresie dekarbonizacji zdolności produkcyjnych, realizowane poza BUR.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Typ beneficjenta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Administracja publiczna,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Organizacje społeczne i związki wyznaniowe,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Przedsiębiorstwa,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Służby publiczne.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b="1" dirty="0">
                <a:latin typeface="Arial "/>
              </a:rPr>
              <a:t>Grupa docelowa: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pracownicy,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1600" dirty="0">
                <a:latin typeface="Arial "/>
              </a:rPr>
              <a:t>- przedsiębiorcy. </a:t>
            </a:r>
          </a:p>
          <a:p>
            <a:pPr marL="0" indent="0" algn="l">
              <a:spcBef>
                <a:spcPts val="0"/>
              </a:spcBef>
              <a:buNone/>
            </a:pPr>
            <a:endParaRPr lang="pl-PL" sz="1600" dirty="0">
              <a:latin typeface="Arial "/>
            </a:endParaRP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 descr="Obraz zawierający osoba, w pomieszczeniu, computer, Materiały biurowe">
            <a:extLst>
              <a:ext uri="{FF2B5EF4-FFF2-40B4-BE49-F238E27FC236}">
                <a16:creationId xmlns:a16="http://schemas.microsoft.com/office/drawing/2014/main" id="{D3ED3A77-4D92-6EA6-84F1-BDC7BADCF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10" y="4772055"/>
            <a:ext cx="1860634" cy="147873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5C84A9D-AA88-FD8C-56F7-A5D8E3E8D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89947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16C70-18CF-01FD-17EB-F945D5BFA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9CD528-F295-B83C-0034-6B17E6525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199753"/>
            <a:ext cx="8640381" cy="6692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18.2 Rynek pracy na rzecz dekarbonizacji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8547D4-D7DE-0117-9283-2140B7E7B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907410B-634C-7A7F-C3B9-6DB932402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32" y="902368"/>
            <a:ext cx="9497567" cy="527204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br>
              <a:rPr lang="pl-PL" sz="18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</a:br>
            <a:endParaRPr lang="pl-PL" sz="1800" b="1" dirty="0">
              <a:effectLst/>
              <a:latin typeface="Arial 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6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Maksymalny % poziom dofinansowania UE w projekcie: 95%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Maksymalny % poziom dofinansowania całkowitego wydatków kwalifikowalnych na poziomie projektu (środki UE + współfinansowanie ze środków krajowych przyznane beneficjentowi przez właściwą instytucję): 95 %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Forma wsparcia: dotacja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Dopuszczalny cross-</a:t>
            </a:r>
            <a:r>
              <a:rPr lang="pl-PL" sz="1600" dirty="0" err="1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financing</a:t>
            </a: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(%): 15%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Minimalny wkład własny beneficjenta: 5%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Minimalna wartość projektu: 100 000,00 PLN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Minimalna wartość wydatków kwalifikowalnych w projekcie: 100 000,00 PLN</a:t>
            </a: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15EDBFF-B1E4-57D8-39F3-C224BAB95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15687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01AFF-4127-F65D-4D09-1A4AAF2B4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B6F7A6-9721-C540-DF9A-5019F968A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199753"/>
            <a:ext cx="8640381" cy="66926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Fundusze Europejskie dla Lubelskiego 2021-2027</a:t>
            </a:r>
            <a:b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Działanie 18.2 Rynek pracy na rzecz dekarbonizacji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667E7EE-A80A-79B9-3272-7A80588A0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6611056-1C8C-4E7A-DEDD-9781A0977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32" y="902368"/>
            <a:ext cx="9497567" cy="527204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br>
              <a:rPr lang="pl-PL" sz="18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</a:br>
            <a:endParaRPr lang="pl-PL" sz="1800" b="1" dirty="0">
              <a:effectLst/>
              <a:latin typeface="Arial 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600" b="1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Termin naboru: 20.08.2026 r. - 24.09.2026 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Alokacja: 31 659 281,21PLN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Kontakt: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Urząd Marszałkowski Województwa Lubelskiego w Lublinie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Departament Wdrażania Europejskiego Funduszu Społecznego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ul. Czechowska 19, 20-072 Lublin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tel. 81 44 16 843, 44 16 850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e-mail: </a:t>
            </a: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  <a:hlinkClick r:id="rId4"/>
              </a:rPr>
              <a:t>defs@lubelskie.pl</a:t>
            </a: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Link do strony, na której zostanie zamieszczona informacja o naborze wraz z dokumentacją konkursową: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https://funduszeue.lubelskie.pl/nabory/</a:t>
            </a:r>
            <a:r>
              <a:rPr lang="pl-PL" sz="1600" dirty="0">
                <a:effectLst/>
                <a:latin typeface="Arial "/>
                <a:ea typeface="Aptos" panose="020B0004020202020204" pitchFamily="34" charset="0"/>
                <a:cs typeface="Aptos" panose="020B0004020202020204" pitchFamily="34" charset="0"/>
              </a:rPr>
              <a:t>  </a:t>
            </a:r>
          </a:p>
          <a:p>
            <a:pPr marL="0" indent="0" algn="l">
              <a:buNone/>
            </a:pPr>
            <a:endParaRPr lang="pl-PL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C7AC539-BB98-8E73-514A-1C81F6CB5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80" y="6346915"/>
            <a:ext cx="7416824" cy="1013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68304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tytuł 5">
            <a:extLst>
              <a:ext uri="{FF2B5EF4-FFF2-40B4-BE49-F238E27FC236}">
                <a16:creationId xmlns:a16="http://schemas.microsoft.com/office/drawing/2014/main" id="{2C7371B6-4CC8-8DD3-0228-ED3842DFB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888" y="4215829"/>
            <a:ext cx="7920037" cy="1725965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51412" y="2951542"/>
            <a:ext cx="9549114" cy="172596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b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Fundusze Europejskie dla Rozwoju Społecznego 2021-2027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18F3158-F5D2-8312-8316-1FBC178F1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589" y="4269266"/>
            <a:ext cx="3314760" cy="208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460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04AFA-FFBF-5BCB-9AF6-9F2DC620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C0010C-DB73-7305-005D-2C5FB912B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179438"/>
            <a:ext cx="8640381" cy="903404"/>
          </a:xfrm>
        </p:spPr>
        <p:txBody>
          <a:bodyPr>
            <a:normAutofit/>
          </a:bodyPr>
          <a:lstStyle/>
          <a:p>
            <a:pPr algn="ctr"/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2558B0A-35E7-DCC8-0EEE-16EC23CDD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DE183FD-84F7-5785-43DC-C23D03791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48" y="1215910"/>
            <a:ext cx="9424416" cy="49585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pl-P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AB9E368-197C-D462-DA1A-631A01DBD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" y="666750"/>
            <a:ext cx="10096499" cy="669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43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CBAD0-6704-F2CF-8F46-EA2B59528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7A27FE-64D3-D130-06B7-B8C39FBB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67734"/>
            <a:ext cx="8640381" cy="1082842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1.11 Europejskie pożyczki na kształcenie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4C79CB5-484B-4F00-74C2-1A6B8ABC6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0C62409-C24F-945B-BFA2-854EB50BC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11" y="1163361"/>
            <a:ext cx="10095402" cy="5356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Na jakie formy kształcenia można uzyskać pożyczkę?</a:t>
            </a:r>
          </a:p>
          <a:p>
            <a:pPr marL="0" indent="0" algn="l">
              <a:buNone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Pożyczki na kształcenie, czyli na: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wszelkie formy kształcenia, rozwoju umiejętności, podnoszenia kompetencji i nabywania kwalifikacji oraz wiedzy z wyjątkiem studiów I, II, III stopnia oraz jednolitych studiów magisterskich. Wybrana forma kształcenia nie może trwać dłużej niż 36 miesięcy,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sfinansowanie m.in. studiów podyplomowych, studiów MBA, kursów i szkoleń zawodowych, językowych, informatycznych, a także hobbystycznych i ogólnorozwojowych.</a:t>
            </a:r>
          </a:p>
          <a:p>
            <a:pPr marL="0" indent="0" algn="l">
              <a:buNone/>
            </a:pPr>
            <a:r>
              <a:rPr lang="pl-PL" u="sng" dirty="0">
                <a:latin typeface="Arial" panose="020B0604020202020204" pitchFamily="34" charset="0"/>
                <a:cs typeface="Arial" panose="020B0604020202020204" pitchFamily="34" charset="0"/>
              </a:rPr>
              <a:t>Pożyczki na kształcenie to projekt skierowany do osób: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dorosłych i mieszkających w Polsce,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chcących rozwijać swoje umiejętności i kompetencje,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pracujących (w ramach każdej formy zatrudnienia), samozatrudnionych oraz niepracujących (bezrobotnych, na urlopach wychowawczych itp.),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posiadających zdolność spłaty pożyczki.</a:t>
            </a:r>
          </a:p>
        </p:txBody>
      </p:sp>
    </p:spTree>
    <p:extLst>
      <p:ext uri="{BB962C8B-B14F-4D97-AF65-F5344CB8AC3E}">
        <p14:creationId xmlns:p14="http://schemas.microsoft.com/office/powerpoint/2010/main" val="4085642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AE12-2633-8B8B-9F27-EFC4EB26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7D4B5F-724E-A688-AF94-9E2E2937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179438"/>
            <a:ext cx="8640381" cy="903404"/>
          </a:xfrm>
        </p:spPr>
        <p:txBody>
          <a:bodyPr>
            <a:normAutofit/>
          </a:bodyPr>
          <a:lstStyle/>
          <a:p>
            <a:pPr algn="ctr"/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pl-PL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3E55F5D-9BEE-EBC3-30A9-6BE21453A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4" y="6174410"/>
            <a:ext cx="7416824" cy="1013007"/>
          </a:xfrm>
          <a:prstGeom prst="rect">
            <a:avLst/>
          </a:prstGeom>
          <a:noFill/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CCA1538-303D-CFEA-9443-DCA79232B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647700"/>
            <a:ext cx="10267950" cy="57912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pl-PL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endParaRPr lang="pl-P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00C0F81-B7B6-BAD9-D9F6-4CE4E0210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1985"/>
            <a:ext cx="10691813" cy="50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07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FC9B-BF9D-FF8F-A99D-6EFD0750F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88EE596-7970-F84D-C91D-ED340F654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35BABEA2-F94F-3E39-3B48-5772AD606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31" y="320066"/>
            <a:ext cx="9784751" cy="22394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1.11 Europejskie pożyczki na kształcenie</a:t>
            </a:r>
            <a:endParaRPr lang="pl-PL" sz="18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3D8A5C1-7840-721B-15F6-40EA192FB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63" y="544010"/>
            <a:ext cx="7753738" cy="624024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endParaRPr lang="pl-PL" b="1" i="0" dirty="0">
              <a:solidFill>
                <a:schemeClr val="tx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u="sng" strike="noStrike" kern="1200" cap="none" spc="0" normalizeH="0" baseline="0" noProof="0" dirty="0">
                <a:ln>
                  <a:noFill/>
                </a:ln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Parametry pożyczki: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pl-PL" u="none" strike="noStrike" kern="1200" cap="none" spc="0" normalizeH="0" baseline="0" noProof="0" dirty="0">
                <a:ln>
                  <a:noFill/>
                </a:ln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Wysokość wsparcia: do 75 tys. zł; w tej kwocie dopuszcza się możliwość realizacji jednego lub kilku szkoleń z dowolnego obszaru wiedzy lub umiejętności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pl-PL" u="none" strike="noStrike" kern="1200" cap="none" spc="0" normalizeH="0" baseline="0" noProof="0" dirty="0">
                <a:ln>
                  <a:noFill/>
                </a:ln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Oprocentowanie: 0 proc.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pl-PL" u="none" strike="noStrike" kern="1200" cap="none" spc="0" normalizeH="0" baseline="0" noProof="0" dirty="0">
                <a:ln>
                  <a:noFill/>
                </a:ln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Okres spłaty: do 3 lat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pl-PL" u="none" strike="noStrike" kern="1200" cap="none" spc="0" normalizeH="0" baseline="0" noProof="0" dirty="0">
                <a:ln>
                  <a:noFill/>
                </a:ln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Karencja w spłacie: do 6 miesięcy od dnia uruchomienia pożyczki.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 15 tys. zł każdej przyznanej pożyczki na kształcenie, ale nie więcej niż wartość danej pożyczki, można przeznaczyć na pokrycie kosztów racjonalnych usprawnień związanych z realizacją szkolenia/kursu.</a:t>
            </a:r>
            <a:endParaRPr kumimoji="0" lang="pl-PL" u="none" strike="noStrike" kern="1200" cap="none" spc="0" normalizeH="0" baseline="0" noProof="0" dirty="0">
              <a:ln>
                <a:noFill/>
              </a:ln>
              <a:highlight>
                <a:srgbClr val="FFFFFF"/>
              </a:highligh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WAŻNE!</a:t>
            </a:r>
          </a:p>
          <a:p>
            <a:pPr marL="0" indent="0" algn="l">
              <a:buNone/>
            </a:pPr>
            <a:r>
              <a:rPr lang="pl-PL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Pożyczki nie można przeznaczyć na studia I, II i III stopnia oraz jednolite studia magisterskie;</a:t>
            </a:r>
          </a:p>
          <a:p>
            <a:pPr marL="0" indent="0" algn="just">
              <a:lnSpc>
                <a:spcPct val="100000"/>
              </a:lnSpc>
              <a:buNone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marR="0" lvl="0" indent="0" algn="just" defTabSz="1007943" rtl="0" eaLnBrk="1" fontAlgn="auto" latinLnBrk="0" hangingPunct="1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sz="1600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00E0BDF-9211-0FF7-B9B9-5A5790611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001" y="3841955"/>
            <a:ext cx="2779812" cy="27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609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29C00-56C0-5D95-EDDA-F3990BB44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FBF0975-C2B6-FFD3-E3D2-48536CE47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114A72C9-8F59-B093-0F9C-F69F9DE5E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31" y="320066"/>
            <a:ext cx="9784751" cy="57958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1.11 Europejskie pożyczki na kształcenie</a:t>
            </a: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endParaRPr lang="pl-PL" sz="20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3F13633-F9EB-5676-7E34-446A3E020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04" y="737198"/>
            <a:ext cx="9848604" cy="601756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l-PL" sz="1600" b="0" i="0" u="none" strike="noStrike" baseline="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1600" b="0" i="0" u="none" strike="noStrike" baseline="0" dirty="0">
                <a:solidFill>
                  <a:schemeClr val="tx2"/>
                </a:solidFill>
                <a:latin typeface="Calibri" panose="020F0502020204030204" pitchFamily="34" charset="0"/>
              </a:rPr>
              <a:t>Wnioski o pożyczkę składane przez system on-line </a:t>
            </a:r>
            <a:r>
              <a:rPr lang="pl-PL" sz="1600" b="0" i="0" u="none" strike="noStrike" baseline="0" dirty="0">
                <a:solidFill>
                  <a:schemeClr val="tx2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https://portal.pozyczkinaksztalcenie.pl/</a:t>
            </a:r>
            <a:r>
              <a:rPr lang="pl-PL" sz="1600" b="0" i="0" u="none" strike="noStrike" baseline="0" dirty="0">
                <a:solidFill>
                  <a:schemeClr val="tx2"/>
                </a:solidFill>
                <a:latin typeface="Calibri" panose="020F0502020204030204" pitchFamily="34" charset="0"/>
              </a:rPr>
              <a:t>  </a:t>
            </a:r>
          </a:p>
          <a:p>
            <a:pPr marL="0" marR="0" lvl="0" indent="0" algn="just" defTabSz="1007943" rtl="0" eaLnBrk="1" fontAlgn="auto" latinLnBrk="0" hangingPunct="1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sz="1600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221E512-130C-E27C-41FE-E6F2F84D9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92" y="1512276"/>
            <a:ext cx="10410093" cy="500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13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8F49D58-A9FB-6521-B8B5-35A606645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DE8981F4-0E55-1B50-4832-7CB5881C0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31" y="320066"/>
            <a:ext cx="9784751" cy="57958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br>
              <a:rPr lang="pl-PL" sz="2700" b="1" dirty="0">
                <a:solidFill>
                  <a:srgbClr val="002073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</a:br>
            <a:endParaRPr lang="pl-PL" sz="20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6DFC6D3-93E9-00F9-63F9-FB2DFCA40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320066"/>
            <a:ext cx="10287368" cy="6368217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1.11 Europejskie pożyczki na kształcenie</a:t>
            </a:r>
            <a:r>
              <a:rPr lang="pl-PL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Partnerzy Finansujący, którzy udzielają pożyczki na kształcenie w województwie lubelskim: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1.Agencja Rozwoju Regionalnego w Starachowicach - Partner Finansujący (lider konsorcjum)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ul. Mickiewicza 1a 27-200 Starachowice;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Tel.: 41 274 46 90 (Starachowice); e-mail: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kontakt@inwestujwrozwoj.pl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2.Fundacja "Fundusz Współpracy" - Partner Finansujący (członek konsorcjum)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ul. Górnośląska 4a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00-444 Warszawa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https://pozyczkinaksztalcenie.pl/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3.F</a:t>
            </a:r>
            <a:r>
              <a:rPr kumimoji="0" lang="pl-PL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undacja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Rozwoju Lubelszczyzny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ul. Franczaka „Lalka”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20-325 Lublin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Tel.: </a:t>
            </a:r>
            <a:r>
              <a:rPr lang="de-DE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81 710 19 00, </a:t>
            </a:r>
            <a:r>
              <a:rPr lang="de-DE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516-283-273</a:t>
            </a:r>
            <a:r>
              <a:rPr lang="pl-PL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de-DE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sekretariat@fundacja.lublin.pl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1007943" rtl="0" eaLnBrk="1" fontAlgn="auto" latinLnBrk="0" hangingPunct="1">
              <a:lnSpc>
                <a:spcPct val="10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7B0B707-87BB-F704-8A9C-2B0240A10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2468" y="2793757"/>
            <a:ext cx="2975576" cy="421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992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5">
            <a:extLst>
              <a:ext uri="{FF2B5EF4-FFF2-40B4-BE49-F238E27FC236}">
                <a16:creationId xmlns:a16="http://schemas.microsoft.com/office/drawing/2014/main" id="{2825BBC3-2C22-4EF9-BCEA-23BC4D8F9A9C}"/>
              </a:ext>
            </a:extLst>
          </p:cNvPr>
          <p:cNvSpPr txBox="1">
            <a:spLocks/>
          </p:cNvSpPr>
          <p:nvPr/>
        </p:nvSpPr>
        <p:spPr>
          <a:xfrm>
            <a:off x="6161108" y="1505940"/>
            <a:ext cx="1705475" cy="252222"/>
          </a:xfrm>
          <a:prstGeom prst="rect">
            <a:avLst/>
          </a:prstGeom>
        </p:spPr>
        <p:txBody>
          <a:bodyPr vert="horz" wrap="square" lIns="0" tIns="9118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6754">
              <a:spcBef>
                <a:spcPts val="72"/>
              </a:spcBef>
            </a:pPr>
            <a:endParaRPr lang="pl-PL" sz="1579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8D44C63D-BD39-4CAB-9B8D-F428E1CF1840}"/>
              </a:ext>
            </a:extLst>
          </p:cNvPr>
          <p:cNvSpPr txBox="1">
            <a:spLocks/>
          </p:cNvSpPr>
          <p:nvPr/>
        </p:nvSpPr>
        <p:spPr>
          <a:xfrm>
            <a:off x="484270" y="439049"/>
            <a:ext cx="10033388" cy="563205"/>
          </a:xfrm>
          <a:prstGeom prst="rect">
            <a:avLst/>
          </a:prstGeom>
        </p:spPr>
        <p:txBody>
          <a:bodyPr vert="horz" wrap="square" lIns="0" tIns="9118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1.4 Rozwój systemu edukacji</a:t>
            </a:r>
            <a:endParaRPr lang="pl-PL" sz="18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1092C06D-3D98-4C0A-B705-72D1A76595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286750" y="7007225"/>
            <a:ext cx="2405063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EEA22D-07EF-4721-B74F-5F4A173CE8FE}" type="slidenum">
              <a:rPr lang="pl-PL" smtClean="0"/>
              <a:pPr/>
              <a:t>58</a:t>
            </a:fld>
            <a:endParaRPr lang="pl-PL" dirty="0"/>
          </a:p>
        </p:txBody>
      </p:sp>
      <p:pic>
        <p:nvPicPr>
          <p:cNvPr id="7" name="Obraz 6" descr="Obraz zawierający tekst, osoba, ubrania, Ludzka twarz&#10;&#10;Opis wygenerowany automatycznie">
            <a:extLst>
              <a:ext uri="{FF2B5EF4-FFF2-40B4-BE49-F238E27FC236}">
                <a16:creationId xmlns:a16="http://schemas.microsoft.com/office/drawing/2014/main" id="{6BA58489-1A9A-FA6F-D320-FDE8EE53B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813" y="5591053"/>
            <a:ext cx="2995698" cy="213322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CEA9E0D-11B0-5F6A-D459-0DBA2C0A848A}"/>
              </a:ext>
            </a:extLst>
          </p:cNvPr>
          <p:cNvSpPr txBox="1"/>
          <p:nvPr/>
        </p:nvSpPr>
        <p:spPr>
          <a:xfrm>
            <a:off x="484269" y="1273482"/>
            <a:ext cx="100333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Projekt bezpłatnych szkoleń dla nauczycieli i nauczycielek szkół podstawowych i ponadpodstawowych z całej Polski. 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Projekt trwa od 1 kwietnia 2025 r. do końca września 2027 r. 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Realizatorzy: Fundacja Orange w partnerstwie z Fundacją Rozwoju Społeczeństwa Informacyjnego i No Input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Signal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sp. z o.o.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Cele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przeszkolenie co najmniej 11 tysięcy nauczycieli i nauczycielek szkół podstawowych i ponadpodstawowych (liceów, techników i szkół branżowych) z podstaw technologii sztucznej inteligencji. Celem jest podniesienie ich kompetencji w tym zakresie, także w wymiarze praktycznym. 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Rekrutacja na stronie projektu: </a:t>
            </a:r>
            <a:r>
              <a:rPr lang="pl-P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https://lekcjaai.pl/szkolenia</a:t>
            </a:r>
            <a:r>
              <a:rPr lang="pl-P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DF7E824-5CD8-054A-2109-C22171F1D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055" y="1010640"/>
            <a:ext cx="20097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141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48688-A913-760C-026D-9A4283B5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5">
            <a:extLst>
              <a:ext uri="{FF2B5EF4-FFF2-40B4-BE49-F238E27FC236}">
                <a16:creationId xmlns:a16="http://schemas.microsoft.com/office/drawing/2014/main" id="{1BF0E01A-DFE4-F7B7-A52B-6EE51FF460E2}"/>
              </a:ext>
            </a:extLst>
          </p:cNvPr>
          <p:cNvSpPr txBox="1">
            <a:spLocks/>
          </p:cNvSpPr>
          <p:nvPr/>
        </p:nvSpPr>
        <p:spPr>
          <a:xfrm>
            <a:off x="6161108" y="1505940"/>
            <a:ext cx="1705475" cy="252222"/>
          </a:xfrm>
          <a:prstGeom prst="rect">
            <a:avLst/>
          </a:prstGeom>
        </p:spPr>
        <p:txBody>
          <a:bodyPr vert="horz" wrap="square" lIns="0" tIns="9118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6754">
              <a:spcBef>
                <a:spcPts val="72"/>
              </a:spcBef>
            </a:pPr>
            <a:endParaRPr lang="pl-PL" sz="1579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82D56E54-A916-CCD8-0528-4F8F946D334D}"/>
              </a:ext>
            </a:extLst>
          </p:cNvPr>
          <p:cNvSpPr txBox="1">
            <a:spLocks/>
          </p:cNvSpPr>
          <p:nvPr/>
        </p:nvSpPr>
        <p:spPr>
          <a:xfrm>
            <a:off x="484269" y="372279"/>
            <a:ext cx="10033388" cy="563205"/>
          </a:xfrm>
          <a:prstGeom prst="rect">
            <a:avLst/>
          </a:prstGeom>
        </p:spPr>
        <p:txBody>
          <a:bodyPr vert="horz" wrap="square" lIns="0" tIns="9118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1.4 Rozwój systemu edukacji</a:t>
            </a:r>
            <a:endParaRPr lang="pl-PL" sz="18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5AF687E0-7C08-8A1A-FAE0-73BEE11BF6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286750" y="7007225"/>
            <a:ext cx="2405063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EEA22D-07EF-4721-B74F-5F4A173CE8FE}" type="slidenum">
              <a:rPr lang="pl-PL" smtClean="0"/>
              <a:pPr/>
              <a:t>59</a:t>
            </a:fld>
            <a:endParaRPr lang="pl-PL" dirty="0"/>
          </a:p>
        </p:txBody>
      </p:sp>
      <p:pic>
        <p:nvPicPr>
          <p:cNvPr id="7" name="Obraz 6" descr="Obraz zawierający tekst, osoba, ubrania, Ludzka twarz&#10;&#10;Opis wygenerowany automatycznie">
            <a:extLst>
              <a:ext uri="{FF2B5EF4-FFF2-40B4-BE49-F238E27FC236}">
                <a16:creationId xmlns:a16="http://schemas.microsoft.com/office/drawing/2014/main" id="{16461FD7-64B4-C317-D722-1D32464F1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813" y="5591053"/>
            <a:ext cx="2995698" cy="213322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7455D7B-B106-7B96-7465-EB33D4802ADA}"/>
              </a:ext>
            </a:extLst>
          </p:cNvPr>
          <p:cNvSpPr txBox="1"/>
          <p:nvPr/>
        </p:nvSpPr>
        <p:spPr>
          <a:xfrm>
            <a:off x="484269" y="1273482"/>
            <a:ext cx="100333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kern="0" dirty="0">
                <a:solidFill>
                  <a:schemeClr val="tx2"/>
                </a:solidFill>
                <a:cs typeface="Arial" panose="020B0604020202020204" pitchFamily="34" charset="0"/>
              </a:rPr>
              <a:t>Lekcja: AI Bezpłatne szkolenia sztucznej inteligencji dla nauczycieli(</a:t>
            </a:r>
            <a:r>
              <a:rPr lang="pl-PL" b="1" kern="0" dirty="0" err="1">
                <a:solidFill>
                  <a:schemeClr val="tx2"/>
                </a:solidFill>
                <a:cs typeface="Arial" panose="020B0604020202020204" pitchFamily="34" charset="0"/>
              </a:rPr>
              <a:t>ek</a:t>
            </a:r>
            <a:r>
              <a:rPr lang="pl-PL" b="1" kern="0" dirty="0">
                <a:solidFill>
                  <a:schemeClr val="tx2"/>
                </a:solidFill>
                <a:cs typeface="Arial" panose="020B0604020202020204" pitchFamily="34" charset="0"/>
              </a:rPr>
              <a:t>)</a:t>
            </a:r>
            <a:endParaRPr lang="pl-PL" b="1" u="sng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Przebieg szkoleń: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Szkolenia będą realizowane sukcesywnie, turami, od września 2025 r. do czerwca 2027 r. Planowane są 3 tury w każdym roku szkolnym. Informacja o możliwości zapisów do kolejnej tury ukaże się na stronie internetowej projektu. Aby zapisać się na szkolenia, trzeba się zarejestrować na platformie projektu. Tam można sprawdzić harmonogramy spotkań grup (dni i godziny) i wybrać tę grupę, której terminy najbardziej odpowiadają.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 każdym z poziomów szkoleń jest możliwość skorzystania z dodatkowych konsultacji merytorycznych z trenerem prowadzącym szkolenie.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Fundacja Orange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Al. Jerozolimskie 160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02-326 Warszawa</a:t>
            </a:r>
          </a:p>
          <a:p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mail: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kontakt@lekcjaai.pl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pl-PL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6C122C1-607B-5FEC-28FB-FCDBDE88C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3215" y="4085375"/>
            <a:ext cx="4308598" cy="236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05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6D62E-5C14-480D-419C-DD4FBE3F9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8440441-C20C-36BE-1833-8691F7BDF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F905B52B-5B9A-6F8C-9563-673E04BC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1.9 Rozwój kompetencji cyfrowych</a:t>
            </a:r>
            <a:endParaRPr lang="pl-PL" sz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DB3375D-7A94-3136-1B25-5D2DE439D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869176"/>
            <a:ext cx="10339754" cy="586573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Kluby Rozwoju Cyfrowego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Nowe możliwości dla dorosłych, którzy chcą bezpiecznie i z pożytkiem dla siebie wykorzystywać </a:t>
            </a:r>
            <a:r>
              <a:rPr lang="pl-PL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oraz nowe technologie. W Klubach Rozwoju Cyfrowego (KRC) pod opieką życzliwych edukatorów można zdobyć praktyczne umiejętności przydatne w życiu prywatnym, w pracy, przy prowadzeniu firmy lub gospodarstwa rolnego</a:t>
            </a: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F41A908-144F-2A57-331A-254A93D2E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68988"/>
            <a:ext cx="10691813" cy="450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430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96A4E-015C-D8B3-0CB5-5FB353E4C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ADFDD04-3812-BCC0-5EFC-2365A29E4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C07EC8BF-3191-892F-1C87-1B9A3FA3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1.9 Rozwój kompetencji cyfrowych</a:t>
            </a:r>
            <a:endParaRPr lang="pl-PL" sz="20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B40264F-9F82-C5F5-6A64-64DAB19C5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072662"/>
            <a:ext cx="10339754" cy="566224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Kluby Rozwoju Cyfrowego dla dorosłych w województwie lubelskim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pl-PL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KRC - Czemierniki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Gminna Biblioteka Publiczna, ul. Rynek 13A, 21-306 Czemierniki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https://czemierniki.eu/klub-rozwoju-cyfrowego/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48 725 604 904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karol.nieweglowski@czemierniki.pl</a:t>
            </a:r>
            <a:endParaRPr lang="pl-PL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2.KRC - Tomaszów Lubelski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Centrum Aktywizacji Seniorów, ul. Zamojska 2, 22-600 Tomaszów Lubelski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https://cyfrowytomaszów.pl/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48 661 750 888,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cyfrowytomaszow@gmail.com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3.KRC - Ciechanów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Centrum Kultury i Sportu, Kościuszki 4, 37-611 Cieszanów,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k.naparty@cieszanow.pl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KRC - Łuków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Miejska Biblioteka Publiczna w Łukowie, ul. Ks. Kard. S. Wyszyńskiego 24, 21-400 Łuków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dzakrzewska@um.lukow.pl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l-PL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9853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22C17-0872-DF5B-215F-D11CDA2B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85AB7E9-C2D3-BDF0-C52C-DE03CC3E0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5D795E64-5D1B-C09F-0229-AF38FE94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176699"/>
            <a:ext cx="9784751" cy="57958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1.9 Rozwój kompetencji cyfrowych</a:t>
            </a:r>
            <a:endParaRPr lang="pl-PL" sz="20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4866A38-9E9D-A026-73D7-C702CB7DF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738554"/>
            <a:ext cx="10339754" cy="599635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Kluby Rozwoju Cyfrowego dla dorosłych w województwie lubelskim, cd.: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KRC - Dzierzkowice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Ludmiłówka 33, 23-251 Dzierzkowice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https://dzierzkowice.pl/category/47/klub-rozwoju-cyfrowego?l=2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48 600 24 39 59,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solary@dzierzkowice.pl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K</a:t>
            </a: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RC - Wola Mysłowska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Biblioteka Publiczna im. Gustawa </a:t>
            </a:r>
            <a:r>
              <a:rPr lang="pl-PL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Wyssogoty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Zakrzewskiego, Wola Mysłowska 57, 21-426 Wola Mysłowska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https://wolamyslowska.com.pl/klub-kompetencji-cyfrowych-w-gminie-wola-myslowska/,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sekretarz@wolamyslowska.com.pl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48 25 754 26 17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7. KRC Chełm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Chełmska Biblioteka Publiczna, ul. Partyzantów 40, 22-100 Chełm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+48 82 564 31 06,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chkrc@umchelm.pl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https://kompetencjecyfrowe.gov.pl/krc</a:t>
            </a: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13105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1E075-A80C-44BE-140F-623699DCA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D0E271E-5930-9170-FE4D-EC7FFE8D2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31493615-DDBF-6291-F7DE-B5927A663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Polska Agencja Rozwoju Przedsiębiorczości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5E59F83-BE4A-5BB4-9C7B-2D8D09AAB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1288" y="869176"/>
            <a:ext cx="10339387" cy="579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689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EDF75-592F-37E3-FC05-BF3ADCFFF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64608A7-8E80-178D-3244-11A27B617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C502362F-9DE7-FDE3-67E3-BEF56033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5.1 Innowacje społeczne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57FF212-AE98-0D54-7842-3CC89E531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869175"/>
            <a:ext cx="10339754" cy="586573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Indywidualne konta rozwojowe 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Celem projektu jest zwiększenie aktywności edukacyjnej osób dorosłych oraz realne upowszechnienie idei uczenia przez całe życie (</a:t>
            </a:r>
            <a:r>
              <a:rPr lang="pl-PL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lifelong</a:t>
            </a: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learning). Projekt odpowiada na rosnące potrzeby rynku pracy, gdzie elastyczność kompetencyjna i gotowość do zmiany kwalifikacji stają się warunkiem utrzymania zatrudnienia i rozwoju zawodowego. Dzięki wdrożeniu IKR uczestnicy i uczestniczki zyskają dostęp do kompleksowego wsparcia – od indywidualnego planu rozwoju, przez wsparcie motywacyjne, aż po finansowanie konkretnych usług rozwojowych.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Pilotaż obejmie 11 województw i łącznie 15 projektów. W województwach: lubelskim, mazowieckim, warmińsko-mazurskim oraz zachodniopomorskim zostaną zrealizowane po dwa odrębne projekty. Każdy projekt obejmie wsparciem 6 powiatów.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https://www.parp.gov.pl/component/grants/grants/pilotaz-indywidualnych-kont-rozwojowych-ikr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pl-PL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l-PL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402CB2E-AA84-A297-223B-6684798BF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773" y="4481688"/>
            <a:ext cx="2863211" cy="223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085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2921F-196D-AD30-44DB-EFD720C74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48A592A-49A3-AD07-A412-DB74BCD7C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7548EEF1-4248-F636-DDA7-5BC22AA44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5.1 Innowacje społeczne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63FB965-5C7F-E17D-451E-DF82F4D84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919178"/>
            <a:ext cx="10339754" cy="608427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Wsparcie trafi do osób dorosłych (18+) zamieszkujących obszary objęte projektami.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Uczestnicy i uczestniczki zostaną podzieleni na dwie grupy: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Grupa A (min. 60% uczestników i uczestniczek):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osoby bezrobotne, bierne zawodowo, poszukujące pracy,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rodzice małych dzieci lub opiekunowie,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osoby 55+,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osoby z niepełnosprawnościami.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Grupa B (max. 40%):</a:t>
            </a:r>
            <a:endParaRPr lang="pl-PL" sz="170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osoby w wieku 18–54 lata, niezależnie od statusu zawodowego.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Rekrutacja uczestników i uczestniczek rozpocznie się od I kwartału 2027 r</a:t>
            </a: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i będzie prowadzona przez wybranych w naborze Operatorów.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Wsparcie przypadające na jednego uczestnika i uczestniczkę wynosi do 9 000 zł. W przypadku osób z grupy B przewidziano wkład własny w wysokości 500 zł.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7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Wsparcie realizowane będzie za pośrednictwem BUR, przy zastosowaniu podejścia popytowego. Wybrany w naborze Operator będzie dokonywał płatności na rzecz dostawcy usług w BUR za zrealizowane przez uczestników usługi rozwojowe.</a:t>
            </a:r>
          </a:p>
        </p:txBody>
      </p:sp>
    </p:spTree>
    <p:extLst>
      <p:ext uri="{BB962C8B-B14F-4D97-AF65-F5344CB8AC3E}">
        <p14:creationId xmlns:p14="http://schemas.microsoft.com/office/powerpoint/2010/main" val="20606373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D767-D480-EAB1-1822-E4C6F1F98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414711E-C191-ABAB-6DAE-C32D1C3A7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5FFD9183-92D3-E634-40D3-39771F764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289589"/>
            <a:ext cx="9784751" cy="57958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Fundusze Europejskie dla Rozwoju Społecznego 2021-2027</a:t>
            </a:r>
            <a:b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Działanie 1.3 Kadry nowoczesnej gospodarki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52F601D-0D9A-3C4C-B07C-8CC7D8990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869175"/>
            <a:ext cx="10339754" cy="595365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Kluczowe kompetencje dla sektorów – oferta dla przedsiębiorców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Uczestnikami lub uczestniczkami projektu mogą być przedsiębiorcy lub przedsiębiorczynie oraz ich pracownicy lub pracownice z sektorów, dla których powołano Sektorową Radę Kompetencji (SRK), </a:t>
            </a:r>
            <a:b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w przypadku wsparcia w zakresie wynikającym z rekomendacji Rady Programowej ds. Kompetencji również z pozostałych sektorów gospodarki, dla których nie powołano SRK.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Wsparcie wyniesie do 80 % wartości, co oznacza, że pozostałe 20% zapewniają przedsiębiorstwa uczestniczące w projekcie.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Sektory: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pl-PL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otniczy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metalowo-maszynowy; bankowy i ubezpieczenia; budownictwo, handle </a:t>
            </a:r>
            <a:b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e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commerce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usługi opiekuńcze dla osób zależnych i seniorów; turystyki; usług rozwojowych, ochrony bezpieczeństwa mienia osób; rozporządzanie nieruchomościami; usługi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Beauty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Life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transport lądowy i logistyka; usługi motoryzacyjne;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Horeca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przemysł jachtowy i okrętowy; rachunkowość i podatki;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cyberbezpieczeństwo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telekomunikacja.</a:t>
            </a:r>
            <a:endParaRPr lang="pl-PL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Linki do strony: </a:t>
            </a:r>
            <a:br>
              <a:rPr lang="pl-PL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</a:t>
            </a: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tps://www.parp.gov.pl/component/grants/grants/kluczowe-kompetencje-dla-sektorow---oferta-dla-przedsiebiorcow</a:t>
            </a: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https://www.parp.gov.pl/component/grants/grantss?sort=default&amp;category%5B%5D=4&amp;program%5B%5D=8&amp;term%5B%5D=1&amp;term%5B%5D=2&amp;text_search=</a:t>
            </a: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https://akademia.parp.gov.pl/course/view.php?id=318</a:t>
            </a:r>
            <a:r>
              <a:rPr lang="pl-PL" sz="1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z="1400" i="0" u="none" strike="noStrike" dirty="0">
              <a:solidFill>
                <a:schemeClr val="accent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906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3D91-2FE9-2D9F-E729-7364DFD9E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A1533CC3-9D1B-8E15-9D7C-E2D71505B1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6137C83-B7F7-512B-7D91-E7B5E1BE4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631" y="1962098"/>
            <a:ext cx="6133117" cy="648546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Krajowy </a:t>
            </a:r>
            <a:r>
              <a:rPr lang="pl-PL" sz="3600" dirty="0">
                <a:solidFill>
                  <a:srgbClr val="002073"/>
                </a:solidFill>
              </a:rPr>
              <a:t>P</a:t>
            </a:r>
            <a:r>
              <a:rPr kumimoji="0" lang="pl-PL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lan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Odbudowy i Zwiększania Odporności</a:t>
            </a:r>
            <a:br>
              <a:rPr kumimoji="0" lang="pl-PL" sz="27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31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  <a:hlinkClick r:id="rId3"/>
              </a:rPr>
              <a:t>https://www.gov.pl/web/planodbudowy</a:t>
            </a:r>
            <a:r>
              <a:rPr kumimoji="0" lang="pl-PL" sz="31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DCEB5C8-C935-3116-A6C1-5A2978688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080" y="1065711"/>
            <a:ext cx="277317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89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737D9-4590-50AC-965B-547A8D7F7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5B4D8D1-ED95-F74D-90D6-BE597F890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7E5FBF67-2D19-DF48-1C5F-ADF29FA98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3769"/>
            <a:ext cx="9784751" cy="121054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Naukowa i Akademicka Sieć Komputerowa - Państwowy Instytut Badawczy (NASK)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325B41C-9DA3-4D6A-89FE-CE67C8B76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266092"/>
            <a:ext cx="10551136" cy="5468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57075EE-54D4-B89E-32EE-E855C405F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32674"/>
            <a:ext cx="10691813" cy="549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429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A5EEE-164F-143D-EE27-33954AD0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C48F04B-A395-A3B3-8CCA-D6DFA0301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CF7E4E1F-A2B1-1665-04D8-D5EFC55D4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784751" cy="94677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br>
              <a:rPr lang="pl-PL" sz="2000" dirty="0"/>
            </a:br>
            <a:r>
              <a:rPr lang="pl-PL" sz="2000" dirty="0"/>
              <a:t>PROJEKT FINANSOWANY ZE ŚRODKÓW MINISTERSTWA CYFRYZACJI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C919507-511D-069A-7AFE-CE471DA93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266092"/>
            <a:ext cx="10551136" cy="5468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50" name="Picture 2" descr="Klik po kliku, bez względu na wiek">
            <a:extLst>
              <a:ext uri="{FF2B5EF4-FFF2-40B4-BE49-F238E27FC236}">
                <a16:creationId xmlns:a16="http://schemas.microsoft.com/office/drawing/2014/main" id="{874E4435-DBE1-C5A0-474D-5711932E2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369" y="946770"/>
            <a:ext cx="6629400" cy="546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8235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7DCA2-F8A3-EDDA-9D9B-602E58523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4A40DCB-3D2C-4CCA-CC94-749D46885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8" y="6592307"/>
            <a:ext cx="6071870" cy="829310"/>
          </a:xfrm>
          <a:prstGeom prst="rect">
            <a:avLst/>
          </a:prstGeom>
          <a:noFill/>
        </p:spPr>
      </p:pic>
      <p:sp>
        <p:nvSpPr>
          <p:cNvPr id="7" name="Tytuł 6">
            <a:extLst>
              <a:ext uri="{FF2B5EF4-FFF2-40B4-BE49-F238E27FC236}">
                <a16:creationId xmlns:a16="http://schemas.microsoft.com/office/drawing/2014/main" id="{725854D7-A9C7-ADE2-5E7D-A0436F39F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7185"/>
            <a:ext cx="9784751" cy="57958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https://kompetencjecyfrowe.gov.pl/aktualnosci/wpis/urzednicy-w-programie-rozwoju-kompetencji-cyfrowych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8122B27-0381-8BE1-C07F-FCE79B409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1266092"/>
            <a:ext cx="10551136" cy="5468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156EE5D-C73D-6359-5B98-0D4DEEB73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7" y="1123492"/>
            <a:ext cx="10410459" cy="54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697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obrazu 2" descr="Mężczyzna pracuje na komputerze">
            <a:extLst>
              <a:ext uri="{FF2B5EF4-FFF2-40B4-BE49-F238E27FC236}">
                <a16:creationId xmlns:a16="http://schemas.microsoft.com/office/drawing/2014/main" id="{E13C071F-1533-4D50-953E-8CC25EABE3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9" b="3819"/>
          <a:stretch>
            <a:fillRect/>
          </a:stretch>
        </p:blipFill>
        <p:spPr/>
      </p:pic>
      <p:sp>
        <p:nvSpPr>
          <p:cNvPr id="11" name="Tytuł 10">
            <a:extLst>
              <a:ext uri="{FF2B5EF4-FFF2-40B4-BE49-F238E27FC236}">
                <a16:creationId xmlns:a16="http://schemas.microsoft.com/office/drawing/2014/main" id="{56D39C55-7AA3-7040-B077-14B2D470B7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pl-PL" sz="2900" b="1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Pytania?</a:t>
            </a:r>
            <a:br>
              <a:rPr kumimoji="0" lang="pl-PL" sz="2900" b="1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95AD490-152D-2FF8-D639-79A1495E8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30" y="6533874"/>
            <a:ext cx="607214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837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6B30E-C794-4797-8370-F561ECABB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8679" y="2123653"/>
            <a:ext cx="7920115" cy="1170242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  <a:br>
              <a:rPr lang="pl-PL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C1583CD-7D18-4824-AA13-0F9F606E2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474" y="2771725"/>
            <a:ext cx="7920037" cy="3168352"/>
          </a:xfrm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Krzysztof Prybuła</a:t>
            </a: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Specjalista ds. Funduszy Europejskich</a:t>
            </a: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Oddział Informacji o Funduszach Europejskich </a:t>
            </a: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 Zarządzania Programami Regionalnymi </a:t>
            </a: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 Marszałkowski Województwa Lubelskiego w Lublinie </a:t>
            </a: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l-PL" sz="1800" b="0" strike="noStrike" spc="-1" dirty="0">
                <a:solidFill>
                  <a:schemeClr val="tx2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łówny Punkt Informacyjny </a:t>
            </a:r>
            <a:r>
              <a:rPr lang="pl-PL" sz="1800" b="0" strike="noStrike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Funduszy Europejskich w Lublinie</a:t>
            </a:r>
            <a:br>
              <a:rPr lang="pl-PL" sz="1800" b="0" strike="noStrike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</a:br>
            <a:r>
              <a:rPr lang="pl-PL" sz="1800" b="0" strike="noStrike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tel.: 81 44 16 865, 81 44 16 86</a:t>
            </a:r>
            <a:r>
              <a:rPr lang="pl-PL" sz="1800" b="0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4</a:t>
            </a:r>
            <a:endParaRPr lang="pl-PL" sz="1800" b="0" strike="noStrike" spc="-1" dirty="0">
              <a:solidFill>
                <a:srgbClr val="002073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Bef>
                <a:spcPts val="1103"/>
              </a:spcBef>
              <a:buNone/>
              <a:tabLst>
                <a:tab pos="0" algn="l"/>
              </a:tabLst>
            </a:pPr>
            <a:r>
              <a:rPr lang="pl-PL" sz="1800" b="0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e-mail: </a:t>
            </a:r>
            <a:r>
              <a:rPr lang="pl-PL" sz="1800" b="0" u="sng" spc="-1" dirty="0">
                <a:solidFill>
                  <a:schemeClr val="accent4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krzysztof.prybula@lubelskie.pl</a:t>
            </a:r>
            <a:r>
              <a:rPr lang="pl-PL" sz="1800" b="0" spc="-1" dirty="0">
                <a:solidFill>
                  <a:srgbClr val="002073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l-PL" sz="1800" b="0" spc="-1" dirty="0">
                <a:solidFill>
                  <a:schemeClr val="accent4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pife.lublin@lubelskie.pl</a:t>
            </a:r>
            <a:r>
              <a:rPr lang="pl-PL" sz="1800" b="0" spc="-1" dirty="0">
                <a:solidFill>
                  <a:schemeClr val="accent4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 </a:t>
            </a:r>
            <a:endParaRPr lang="pl-PL" sz="1800" b="0" strike="noStrike" spc="-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l-PL" sz="11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E83733F-F669-809E-E8B1-6AFABC42F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53" y="6241786"/>
            <a:ext cx="8714067" cy="1115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7560940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3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1089969-cde3-4c41-8519-37082a970183}" enabled="0" method="" siteId="{31089969-cde3-4c41-8519-37082a97018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8991</TotalTime>
  <Words>8366</Words>
  <Application>Microsoft Office PowerPoint</Application>
  <PresentationFormat>Niestandardowy</PresentationFormat>
  <Paragraphs>682</Paragraphs>
  <Slides>72</Slides>
  <Notes>61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72</vt:i4>
      </vt:variant>
    </vt:vector>
  </HeadingPairs>
  <TitlesOfParts>
    <vt:vector size="86" baseType="lpstr">
      <vt:lpstr>Aptos</vt:lpstr>
      <vt:lpstr>Arial</vt:lpstr>
      <vt:lpstr>Arial </vt:lpstr>
      <vt:lpstr>Calibri</vt:lpstr>
      <vt:lpstr>Calibri Light</vt:lpstr>
      <vt:lpstr>Courier New</vt:lpstr>
      <vt:lpstr>Open Sans</vt:lpstr>
      <vt:lpstr>Symbol</vt:lpstr>
      <vt:lpstr>tide_sans_cond300_lil_kahuna</vt:lpstr>
      <vt:lpstr>Wingdings</vt:lpstr>
      <vt:lpstr>Work Sans</vt:lpstr>
      <vt:lpstr>Projekt niestandardowy</vt:lpstr>
      <vt:lpstr>3_Motyw pakietu Office</vt:lpstr>
      <vt:lpstr>Motyw pakietu Office</vt:lpstr>
      <vt:lpstr>Fundusze Europejskie 2021-2027  na kształcenie z programu Fundusze Europejskie dla Lubelskiego 2021-2027 oraz programów krajowych</vt:lpstr>
      <vt:lpstr>1. Oferta Głównego Punktu Informacyjnego Funduszy Europejskich w Lublinie 2. Fundusze Europejskie dla Lubelskiego 2021-2027 - Działanie 9.6 Adaptacja pracowników i pracodawców do zmian; - Działanie 10.6 Uczenie się osób dorosłych; - Działanie 17.2 Adaptacyjność pracowników do zmian na potrzeby przemysłu obronnego i bezpieczeństwa - Działanie 17.3 Obronność i bezpieczeństwo na rynku pracy; - Działanie 17.4 Edukacja na rzecz obronności i bezpieczeństwa; - Działanie 17.5 Edukacja osób dorosłych w obszarze obronności i bezpieczeństwa; - Działanie 18.1 Aktywizacja zawodowa w sektorach związanych z dekarbonizacją; - Działanie 18.2 Rynek pracy na rzecz dekarbonizacji. 3. Fundusze Europejskie dla Rozwoju Społecznego 2021-2027 - Pożyczka na kształcenie; - Lekcja: AI Bezpłatne szkolenia sztucznej inteligencji dla nauczycieli(ek); - Kluby Rozwoju Cyfrowego dla dorosłych; - Indywidualne Konta Rozwojowe – Pilotaż; - Kluczowe kompetencje dla sektorów – oferta dla przedsiębiorców; - Akademia PARP. 4. Krajowy Plan Odbudowy i Zwiększania Odporności - Rozwój kompetencji cyfrowych.     </vt:lpstr>
      <vt:lpstr>   </vt:lpstr>
      <vt:lpstr>Główny Punkt Informacyjny Funduszy Europejskich w Lublinie</vt:lpstr>
      <vt:lpstr>www.pife.gov.pl      </vt:lpstr>
      <vt:lpstr>Partnerstwo Publiczno-Prywatne  Dodatkowa usługa w PIFE  Konsultant ds. PPP udziela informacji na temat projektów PPP i projektów hybrydowych.  Kontakt:  Główny Punkt Informacyjny Funduszy Europejskich w Lublinie,  ul. Stefczyka 3b, pokój 0.1b, adresy e-mail:  krzysztof.prybula@lubelskie.pl,  pife.lublin@lubelskie.pl, drpo@lubelskie.pl,  tel. 81 44 16 864. </vt:lpstr>
      <vt:lpstr>Prezentacja programu PowerPoint</vt:lpstr>
      <vt:lpstr>Prezentacja programu PowerPoint</vt:lpstr>
      <vt:lpstr> Źródła informacji o programie regionalnym  www.funduszeUE.lubelskie.pl  </vt:lpstr>
      <vt:lpstr> Źródła informacji o programie regionalnym  www.funduszeUE.lubelskie.pl  </vt:lpstr>
      <vt:lpstr>  Fundusze Europejskie dla Lubelskiego 2021-2027 Działanie 9.6 Adaptacyjność pracodawców  i pracowników do zmian</vt:lpstr>
      <vt:lpstr>Fundusze Europejskie dla Lubelskiego 2021-2027 Działanie 9.6 Adaptacyjność pracodawców i pracowników do zmian </vt:lpstr>
      <vt:lpstr>Fundusze Europejskie dla Lubelskiego 2021-2027 Działanie 9.6 Adaptacyjność pracodawców i pracowników do zmian  </vt:lpstr>
      <vt:lpstr>Fundusze Europejskie dla Lubelskiego 2021-2027 Działanie 9.6 Adaptacyjność pracodawców i pracowników do zmian  </vt:lpstr>
      <vt:lpstr>Fundusze Europejskie dla Lubelskiego 2021-2027 Działanie 9.6 Adaptacyjność pracodawców i pracowników do zmian  </vt:lpstr>
      <vt:lpstr>Fundusze Europejskie dla Lubelskiego 2021-2027 Działanie 9.6 Adaptacyjność pracodawców i pracowników do zmian  </vt:lpstr>
      <vt:lpstr>Fundusze Europejskie dla Lubelskiego 2021-2027 Działanie 9.6 Adaptacyjność pracodawców i pracowników do zmian  </vt:lpstr>
      <vt:lpstr>Fundusze Europejskie dla Lubelskiego 2021-2027 Działanie 9.6 Adaptacyjność pracodawców i pracowników do zmian  </vt:lpstr>
      <vt:lpstr>  Fundusze Europejskie dla Lubelskiego 2021-2027 Działanie 10.6 Uczenie się osób dorosłych </vt:lpstr>
      <vt:lpstr>Fundusze Europejskie dla Lubelskiego 2021-2027 Działanie 10.6 Uczenie się osób dorosłych</vt:lpstr>
      <vt:lpstr>Fundusze Europejskie dla Lubelskiego 2021-2027 Działanie 10.6 Uczenie się osób dorosłych</vt:lpstr>
      <vt:lpstr>Fundusze Europejskie dla Lubelskiego 2021-2027 Działanie 10.6 Uczenie się osób dorosłych </vt:lpstr>
      <vt:lpstr>Fundusze Europejskie dla Lubelskiego 2021-2027 Działanie 10.6 Uczenie się osób dorosłych </vt:lpstr>
      <vt:lpstr>Instrukcja użytkownika BUR:  https://serwis-uslugirozwojowe.parp.gov.pl/component/site/site/serwis-informacyjny-bur/#jak-korzystac-z-bazy  </vt:lpstr>
      <vt:lpstr> Fundusze Europejskie dla Lubelskiego 2021-2027 17.2 Adaptacyjność pracowników do zmian na potrzeby przemysłu obronnego i bezpieczeństwa</vt:lpstr>
      <vt:lpstr>Fundusze Europejskie dla Lubelskiego 2021-2027 17.2 Adaptacyjność pracowników do zmian na potrzeby przemysłu obronnego i bezpieczeństwa</vt:lpstr>
      <vt:lpstr>Fundusze Europejskie dla Lubelskiego 2021-2027 17.2 Adaptacyjność pracowników do zmian na potrzeby przemysłu obronnego i bezpieczeństwa</vt:lpstr>
      <vt:lpstr>Fundusze Europejskie dla Lubelskiego 2021-2027 17.2 Adaptacyjność pracowników do zmian na potrzeby przemysłu obronnego i bezpieczeństwa</vt:lpstr>
      <vt:lpstr> Fundusze Europejskie dla Lubelskiego 2021-2027 Działanie 17.3 Obronność i bezpieczeństwo na rynku pracy</vt:lpstr>
      <vt:lpstr>Fundusze Europejskie dla Lubelskiego 2021-2027 Działanie 17.3 Obronność i bezpieczeństwo na rynku pracy</vt:lpstr>
      <vt:lpstr>Fundusze Europejskie dla Lubelskiego 2021-2027 Działanie 17.3 Obronność i bezpieczeństwo na rynku pracy</vt:lpstr>
      <vt:lpstr>Fundusze Europejskie dla Lubelskiego 2021-2027 Działanie 17.3 Obronność i bezpieczeństwo na rynku pracy</vt:lpstr>
      <vt:lpstr>Fundusze Europejskie dla Lubelskiego 2021-2027 Działanie 17.3 Obronność i bezpieczeństwo na rynku pracy</vt:lpstr>
      <vt:lpstr> Fundusze Europejskie dla Lubelskiego 2021-2027 Działanie 17.4 Edukacja na rzecz obronności i bezpieczeństwa</vt:lpstr>
      <vt:lpstr>Fundusze Europejskie dla Lubelskiego 2021-2027 Działanie 17.4 Edukacja na rzecz obronności i bezpieczeństwa</vt:lpstr>
      <vt:lpstr>Fundusze Europejskie dla Lubelskiego 2021-2027 Działanie 17.4 Edukacja na rzecz obronności i bezpieczeństwa</vt:lpstr>
      <vt:lpstr>Fundusze Europejskie dla Lubelskiego 2021-2027 Działanie 17.4 Edukacja na rzecz obronności i bezpieczeństwa</vt:lpstr>
      <vt:lpstr>Fundusze Europejskie dla Lubelskiego 2021-2027 Działanie 17.4 Edukacja na rzecz obronności i bezpieczeństwa</vt:lpstr>
      <vt:lpstr> Fundusze Europejskie dla Lubelskiego 2021-2027 Działanie 17.5 Edukacja osób dorosłych w obszarze obronności i bezpieczeństwa</vt:lpstr>
      <vt:lpstr>Fundusze Europejskie dla Lubelskiego 2021-2027 Działanie 17.5 Edukacja osób dorosłych w obszarze obronności i bezpieczeństwa</vt:lpstr>
      <vt:lpstr>Fundusze Europejskie dla Lubelskiego 2021-2027 Działanie 17.5 Edukacja osób dorosłych w obszarze obronności i bezpieczeństwa</vt:lpstr>
      <vt:lpstr>Fundusze Europejskie dla Lubelskiego 2021-2027 Działanie 17.5 Edukacja osób dorosłych w obszarze obronności i bezpieczeństwa</vt:lpstr>
      <vt:lpstr> Fundusze Europejskie dla Lubelskiego 2021-2027 Działanie 18.1 Aktywizacja zawodowa  w sektorach związanych z dekarbonizacją</vt:lpstr>
      <vt:lpstr>Fundusze Europejskie dla Lubelskiego 2021-2027 Działanie 18.1 Aktywizacja zawodowa w sektorach związanych z dekarbonizacją</vt:lpstr>
      <vt:lpstr>Fundusze Europejskie dla Lubelskiego 2021-2027 Działanie 18.1 Aktywizacja zawodowa w sektorach związanych z dekarbonizacją</vt:lpstr>
      <vt:lpstr>Fundusze Europejskie dla Lubelskiego 2021-2027 Działanie 18.1 Aktywizacja zawodowa w sektorach związanych z dekarbonizacją</vt:lpstr>
      <vt:lpstr> Fundusze Europejskie dla Lubelskiego 2021-2027 Działanie 18.2 Rynek pracy na rzecz dekarbonizacji</vt:lpstr>
      <vt:lpstr>Fundusze Europejskie dla Lubelskiego 2021-2027 Działanie 18.2 Rynek pracy na rzecz dekarbonizacji</vt:lpstr>
      <vt:lpstr>Fundusze Europejskie dla Lubelskiego 2021-2027 Działanie 18.2 Rynek pracy na rzecz dekarbonizacji</vt:lpstr>
      <vt:lpstr>Fundusze Europejskie dla Lubelskiego 2021-2027 Działanie 18.2 Rynek pracy na rzecz dekarbonizacji</vt:lpstr>
      <vt:lpstr> Fundusze Europejskie dla Rozwoju Społecznego 2021-2027 </vt:lpstr>
      <vt:lpstr>Fundusze Europejskie dla Rozwoju Społecznego 2021-2027 </vt:lpstr>
      <vt:lpstr>Fundusze Europejskie dla Rozwoju Społecznego 2021-2027 Działanie 1.11 Europejskie pożyczki na kształcenie </vt:lpstr>
      <vt:lpstr>Fundusze Europejskie dla Rozwoju Społecznego 2021-2027 </vt:lpstr>
      <vt:lpstr>Fundusze Europejskie dla Rozwoju Społecznego 2021-2027 Działanie 1.11 Europejskie pożyczki na kształcenie</vt:lpstr>
      <vt:lpstr>Fundusze Europejskie dla Rozwoju Społecznego 2021-2027 Działanie 1.11 Europejskie pożyczki na kształcenie      </vt:lpstr>
      <vt:lpstr>      </vt:lpstr>
      <vt:lpstr>Prezentacja programu PowerPoint</vt:lpstr>
      <vt:lpstr>Prezentacja programu PowerPoint</vt:lpstr>
      <vt:lpstr>Fundusze Europejskie dla Rozwoju Społecznego 2021-2027 Działanie 1.9 Rozwój kompetencji cyfrowych</vt:lpstr>
      <vt:lpstr>Fundusze Europejskie dla Rozwoju Społecznego 2021-2027 Działanie 1.9 Rozwój kompetencji cyfrowych</vt:lpstr>
      <vt:lpstr>Fundusze Europejskie dla Rozwoju Społecznego 2021-2027 Działanie 1.9 Rozwój kompetencji cyfrowych</vt:lpstr>
      <vt:lpstr>Polska Agencja Rozwoju Przedsiębiorczości</vt:lpstr>
      <vt:lpstr>Fundusze Europejskie dla Rozwoju Społecznego 2021-2027 Działanie 5.1 Innowacje społeczne</vt:lpstr>
      <vt:lpstr>Fundusze Europejskie dla Rozwoju Społecznego 2021-2027 Działanie 5.1 Innowacje społeczne</vt:lpstr>
      <vt:lpstr>Fundusze Europejskie dla Rozwoju Społecznego 2021-2027 Działanie 1.3 Kadry nowoczesnej gospodarki</vt:lpstr>
      <vt:lpstr>Krajowy Plan Odbudowy i Zwiększania Odporności https://www.gov.pl/web/planodbudowy  </vt:lpstr>
      <vt:lpstr> Naukowa i Akademicka Sieć Komputerowa - Państwowy Instytut Badawczy (NASK)</vt:lpstr>
      <vt:lpstr> PROJEKT FINANSOWANY ZE ŚRODKÓW MINISTERSTWA CYFRYZACJI</vt:lpstr>
      <vt:lpstr>https://kompetencjecyfrowe.gov.pl/aktualnosci/wpis/urzednicy-w-programie-rozwoju-kompetencji-cyfrowych</vt:lpstr>
      <vt:lpstr>Pytania? 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Krzysztof Prybuła</cp:lastModifiedBy>
  <cp:revision>27</cp:revision>
  <cp:lastPrinted>2026-07-06T12:13:43Z</cp:lastPrinted>
  <dcterms:created xsi:type="dcterms:W3CDTF">2022-06-22T09:40:44Z</dcterms:created>
  <dcterms:modified xsi:type="dcterms:W3CDTF">2026-07-06T12:15:39Z</dcterms:modified>
</cp:coreProperties>
</file>