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1"/>
  </p:notesMasterIdLst>
  <p:sldIdLst>
    <p:sldId id="257" r:id="rId3"/>
    <p:sldId id="256" r:id="rId4"/>
    <p:sldId id="838" r:id="rId5"/>
    <p:sldId id="839" r:id="rId6"/>
    <p:sldId id="840" r:id="rId7"/>
    <p:sldId id="841" r:id="rId8"/>
    <p:sldId id="842" r:id="rId9"/>
    <p:sldId id="843" r:id="rId10"/>
    <p:sldId id="876" r:id="rId11"/>
    <p:sldId id="877" r:id="rId12"/>
    <p:sldId id="879" r:id="rId13"/>
    <p:sldId id="850" r:id="rId14"/>
    <p:sldId id="878" r:id="rId15"/>
    <p:sldId id="844" r:id="rId16"/>
    <p:sldId id="880" r:id="rId17"/>
    <p:sldId id="881" r:id="rId18"/>
    <p:sldId id="845" r:id="rId19"/>
    <p:sldId id="849" r:id="rId20"/>
    <p:sldId id="846" r:id="rId21"/>
    <p:sldId id="882" r:id="rId22"/>
    <p:sldId id="883" r:id="rId23"/>
    <p:sldId id="848" r:id="rId24"/>
    <p:sldId id="851" r:id="rId25"/>
    <p:sldId id="274" r:id="rId26"/>
    <p:sldId id="326" r:id="rId27"/>
    <p:sldId id="328" r:id="rId28"/>
    <p:sldId id="263" r:id="rId29"/>
    <p:sldId id="852" r:id="rId30"/>
    <p:sldId id="320" r:id="rId31"/>
    <p:sldId id="861" r:id="rId32"/>
    <p:sldId id="275" r:id="rId33"/>
    <p:sldId id="817" r:id="rId34"/>
    <p:sldId id="885" r:id="rId35"/>
    <p:sldId id="322" r:id="rId36"/>
    <p:sldId id="303" r:id="rId37"/>
    <p:sldId id="853" r:id="rId38"/>
    <p:sldId id="305" r:id="rId39"/>
    <p:sldId id="324" r:id="rId40"/>
    <p:sldId id="862" r:id="rId41"/>
    <p:sldId id="854" r:id="rId42"/>
    <p:sldId id="855" r:id="rId43"/>
    <p:sldId id="856" r:id="rId44"/>
    <p:sldId id="858" r:id="rId45"/>
    <p:sldId id="857" r:id="rId46"/>
    <p:sldId id="863" r:id="rId47"/>
    <p:sldId id="859" r:id="rId48"/>
    <p:sldId id="860" r:id="rId49"/>
    <p:sldId id="273" r:id="rId50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8756"/>
    <a:srgbClr val="1508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F29C22-7587-4589-BDD7-E1030B09E1EC}" v="8" dt="2023-06-09T08:51:42.7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41" autoAdjust="0"/>
    <p:restoredTop sz="86016" autoAdjust="0"/>
  </p:normalViewPr>
  <p:slideViewPr>
    <p:cSldViewPr snapToGrid="0">
      <p:cViewPr varScale="1">
        <p:scale>
          <a:sx n="98" d="100"/>
          <a:sy n="98" d="100"/>
        </p:scale>
        <p:origin x="612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microsoft.com/office/2016/11/relationships/changesInfo" Target="changesInfos/changesInfo1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microsoft.com/office/2015/10/relationships/revisionInfo" Target="revisionInfo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yta Dubel-Klecha" userId="c26c1368-4752-4c63-a27d-8e77084444cc" providerId="ADAL" clId="{9F592FE9-8870-4B73-926A-F65CE32C6FBE}"/>
    <pc:docChg chg="undo redo custSel addSld delSld modSld">
      <pc:chgData name="Edyta Dubel-Klecha" userId="c26c1368-4752-4c63-a27d-8e77084444cc" providerId="ADAL" clId="{9F592FE9-8870-4B73-926A-F65CE32C6FBE}" dt="2023-05-09T10:59:15.924" v="1056" actId="20577"/>
      <pc:docMkLst>
        <pc:docMk/>
      </pc:docMkLst>
      <pc:sldChg chg="modSp mod">
        <pc:chgData name="Edyta Dubel-Klecha" userId="c26c1368-4752-4c63-a27d-8e77084444cc" providerId="ADAL" clId="{9F592FE9-8870-4B73-926A-F65CE32C6FBE}" dt="2023-05-08T11:38:26.672" v="1" actId="20577"/>
        <pc:sldMkLst>
          <pc:docMk/>
          <pc:sldMk cId="2919382546" sldId="256"/>
        </pc:sldMkLst>
        <pc:spChg chg="mod">
          <ac:chgData name="Edyta Dubel-Klecha" userId="c26c1368-4752-4c63-a27d-8e77084444cc" providerId="ADAL" clId="{9F592FE9-8870-4B73-926A-F65CE32C6FBE}" dt="2023-05-08T11:38:26.672" v="1" actId="20577"/>
          <ac:spMkLst>
            <pc:docMk/>
            <pc:sldMk cId="2919382546" sldId="256"/>
            <ac:spMk id="4" creationId="{330E466A-4F5B-2007-7291-65ABD5759798}"/>
          </ac:spMkLst>
        </pc:spChg>
      </pc:sldChg>
      <pc:sldChg chg="modSp mod">
        <pc:chgData name="Edyta Dubel-Klecha" userId="c26c1368-4752-4c63-a27d-8e77084444cc" providerId="ADAL" clId="{9F592FE9-8870-4B73-926A-F65CE32C6FBE}" dt="2023-05-09T06:48:54.047" v="568" actId="20577"/>
        <pc:sldMkLst>
          <pc:docMk/>
          <pc:sldMk cId="2721471659" sldId="274"/>
        </pc:sldMkLst>
        <pc:spChg chg="mod">
          <ac:chgData name="Edyta Dubel-Klecha" userId="c26c1368-4752-4c63-a27d-8e77084444cc" providerId="ADAL" clId="{9F592FE9-8870-4B73-926A-F65CE32C6FBE}" dt="2023-05-09T06:45:51.159" v="538" actId="20577"/>
          <ac:spMkLst>
            <pc:docMk/>
            <pc:sldMk cId="2721471659" sldId="274"/>
            <ac:spMk id="19" creationId="{3088E3B4-5372-2FB0-37D5-F3B53602ABB6}"/>
          </ac:spMkLst>
        </pc:spChg>
        <pc:spChg chg="mod">
          <ac:chgData name="Edyta Dubel-Klecha" userId="c26c1368-4752-4c63-a27d-8e77084444cc" providerId="ADAL" clId="{9F592FE9-8870-4B73-926A-F65CE32C6FBE}" dt="2023-05-09T06:46:35.275" v="560" actId="20577"/>
          <ac:spMkLst>
            <pc:docMk/>
            <pc:sldMk cId="2721471659" sldId="274"/>
            <ac:spMk id="20" creationId="{C9533EB0-ED11-BBF0-9F97-311B40783102}"/>
          </ac:spMkLst>
        </pc:spChg>
        <pc:spChg chg="mod">
          <ac:chgData name="Edyta Dubel-Klecha" userId="c26c1368-4752-4c63-a27d-8e77084444cc" providerId="ADAL" clId="{9F592FE9-8870-4B73-926A-F65CE32C6FBE}" dt="2023-05-09T06:48:54.047" v="568" actId="20577"/>
          <ac:spMkLst>
            <pc:docMk/>
            <pc:sldMk cId="2721471659" sldId="274"/>
            <ac:spMk id="24" creationId="{BEEFCF64-F290-6315-397A-33B0881CB4CC}"/>
          </ac:spMkLst>
        </pc:spChg>
        <pc:spChg chg="mod">
          <ac:chgData name="Edyta Dubel-Klecha" userId="c26c1368-4752-4c63-a27d-8e77084444cc" providerId="ADAL" clId="{9F592FE9-8870-4B73-926A-F65CE32C6FBE}" dt="2023-05-09T06:46:11.736" v="555" actId="2711"/>
          <ac:spMkLst>
            <pc:docMk/>
            <pc:sldMk cId="2721471659" sldId="274"/>
            <ac:spMk id="37" creationId="{F8130F2D-170F-1DE3-8B0D-06635A27576F}"/>
          </ac:spMkLst>
        </pc:spChg>
        <pc:spChg chg="mod">
          <ac:chgData name="Edyta Dubel-Klecha" userId="c26c1368-4752-4c63-a27d-8e77084444cc" providerId="ADAL" clId="{9F592FE9-8870-4B73-926A-F65CE32C6FBE}" dt="2023-05-09T06:46:22.882" v="557" actId="2711"/>
          <ac:spMkLst>
            <pc:docMk/>
            <pc:sldMk cId="2721471659" sldId="274"/>
            <ac:spMk id="39" creationId="{9B16C58B-F6C4-623A-6198-BBEC84F0A4F1}"/>
          </ac:spMkLst>
        </pc:spChg>
      </pc:sldChg>
      <pc:sldChg chg="addSp delSp modSp mod">
        <pc:chgData name="Edyta Dubel-Klecha" userId="c26c1368-4752-4c63-a27d-8e77084444cc" providerId="ADAL" clId="{9F592FE9-8870-4B73-926A-F65CE32C6FBE}" dt="2023-05-09T10:55:24.052" v="1053" actId="1076"/>
        <pc:sldMkLst>
          <pc:docMk/>
          <pc:sldMk cId="4179982663" sldId="305"/>
        </pc:sldMkLst>
        <pc:spChg chg="del">
          <ac:chgData name="Edyta Dubel-Klecha" userId="c26c1368-4752-4c63-a27d-8e77084444cc" providerId="ADAL" clId="{9F592FE9-8870-4B73-926A-F65CE32C6FBE}" dt="2023-05-09T07:44:47.707" v="1000" actId="478"/>
          <ac:spMkLst>
            <pc:docMk/>
            <pc:sldMk cId="4179982663" sldId="305"/>
            <ac:spMk id="2" creationId="{50F75CE4-E471-A4F1-7DFD-C4E7A8552215}"/>
          </ac:spMkLst>
        </pc:spChg>
        <pc:spChg chg="add">
          <ac:chgData name="Edyta Dubel-Klecha" userId="c26c1368-4752-4c63-a27d-8e77084444cc" providerId="ADAL" clId="{9F592FE9-8870-4B73-926A-F65CE32C6FBE}" dt="2023-05-09T10:55:19.487" v="1052" actId="11529"/>
          <ac:spMkLst>
            <pc:docMk/>
            <pc:sldMk cId="4179982663" sldId="305"/>
            <ac:spMk id="2" creationId="{D30BB62E-83D0-3F73-9EC0-418A439328B7}"/>
          </ac:spMkLst>
        </pc:spChg>
        <pc:spChg chg="mod">
          <ac:chgData name="Edyta Dubel-Klecha" userId="c26c1368-4752-4c63-a27d-8e77084444cc" providerId="ADAL" clId="{9F592FE9-8870-4B73-926A-F65CE32C6FBE}" dt="2023-05-09T08:13:21.921" v="1048" actId="27636"/>
          <ac:spMkLst>
            <pc:docMk/>
            <pc:sldMk cId="4179982663" sldId="305"/>
            <ac:spMk id="4" creationId="{EC6C09CA-6801-66DA-4F52-8B4FE666DDAA}"/>
          </ac:spMkLst>
        </pc:spChg>
        <pc:spChg chg="mod">
          <ac:chgData name="Edyta Dubel-Klecha" userId="c26c1368-4752-4c63-a27d-8e77084444cc" providerId="ADAL" clId="{9F592FE9-8870-4B73-926A-F65CE32C6FBE}" dt="2023-05-09T07:40:19.243" v="889" actId="20577"/>
          <ac:spMkLst>
            <pc:docMk/>
            <pc:sldMk cId="4179982663" sldId="305"/>
            <ac:spMk id="5" creationId="{8D9802DD-77D5-A584-5B4F-1A4AAF31F03C}"/>
          </ac:spMkLst>
        </pc:spChg>
        <pc:spChg chg="mod">
          <ac:chgData name="Edyta Dubel-Klecha" userId="c26c1368-4752-4c63-a27d-8e77084444cc" providerId="ADAL" clId="{9F592FE9-8870-4B73-926A-F65CE32C6FBE}" dt="2023-05-09T07:43:09.568" v="989" actId="1076"/>
          <ac:spMkLst>
            <pc:docMk/>
            <pc:sldMk cId="4179982663" sldId="305"/>
            <ac:spMk id="6" creationId="{A06EC1D2-9C7D-660A-C60D-9A15D51DE785}"/>
          </ac:spMkLst>
        </pc:spChg>
        <pc:spChg chg="mod">
          <ac:chgData name="Edyta Dubel-Klecha" userId="c26c1368-4752-4c63-a27d-8e77084444cc" providerId="ADAL" clId="{9F592FE9-8870-4B73-926A-F65CE32C6FBE}" dt="2023-05-09T07:43:13.480" v="990" actId="1076"/>
          <ac:spMkLst>
            <pc:docMk/>
            <pc:sldMk cId="4179982663" sldId="305"/>
            <ac:spMk id="7" creationId="{E712FCEF-78DB-1924-BC9B-A93BC3FE92CA}"/>
          </ac:spMkLst>
        </pc:spChg>
        <pc:spChg chg="mod">
          <ac:chgData name="Edyta Dubel-Klecha" userId="c26c1368-4752-4c63-a27d-8e77084444cc" providerId="ADAL" clId="{9F592FE9-8870-4B73-926A-F65CE32C6FBE}" dt="2023-05-09T07:43:21.267" v="993" actId="1076"/>
          <ac:spMkLst>
            <pc:docMk/>
            <pc:sldMk cId="4179982663" sldId="305"/>
            <ac:spMk id="8" creationId="{EFEE7423-8E44-A45E-9C96-57D6E552A169}"/>
          </ac:spMkLst>
        </pc:spChg>
        <pc:spChg chg="mod">
          <ac:chgData name="Edyta Dubel-Klecha" userId="c26c1368-4752-4c63-a27d-8e77084444cc" providerId="ADAL" clId="{9F592FE9-8870-4B73-926A-F65CE32C6FBE}" dt="2023-05-09T10:55:24.052" v="1053" actId="1076"/>
          <ac:spMkLst>
            <pc:docMk/>
            <pc:sldMk cId="4179982663" sldId="305"/>
            <ac:spMk id="9" creationId="{9550240B-E0E0-246B-BD6B-FF465D60E934}"/>
          </ac:spMkLst>
        </pc:spChg>
        <pc:spChg chg="del">
          <ac:chgData name="Edyta Dubel-Klecha" userId="c26c1368-4752-4c63-a27d-8e77084444cc" providerId="ADAL" clId="{9F592FE9-8870-4B73-926A-F65CE32C6FBE}" dt="2023-05-09T07:31:59.002" v="844" actId="478"/>
          <ac:spMkLst>
            <pc:docMk/>
            <pc:sldMk cId="4179982663" sldId="305"/>
            <ac:spMk id="10" creationId="{A5E778D8-FB25-13A1-C3EF-634274DF2317}"/>
          </ac:spMkLst>
        </pc:spChg>
        <pc:spChg chg="add mod">
          <ac:chgData name="Edyta Dubel-Klecha" userId="c26c1368-4752-4c63-a27d-8e77084444cc" providerId="ADAL" clId="{9F592FE9-8870-4B73-926A-F65CE32C6FBE}" dt="2023-05-09T07:42:58.380" v="988" actId="1076"/>
          <ac:spMkLst>
            <pc:docMk/>
            <pc:sldMk cId="4179982663" sldId="305"/>
            <ac:spMk id="11" creationId="{DB73CFB8-4226-2762-766B-09D5ED6235C3}"/>
          </ac:spMkLst>
        </pc:spChg>
        <pc:spChg chg="add mod">
          <ac:chgData name="Edyta Dubel-Klecha" userId="c26c1368-4752-4c63-a27d-8e77084444cc" providerId="ADAL" clId="{9F592FE9-8870-4B73-926A-F65CE32C6FBE}" dt="2023-05-09T08:07:58.592" v="1026" actId="207"/>
          <ac:spMkLst>
            <pc:docMk/>
            <pc:sldMk cId="4179982663" sldId="305"/>
            <ac:spMk id="12" creationId="{6EE6EFEE-51EA-AD50-1D98-4FC13EE4810F}"/>
          </ac:spMkLst>
        </pc:spChg>
        <pc:spChg chg="add mod">
          <ac:chgData name="Edyta Dubel-Klecha" userId="c26c1368-4752-4c63-a27d-8e77084444cc" providerId="ADAL" clId="{9F592FE9-8870-4B73-926A-F65CE32C6FBE}" dt="2023-05-09T08:08:05.927" v="1028" actId="207"/>
          <ac:spMkLst>
            <pc:docMk/>
            <pc:sldMk cId="4179982663" sldId="305"/>
            <ac:spMk id="13" creationId="{9631AD16-1FDF-7370-4B41-49B38BCC9592}"/>
          </ac:spMkLst>
        </pc:spChg>
        <pc:spChg chg="add mod">
          <ac:chgData name="Edyta Dubel-Klecha" userId="c26c1368-4752-4c63-a27d-8e77084444cc" providerId="ADAL" clId="{9F592FE9-8870-4B73-926A-F65CE32C6FBE}" dt="2023-05-09T08:08:08.318" v="1029" actId="207"/>
          <ac:spMkLst>
            <pc:docMk/>
            <pc:sldMk cId="4179982663" sldId="305"/>
            <ac:spMk id="14" creationId="{202FB0A6-DC46-F023-FA9F-E86D43E5E015}"/>
          </ac:spMkLst>
        </pc:spChg>
        <pc:spChg chg="add mod">
          <ac:chgData name="Edyta Dubel-Klecha" userId="c26c1368-4752-4c63-a27d-8e77084444cc" providerId="ADAL" clId="{9F592FE9-8870-4B73-926A-F65CE32C6FBE}" dt="2023-05-09T08:08:11.255" v="1030" actId="207"/>
          <ac:spMkLst>
            <pc:docMk/>
            <pc:sldMk cId="4179982663" sldId="305"/>
            <ac:spMk id="15" creationId="{D32CBB12-5840-1E45-70FB-4E00BB8E241F}"/>
          </ac:spMkLst>
        </pc:spChg>
      </pc:sldChg>
      <pc:sldChg chg="modSp mod">
        <pc:chgData name="Edyta Dubel-Klecha" userId="c26c1368-4752-4c63-a27d-8e77084444cc" providerId="ADAL" clId="{9F592FE9-8870-4B73-926A-F65CE32C6FBE}" dt="2023-05-09T06:49:06.100" v="570" actId="20577"/>
        <pc:sldMkLst>
          <pc:docMk/>
          <pc:sldMk cId="2407162663" sldId="326"/>
        </pc:sldMkLst>
        <pc:spChg chg="mod">
          <ac:chgData name="Edyta Dubel-Klecha" userId="c26c1368-4752-4c63-a27d-8e77084444cc" providerId="ADAL" clId="{9F592FE9-8870-4B73-926A-F65CE32C6FBE}" dt="2023-05-09T06:49:06.100" v="570" actId="20577"/>
          <ac:spMkLst>
            <pc:docMk/>
            <pc:sldMk cId="2407162663" sldId="326"/>
            <ac:spMk id="4" creationId="{EC6C09CA-6801-66DA-4F52-8B4FE666DDAA}"/>
          </ac:spMkLst>
        </pc:spChg>
      </pc:sldChg>
      <pc:sldChg chg="modSp mod">
        <pc:chgData name="Edyta Dubel-Klecha" userId="c26c1368-4752-4c63-a27d-8e77084444cc" providerId="ADAL" clId="{9F592FE9-8870-4B73-926A-F65CE32C6FBE}" dt="2023-05-09T06:49:12.066" v="571" actId="2711"/>
        <pc:sldMkLst>
          <pc:docMk/>
          <pc:sldMk cId="3413727537" sldId="328"/>
        </pc:sldMkLst>
        <pc:spChg chg="mod">
          <ac:chgData name="Edyta Dubel-Klecha" userId="c26c1368-4752-4c63-a27d-8e77084444cc" providerId="ADAL" clId="{9F592FE9-8870-4B73-926A-F65CE32C6FBE}" dt="2023-05-09T06:49:12.066" v="571" actId="2711"/>
          <ac:spMkLst>
            <pc:docMk/>
            <pc:sldMk cId="3413727537" sldId="328"/>
            <ac:spMk id="4" creationId="{EC6C09CA-6801-66DA-4F52-8B4FE666DDAA}"/>
          </ac:spMkLst>
        </pc:spChg>
      </pc:sldChg>
      <pc:sldChg chg="del">
        <pc:chgData name="Edyta Dubel-Klecha" userId="c26c1368-4752-4c63-a27d-8e77084444cc" providerId="ADAL" clId="{9F592FE9-8870-4B73-926A-F65CE32C6FBE}" dt="2023-05-09T07:08:26.667" v="647" actId="47"/>
        <pc:sldMkLst>
          <pc:docMk/>
          <pc:sldMk cId="1840754408" sldId="329"/>
        </pc:sldMkLst>
      </pc:sldChg>
      <pc:sldChg chg="addSp delSp modSp mod">
        <pc:chgData name="Edyta Dubel-Klecha" userId="c26c1368-4752-4c63-a27d-8e77084444cc" providerId="ADAL" clId="{9F592FE9-8870-4B73-926A-F65CE32C6FBE}" dt="2023-05-09T10:59:15.924" v="1056" actId="20577"/>
        <pc:sldMkLst>
          <pc:docMk/>
          <pc:sldMk cId="1412091966" sldId="817"/>
        </pc:sldMkLst>
        <pc:spChg chg="mod">
          <ac:chgData name="Edyta Dubel-Klecha" userId="c26c1368-4752-4c63-a27d-8e77084444cc" providerId="ADAL" clId="{9F592FE9-8870-4B73-926A-F65CE32C6FBE}" dt="2023-05-09T07:18:54.269" v="686" actId="114"/>
          <ac:spMkLst>
            <pc:docMk/>
            <pc:sldMk cId="1412091966" sldId="817"/>
            <ac:spMk id="4" creationId="{EC6C09CA-6801-66DA-4F52-8B4FE666DDAA}"/>
          </ac:spMkLst>
        </pc:spChg>
        <pc:spChg chg="mod">
          <ac:chgData name="Edyta Dubel-Klecha" userId="c26c1368-4752-4c63-a27d-8e77084444cc" providerId="ADAL" clId="{9F592FE9-8870-4B73-926A-F65CE32C6FBE}" dt="2023-05-09T10:59:15.924" v="1056" actId="20577"/>
          <ac:spMkLst>
            <pc:docMk/>
            <pc:sldMk cId="1412091966" sldId="817"/>
            <ac:spMk id="5" creationId="{8D9802DD-77D5-A584-5B4F-1A4AAF31F03C}"/>
          </ac:spMkLst>
        </pc:spChg>
        <pc:spChg chg="add del mod">
          <ac:chgData name="Edyta Dubel-Klecha" userId="c26c1368-4752-4c63-a27d-8e77084444cc" providerId="ADAL" clId="{9F592FE9-8870-4B73-926A-F65CE32C6FBE}" dt="2023-05-09T06:51:50.662" v="575"/>
          <ac:spMkLst>
            <pc:docMk/>
            <pc:sldMk cId="1412091966" sldId="817"/>
            <ac:spMk id="7" creationId="{AB6ACCF0-915D-2BFB-9E83-0A29AC6EEE55}"/>
          </ac:spMkLst>
        </pc:spChg>
        <pc:spChg chg="add del mod">
          <ac:chgData name="Edyta Dubel-Klecha" userId="c26c1368-4752-4c63-a27d-8e77084444cc" providerId="ADAL" clId="{9F592FE9-8870-4B73-926A-F65CE32C6FBE}" dt="2023-05-09T06:53:33.166" v="589"/>
          <ac:spMkLst>
            <pc:docMk/>
            <pc:sldMk cId="1412091966" sldId="817"/>
            <ac:spMk id="9" creationId="{C88B6F0D-707B-A3AF-E092-AF54ABC8B69F}"/>
          </ac:spMkLst>
        </pc:spChg>
        <pc:spChg chg="add del mod">
          <ac:chgData name="Edyta Dubel-Klecha" userId="c26c1368-4752-4c63-a27d-8e77084444cc" providerId="ADAL" clId="{9F592FE9-8870-4B73-926A-F65CE32C6FBE}" dt="2023-05-09T06:55:56.002" v="604"/>
          <ac:spMkLst>
            <pc:docMk/>
            <pc:sldMk cId="1412091966" sldId="817"/>
            <ac:spMk id="11" creationId="{3675AD31-A044-8CAD-6F81-64E61A4DF196}"/>
          </ac:spMkLst>
        </pc:spChg>
        <pc:graphicFrameChg chg="add del mod">
          <ac:chgData name="Edyta Dubel-Klecha" userId="c26c1368-4752-4c63-a27d-8e77084444cc" providerId="ADAL" clId="{9F592FE9-8870-4B73-926A-F65CE32C6FBE}" dt="2023-05-09T06:51:35.869" v="573"/>
          <ac:graphicFrameMkLst>
            <pc:docMk/>
            <pc:sldMk cId="1412091966" sldId="817"/>
            <ac:graphicFrameMk id="2" creationId="{2EC41892-30A0-0114-D907-D69F96863F38}"/>
          </ac:graphicFrameMkLst>
        </pc:graphicFrameChg>
        <pc:graphicFrameChg chg="add del mod">
          <ac:chgData name="Edyta Dubel-Klecha" userId="c26c1368-4752-4c63-a27d-8e77084444cc" providerId="ADAL" clId="{9F592FE9-8870-4B73-926A-F65CE32C6FBE}" dt="2023-05-09T06:51:50.662" v="575"/>
          <ac:graphicFrameMkLst>
            <pc:docMk/>
            <pc:sldMk cId="1412091966" sldId="817"/>
            <ac:graphicFrameMk id="6" creationId="{7F2E509B-6E8E-364D-C744-F845164B2634}"/>
          </ac:graphicFrameMkLst>
        </pc:graphicFrameChg>
        <pc:graphicFrameChg chg="add del mod">
          <ac:chgData name="Edyta Dubel-Klecha" userId="c26c1368-4752-4c63-a27d-8e77084444cc" providerId="ADAL" clId="{9F592FE9-8870-4B73-926A-F65CE32C6FBE}" dt="2023-05-09T06:53:33.166" v="589"/>
          <ac:graphicFrameMkLst>
            <pc:docMk/>
            <pc:sldMk cId="1412091966" sldId="817"/>
            <ac:graphicFrameMk id="8" creationId="{F121D49E-DE9B-9F22-1ED1-C809A2C12325}"/>
          </ac:graphicFrameMkLst>
        </pc:graphicFrameChg>
        <pc:graphicFrameChg chg="add del mod">
          <ac:chgData name="Edyta Dubel-Klecha" userId="c26c1368-4752-4c63-a27d-8e77084444cc" providerId="ADAL" clId="{9F592FE9-8870-4B73-926A-F65CE32C6FBE}" dt="2023-05-09T06:55:56.002" v="604"/>
          <ac:graphicFrameMkLst>
            <pc:docMk/>
            <pc:sldMk cId="1412091966" sldId="817"/>
            <ac:graphicFrameMk id="10" creationId="{49A6C4E5-E6F5-C48C-5ED3-E6DA09E30A74}"/>
          </ac:graphicFrameMkLst>
        </pc:graphicFrameChg>
      </pc:sldChg>
      <pc:sldChg chg="modSp mod">
        <pc:chgData name="Edyta Dubel-Klecha" userId="c26c1368-4752-4c63-a27d-8e77084444cc" providerId="ADAL" clId="{9F592FE9-8870-4B73-926A-F65CE32C6FBE}" dt="2023-05-08T11:40:55.599" v="92" actId="20577"/>
        <pc:sldMkLst>
          <pc:docMk/>
          <pc:sldMk cId="1408744078" sldId="839"/>
        </pc:sldMkLst>
        <pc:spChg chg="mod">
          <ac:chgData name="Edyta Dubel-Klecha" userId="c26c1368-4752-4c63-a27d-8e77084444cc" providerId="ADAL" clId="{9F592FE9-8870-4B73-926A-F65CE32C6FBE}" dt="2023-05-08T11:40:55.599" v="92" actId="20577"/>
          <ac:spMkLst>
            <pc:docMk/>
            <pc:sldMk cId="1408744078" sldId="839"/>
            <ac:spMk id="2" creationId="{5ABE9FA8-5CDA-F518-C7C4-F98F397B7B39}"/>
          </ac:spMkLst>
        </pc:spChg>
      </pc:sldChg>
      <pc:sldChg chg="addSp modSp mod">
        <pc:chgData name="Edyta Dubel-Klecha" userId="c26c1368-4752-4c63-a27d-8e77084444cc" providerId="ADAL" clId="{9F592FE9-8870-4B73-926A-F65CE32C6FBE}" dt="2023-05-08T11:43:47.257" v="122" actId="1076"/>
        <pc:sldMkLst>
          <pc:docMk/>
          <pc:sldMk cId="3924194573" sldId="840"/>
        </pc:sldMkLst>
        <pc:spChg chg="add mod">
          <ac:chgData name="Edyta Dubel-Klecha" userId="c26c1368-4752-4c63-a27d-8e77084444cc" providerId="ADAL" clId="{9F592FE9-8870-4B73-926A-F65CE32C6FBE}" dt="2023-05-08T11:41:24.204" v="94" actId="1076"/>
          <ac:spMkLst>
            <pc:docMk/>
            <pc:sldMk cId="3924194573" sldId="840"/>
            <ac:spMk id="18" creationId="{24109A04-C8CD-D466-6FA9-29E641BBA8DF}"/>
          </ac:spMkLst>
        </pc:spChg>
        <pc:spChg chg="add mod">
          <ac:chgData name="Edyta Dubel-Klecha" userId="c26c1368-4752-4c63-a27d-8e77084444cc" providerId="ADAL" clId="{9F592FE9-8870-4B73-926A-F65CE32C6FBE}" dt="2023-05-08T11:43:47.257" v="122" actId="1076"/>
          <ac:spMkLst>
            <pc:docMk/>
            <pc:sldMk cId="3924194573" sldId="840"/>
            <ac:spMk id="19" creationId="{35EFDF68-0CB5-2025-CAFE-E2AEF5B84AF7}"/>
          </ac:spMkLst>
        </pc:spChg>
      </pc:sldChg>
      <pc:sldChg chg="modSp mod">
        <pc:chgData name="Edyta Dubel-Klecha" userId="c26c1368-4752-4c63-a27d-8e77084444cc" providerId="ADAL" clId="{9F592FE9-8870-4B73-926A-F65CE32C6FBE}" dt="2023-05-08T12:36:11.961" v="154" actId="20577"/>
        <pc:sldMkLst>
          <pc:docMk/>
          <pc:sldMk cId="4128569200" sldId="841"/>
        </pc:sldMkLst>
        <pc:spChg chg="mod">
          <ac:chgData name="Edyta Dubel-Klecha" userId="c26c1368-4752-4c63-a27d-8e77084444cc" providerId="ADAL" clId="{9F592FE9-8870-4B73-926A-F65CE32C6FBE}" dt="2023-05-08T12:36:11.961" v="154" actId="20577"/>
          <ac:spMkLst>
            <pc:docMk/>
            <pc:sldMk cId="4128569200" sldId="841"/>
            <ac:spMk id="4" creationId="{EC6C09CA-6801-66DA-4F52-8B4FE666DDAA}"/>
          </ac:spMkLst>
        </pc:spChg>
      </pc:sldChg>
      <pc:sldChg chg="add">
        <pc:chgData name="Edyta Dubel-Klecha" userId="c26c1368-4752-4c63-a27d-8e77084444cc" providerId="ADAL" clId="{9F592FE9-8870-4B73-926A-F65CE32C6FBE}" dt="2023-05-08T12:46:37.478" v="263"/>
        <pc:sldMkLst>
          <pc:docMk/>
          <pc:sldMk cId="311892908" sldId="842"/>
        </pc:sldMkLst>
      </pc:sldChg>
      <pc:sldChg chg="del">
        <pc:chgData name="Edyta Dubel-Klecha" userId="c26c1368-4752-4c63-a27d-8e77084444cc" providerId="ADAL" clId="{9F592FE9-8870-4B73-926A-F65CE32C6FBE}" dt="2023-05-08T12:46:28.565" v="262" actId="2696"/>
        <pc:sldMkLst>
          <pc:docMk/>
          <pc:sldMk cId="4258112799" sldId="842"/>
        </pc:sldMkLst>
      </pc:sldChg>
      <pc:sldChg chg="modSp mod">
        <pc:chgData name="Edyta Dubel-Klecha" userId="c26c1368-4752-4c63-a27d-8e77084444cc" providerId="ADAL" clId="{9F592FE9-8870-4B73-926A-F65CE32C6FBE}" dt="2023-05-08T12:43:43.463" v="225" actId="27636"/>
        <pc:sldMkLst>
          <pc:docMk/>
          <pc:sldMk cId="3297693075" sldId="843"/>
        </pc:sldMkLst>
        <pc:spChg chg="mod">
          <ac:chgData name="Edyta Dubel-Klecha" userId="c26c1368-4752-4c63-a27d-8e77084444cc" providerId="ADAL" clId="{9F592FE9-8870-4B73-926A-F65CE32C6FBE}" dt="2023-05-08T12:43:43.463" v="225" actId="27636"/>
          <ac:spMkLst>
            <pc:docMk/>
            <pc:sldMk cId="3297693075" sldId="843"/>
            <ac:spMk id="4" creationId="{EC6C09CA-6801-66DA-4F52-8B4FE666DDAA}"/>
          </ac:spMkLst>
        </pc:spChg>
      </pc:sldChg>
      <pc:sldChg chg="addSp delSp modSp mod">
        <pc:chgData name="Edyta Dubel-Klecha" userId="c26c1368-4752-4c63-a27d-8e77084444cc" providerId="ADAL" clId="{9F592FE9-8870-4B73-926A-F65CE32C6FBE}" dt="2023-05-09T10:54:35.258" v="1051" actId="478"/>
        <pc:sldMkLst>
          <pc:docMk/>
          <pc:sldMk cId="2953167014" sldId="844"/>
        </pc:sldMkLst>
        <pc:spChg chg="del mod">
          <ac:chgData name="Edyta Dubel-Klecha" userId="c26c1368-4752-4c63-a27d-8e77084444cc" providerId="ADAL" clId="{9F592FE9-8870-4B73-926A-F65CE32C6FBE}" dt="2023-05-09T06:09:31.001" v="376"/>
          <ac:spMkLst>
            <pc:docMk/>
            <pc:sldMk cId="2953167014" sldId="844"/>
            <ac:spMk id="2" creationId="{C0631D38-843D-0D67-F19E-992E293A78A7}"/>
          </ac:spMkLst>
        </pc:spChg>
        <pc:spChg chg="mod">
          <ac:chgData name="Edyta Dubel-Klecha" userId="c26c1368-4752-4c63-a27d-8e77084444cc" providerId="ADAL" clId="{9F592FE9-8870-4B73-926A-F65CE32C6FBE}" dt="2023-05-09T06:09:46.941" v="378" actId="113"/>
          <ac:spMkLst>
            <pc:docMk/>
            <pc:sldMk cId="2953167014" sldId="844"/>
            <ac:spMk id="4" creationId="{EC6C09CA-6801-66DA-4F52-8B4FE666DDAA}"/>
          </ac:spMkLst>
        </pc:spChg>
        <pc:spChg chg="add del">
          <ac:chgData name="Edyta Dubel-Klecha" userId="c26c1368-4752-4c63-a27d-8e77084444cc" providerId="ADAL" clId="{9F592FE9-8870-4B73-926A-F65CE32C6FBE}" dt="2023-05-09T10:54:35.258" v="1051" actId="478"/>
          <ac:spMkLst>
            <pc:docMk/>
            <pc:sldMk cId="2953167014" sldId="844"/>
            <ac:spMk id="5" creationId="{488A22E2-AC74-F3D8-5C9E-48F8B685FB8A}"/>
          </ac:spMkLst>
        </pc:spChg>
      </pc:sldChg>
      <pc:sldChg chg="modSp mod">
        <pc:chgData name="Edyta Dubel-Klecha" userId="c26c1368-4752-4c63-a27d-8e77084444cc" providerId="ADAL" clId="{9F592FE9-8870-4B73-926A-F65CE32C6FBE}" dt="2023-05-09T06:17:57.655" v="394" actId="11"/>
        <pc:sldMkLst>
          <pc:docMk/>
          <pc:sldMk cId="3827981404" sldId="846"/>
        </pc:sldMkLst>
        <pc:spChg chg="mod">
          <ac:chgData name="Edyta Dubel-Klecha" userId="c26c1368-4752-4c63-a27d-8e77084444cc" providerId="ADAL" clId="{9F592FE9-8870-4B73-926A-F65CE32C6FBE}" dt="2023-05-09T06:17:57.655" v="394" actId="11"/>
          <ac:spMkLst>
            <pc:docMk/>
            <pc:sldMk cId="3827981404" sldId="846"/>
            <ac:spMk id="4" creationId="{EC6C09CA-6801-66DA-4F52-8B4FE666DDAA}"/>
          </ac:spMkLst>
        </pc:spChg>
      </pc:sldChg>
      <pc:sldChg chg="del">
        <pc:chgData name="Edyta Dubel-Klecha" userId="c26c1368-4752-4c63-a27d-8e77084444cc" providerId="ADAL" clId="{9F592FE9-8870-4B73-926A-F65CE32C6FBE}" dt="2023-05-09T06:20:42.530" v="400" actId="47"/>
        <pc:sldMkLst>
          <pc:docMk/>
          <pc:sldMk cId="3334325684" sldId="847"/>
        </pc:sldMkLst>
      </pc:sldChg>
      <pc:sldChg chg="modSp mod">
        <pc:chgData name="Edyta Dubel-Klecha" userId="c26c1368-4752-4c63-a27d-8e77084444cc" providerId="ADAL" clId="{9F592FE9-8870-4B73-926A-F65CE32C6FBE}" dt="2023-05-09T06:19:04.494" v="399" actId="14100"/>
        <pc:sldMkLst>
          <pc:docMk/>
          <pc:sldMk cId="513447448" sldId="848"/>
        </pc:sldMkLst>
        <pc:spChg chg="mod">
          <ac:chgData name="Edyta Dubel-Klecha" userId="c26c1368-4752-4c63-a27d-8e77084444cc" providerId="ADAL" clId="{9F592FE9-8870-4B73-926A-F65CE32C6FBE}" dt="2023-05-09T06:19:04.494" v="399" actId="14100"/>
          <ac:spMkLst>
            <pc:docMk/>
            <pc:sldMk cId="513447448" sldId="848"/>
            <ac:spMk id="5" creationId="{72888AF1-7A7D-CBD2-41AE-B9D0873D5651}"/>
          </ac:spMkLst>
        </pc:spChg>
      </pc:sldChg>
      <pc:sldChg chg="modSp mod">
        <pc:chgData name="Edyta Dubel-Klecha" userId="c26c1368-4752-4c63-a27d-8e77084444cc" providerId="ADAL" clId="{9F592FE9-8870-4B73-926A-F65CE32C6FBE}" dt="2023-05-09T06:16:49.167" v="387" actId="20577"/>
        <pc:sldMkLst>
          <pc:docMk/>
          <pc:sldMk cId="618992104" sldId="849"/>
        </pc:sldMkLst>
        <pc:spChg chg="mod">
          <ac:chgData name="Edyta Dubel-Klecha" userId="c26c1368-4752-4c63-a27d-8e77084444cc" providerId="ADAL" clId="{9F592FE9-8870-4B73-926A-F65CE32C6FBE}" dt="2023-05-09T06:16:49.167" v="387" actId="20577"/>
          <ac:spMkLst>
            <pc:docMk/>
            <pc:sldMk cId="618992104" sldId="849"/>
            <ac:spMk id="4" creationId="{EC6C09CA-6801-66DA-4F52-8B4FE666DDAA}"/>
          </ac:spMkLst>
        </pc:spChg>
      </pc:sldChg>
      <pc:sldChg chg="modSp mod">
        <pc:chgData name="Edyta Dubel-Klecha" userId="c26c1368-4752-4c63-a27d-8e77084444cc" providerId="ADAL" clId="{9F592FE9-8870-4B73-926A-F65CE32C6FBE}" dt="2023-05-08T12:51:04.733" v="319" actId="113"/>
        <pc:sldMkLst>
          <pc:docMk/>
          <pc:sldMk cId="1542270223" sldId="850"/>
        </pc:sldMkLst>
        <pc:spChg chg="mod">
          <ac:chgData name="Edyta Dubel-Klecha" userId="c26c1368-4752-4c63-a27d-8e77084444cc" providerId="ADAL" clId="{9F592FE9-8870-4B73-926A-F65CE32C6FBE}" dt="2023-05-08T12:51:04.733" v="319" actId="113"/>
          <ac:spMkLst>
            <pc:docMk/>
            <pc:sldMk cId="1542270223" sldId="850"/>
            <ac:spMk id="4" creationId="{EC6C09CA-6801-66DA-4F52-8B4FE666DDAA}"/>
          </ac:spMkLst>
        </pc:spChg>
      </pc:sldChg>
      <pc:sldChg chg="modSp add mod">
        <pc:chgData name="Edyta Dubel-Klecha" userId="c26c1368-4752-4c63-a27d-8e77084444cc" providerId="ADAL" clId="{9F592FE9-8870-4B73-926A-F65CE32C6FBE}" dt="2023-05-09T06:30:38.283" v="485" actId="14100"/>
        <pc:sldMkLst>
          <pc:docMk/>
          <pc:sldMk cId="3566493729" sldId="864"/>
        </pc:sldMkLst>
        <pc:spChg chg="mod">
          <ac:chgData name="Edyta Dubel-Klecha" userId="c26c1368-4752-4c63-a27d-8e77084444cc" providerId="ADAL" clId="{9F592FE9-8870-4B73-926A-F65CE32C6FBE}" dt="2023-05-09T06:30:38.283" v="485" actId="14100"/>
          <ac:spMkLst>
            <pc:docMk/>
            <pc:sldMk cId="3566493729" sldId="864"/>
            <ac:spMk id="4" creationId="{EC6C09CA-6801-66DA-4F52-8B4FE666DDAA}"/>
          </ac:spMkLst>
        </pc:spChg>
      </pc:sldChg>
      <pc:sldChg chg="modSp add mod">
        <pc:chgData name="Edyta Dubel-Klecha" userId="c26c1368-4752-4c63-a27d-8e77084444cc" providerId="ADAL" clId="{9F592FE9-8870-4B73-926A-F65CE32C6FBE}" dt="2023-05-09T06:28:33.609" v="466" actId="14100"/>
        <pc:sldMkLst>
          <pc:docMk/>
          <pc:sldMk cId="885154259" sldId="865"/>
        </pc:sldMkLst>
        <pc:spChg chg="mod">
          <ac:chgData name="Edyta Dubel-Klecha" userId="c26c1368-4752-4c63-a27d-8e77084444cc" providerId="ADAL" clId="{9F592FE9-8870-4B73-926A-F65CE32C6FBE}" dt="2023-05-09T06:28:33.609" v="466" actId="14100"/>
          <ac:spMkLst>
            <pc:docMk/>
            <pc:sldMk cId="885154259" sldId="865"/>
            <ac:spMk id="4" creationId="{EC6C09CA-6801-66DA-4F52-8B4FE666DDAA}"/>
          </ac:spMkLst>
        </pc:spChg>
      </pc:sldChg>
      <pc:sldChg chg="addSp delSp modSp add mod">
        <pc:chgData name="Edyta Dubel-Klecha" userId="c26c1368-4752-4c63-a27d-8e77084444cc" providerId="ADAL" clId="{9F592FE9-8870-4B73-926A-F65CE32C6FBE}" dt="2023-05-09T06:31:01.297" v="487" actId="11"/>
        <pc:sldMkLst>
          <pc:docMk/>
          <pc:sldMk cId="3525680169" sldId="866"/>
        </pc:sldMkLst>
        <pc:spChg chg="mod">
          <ac:chgData name="Edyta Dubel-Klecha" userId="c26c1368-4752-4c63-a27d-8e77084444cc" providerId="ADAL" clId="{9F592FE9-8870-4B73-926A-F65CE32C6FBE}" dt="2023-05-09T06:31:01.297" v="487" actId="11"/>
          <ac:spMkLst>
            <pc:docMk/>
            <pc:sldMk cId="3525680169" sldId="866"/>
            <ac:spMk id="4" creationId="{EC6C09CA-6801-66DA-4F52-8B4FE666DDAA}"/>
          </ac:spMkLst>
        </pc:spChg>
        <pc:spChg chg="add del mod">
          <ac:chgData name="Edyta Dubel-Klecha" userId="c26c1368-4752-4c63-a27d-8e77084444cc" providerId="ADAL" clId="{9F592FE9-8870-4B73-926A-F65CE32C6FBE}" dt="2023-05-08T12:45:58.793" v="261" actId="478"/>
          <ac:spMkLst>
            <pc:docMk/>
            <pc:sldMk cId="3525680169" sldId="866"/>
            <ac:spMk id="5" creationId="{EDA495D8-90B7-CB39-7921-5CA8EDB2503E}"/>
          </ac:spMkLst>
        </pc:spChg>
        <pc:spChg chg="add mod">
          <ac:chgData name="Edyta Dubel-Klecha" userId="c26c1368-4752-4c63-a27d-8e77084444cc" providerId="ADAL" clId="{9F592FE9-8870-4B73-926A-F65CE32C6FBE}" dt="2023-05-08T12:45:49.354" v="259"/>
          <ac:spMkLst>
            <pc:docMk/>
            <pc:sldMk cId="3525680169" sldId="866"/>
            <ac:spMk id="6" creationId="{15A53953-753A-6C74-0B02-E64B00157E0D}"/>
          </ac:spMkLst>
        </pc:spChg>
        <pc:spChg chg="del mod">
          <ac:chgData name="Edyta Dubel-Klecha" userId="c26c1368-4752-4c63-a27d-8e77084444cc" providerId="ADAL" clId="{9F592FE9-8870-4B73-926A-F65CE32C6FBE}" dt="2023-05-08T12:45:43.331" v="258" actId="478"/>
          <ac:spMkLst>
            <pc:docMk/>
            <pc:sldMk cId="3525680169" sldId="866"/>
            <ac:spMk id="7" creationId="{5963667F-1751-DA36-D17A-9631EEDEE6AB}"/>
          </ac:spMkLst>
        </pc:spChg>
      </pc:sldChg>
      <pc:sldChg chg="addSp modSp add mod">
        <pc:chgData name="Edyta Dubel-Klecha" userId="c26c1368-4752-4c63-a27d-8e77084444cc" providerId="ADAL" clId="{9F592FE9-8870-4B73-926A-F65CE32C6FBE}" dt="2023-05-09T06:31:14.581" v="489" actId="11"/>
        <pc:sldMkLst>
          <pc:docMk/>
          <pc:sldMk cId="2715741654" sldId="867"/>
        </pc:sldMkLst>
        <pc:spChg chg="add mod">
          <ac:chgData name="Edyta Dubel-Klecha" userId="c26c1368-4752-4c63-a27d-8e77084444cc" providerId="ADAL" clId="{9F592FE9-8870-4B73-926A-F65CE32C6FBE}" dt="2023-05-08T12:45:52.462" v="260"/>
          <ac:spMkLst>
            <pc:docMk/>
            <pc:sldMk cId="2715741654" sldId="867"/>
            <ac:spMk id="2" creationId="{039E5FFA-E237-3FA9-DCB3-AC7D6AA5C912}"/>
          </ac:spMkLst>
        </pc:spChg>
        <pc:spChg chg="mod">
          <ac:chgData name="Edyta Dubel-Klecha" userId="c26c1368-4752-4c63-a27d-8e77084444cc" providerId="ADAL" clId="{9F592FE9-8870-4B73-926A-F65CE32C6FBE}" dt="2023-05-09T06:31:14.581" v="489" actId="11"/>
          <ac:spMkLst>
            <pc:docMk/>
            <pc:sldMk cId="2715741654" sldId="867"/>
            <ac:spMk id="4" creationId="{EC6C09CA-6801-66DA-4F52-8B4FE666DDAA}"/>
          </ac:spMkLst>
        </pc:spChg>
      </pc:sldChg>
      <pc:sldChg chg="modSp add mod">
        <pc:chgData name="Edyta Dubel-Klecha" userId="c26c1368-4752-4c63-a27d-8e77084444cc" providerId="ADAL" clId="{9F592FE9-8870-4B73-926A-F65CE32C6FBE}" dt="2023-05-08T13:11:28.728" v="355" actId="11"/>
        <pc:sldMkLst>
          <pc:docMk/>
          <pc:sldMk cId="407456874" sldId="868"/>
        </pc:sldMkLst>
        <pc:spChg chg="mod">
          <ac:chgData name="Edyta Dubel-Klecha" userId="c26c1368-4752-4c63-a27d-8e77084444cc" providerId="ADAL" clId="{9F592FE9-8870-4B73-926A-F65CE32C6FBE}" dt="2023-05-08T13:11:28.728" v="355" actId="11"/>
          <ac:spMkLst>
            <pc:docMk/>
            <pc:sldMk cId="407456874" sldId="868"/>
            <ac:spMk id="4" creationId="{EC6C09CA-6801-66DA-4F52-8B4FE666DDAA}"/>
          </ac:spMkLst>
        </pc:spChg>
      </pc:sldChg>
      <pc:sldChg chg="modSp add del mod">
        <pc:chgData name="Edyta Dubel-Klecha" userId="c26c1368-4752-4c63-a27d-8e77084444cc" providerId="ADAL" clId="{9F592FE9-8870-4B73-926A-F65CE32C6FBE}" dt="2023-05-09T06:32:40.159" v="491" actId="2696"/>
        <pc:sldMkLst>
          <pc:docMk/>
          <pc:sldMk cId="1322088247" sldId="869"/>
        </pc:sldMkLst>
        <pc:spChg chg="mod">
          <ac:chgData name="Edyta Dubel-Klecha" userId="c26c1368-4752-4c63-a27d-8e77084444cc" providerId="ADAL" clId="{9F592FE9-8870-4B73-926A-F65CE32C6FBE}" dt="2023-05-09T06:32:13.653" v="490" actId="113"/>
          <ac:spMkLst>
            <pc:docMk/>
            <pc:sldMk cId="1322088247" sldId="869"/>
            <ac:spMk id="4" creationId="{EC6C09CA-6801-66DA-4F52-8B4FE666DDAA}"/>
          </ac:spMkLst>
        </pc:spChg>
      </pc:sldChg>
      <pc:sldChg chg="modSp add mod">
        <pc:chgData name="Edyta Dubel-Klecha" userId="c26c1368-4752-4c63-a27d-8e77084444cc" providerId="ADAL" clId="{9F592FE9-8870-4B73-926A-F65CE32C6FBE}" dt="2023-05-09T06:44:03.259" v="515" actId="15"/>
        <pc:sldMkLst>
          <pc:docMk/>
          <pc:sldMk cId="2206235972" sldId="870"/>
        </pc:sldMkLst>
        <pc:spChg chg="mod">
          <ac:chgData name="Edyta Dubel-Klecha" userId="c26c1368-4752-4c63-a27d-8e77084444cc" providerId="ADAL" clId="{9F592FE9-8870-4B73-926A-F65CE32C6FBE}" dt="2023-05-09T06:44:03.259" v="515" actId="15"/>
          <ac:spMkLst>
            <pc:docMk/>
            <pc:sldMk cId="2206235972" sldId="870"/>
            <ac:spMk id="4" creationId="{EC6C09CA-6801-66DA-4F52-8B4FE666DDAA}"/>
          </ac:spMkLst>
        </pc:spChg>
      </pc:sldChg>
      <pc:sldChg chg="modSp add mod">
        <pc:chgData name="Edyta Dubel-Klecha" userId="c26c1368-4752-4c63-a27d-8e77084444cc" providerId="ADAL" clId="{9F592FE9-8870-4B73-926A-F65CE32C6FBE}" dt="2023-05-09T06:28:43.451" v="469" actId="14100"/>
        <pc:sldMkLst>
          <pc:docMk/>
          <pc:sldMk cId="1584761419" sldId="871"/>
        </pc:sldMkLst>
        <pc:spChg chg="mod">
          <ac:chgData name="Edyta Dubel-Klecha" userId="c26c1368-4752-4c63-a27d-8e77084444cc" providerId="ADAL" clId="{9F592FE9-8870-4B73-926A-F65CE32C6FBE}" dt="2023-05-09T06:28:43.451" v="469" actId="14100"/>
          <ac:spMkLst>
            <pc:docMk/>
            <pc:sldMk cId="1584761419" sldId="871"/>
            <ac:spMk id="4" creationId="{EC6C09CA-6801-66DA-4F52-8B4FE666DDAA}"/>
          </ac:spMkLst>
        </pc:spChg>
      </pc:sldChg>
      <pc:sldChg chg="modSp add mod">
        <pc:chgData name="Edyta Dubel-Klecha" userId="c26c1368-4752-4c63-a27d-8e77084444cc" providerId="ADAL" clId="{9F592FE9-8870-4B73-926A-F65CE32C6FBE}" dt="2023-05-09T06:30:09.621" v="482" actId="14100"/>
        <pc:sldMkLst>
          <pc:docMk/>
          <pc:sldMk cId="566864269" sldId="872"/>
        </pc:sldMkLst>
        <pc:spChg chg="mod">
          <ac:chgData name="Edyta Dubel-Klecha" userId="c26c1368-4752-4c63-a27d-8e77084444cc" providerId="ADAL" clId="{9F592FE9-8870-4B73-926A-F65CE32C6FBE}" dt="2023-05-09T06:30:09.621" v="482" actId="14100"/>
          <ac:spMkLst>
            <pc:docMk/>
            <pc:sldMk cId="566864269" sldId="872"/>
            <ac:spMk id="4" creationId="{EC6C09CA-6801-66DA-4F52-8B4FE666DDAA}"/>
          </ac:spMkLst>
        </pc:spChg>
      </pc:sldChg>
      <pc:sldChg chg="modSp add mod">
        <pc:chgData name="Edyta Dubel-Klecha" userId="c26c1368-4752-4c63-a27d-8e77084444cc" providerId="ADAL" clId="{9F592FE9-8870-4B73-926A-F65CE32C6FBE}" dt="2023-05-09T06:29:06.588" v="474" actId="20577"/>
        <pc:sldMkLst>
          <pc:docMk/>
          <pc:sldMk cId="764012844" sldId="873"/>
        </pc:sldMkLst>
        <pc:spChg chg="mod">
          <ac:chgData name="Edyta Dubel-Klecha" userId="c26c1368-4752-4c63-a27d-8e77084444cc" providerId="ADAL" clId="{9F592FE9-8870-4B73-926A-F65CE32C6FBE}" dt="2023-05-09T06:29:06.588" v="474" actId="20577"/>
          <ac:spMkLst>
            <pc:docMk/>
            <pc:sldMk cId="764012844" sldId="873"/>
            <ac:spMk id="4" creationId="{EC6C09CA-6801-66DA-4F52-8B4FE666DDAA}"/>
          </ac:spMkLst>
        </pc:spChg>
      </pc:sldChg>
      <pc:sldChg chg="modSp add mod">
        <pc:chgData name="Edyta Dubel-Klecha" userId="c26c1368-4752-4c63-a27d-8e77084444cc" providerId="ADAL" clId="{9F592FE9-8870-4B73-926A-F65CE32C6FBE}" dt="2023-05-09T06:44:22.879" v="517" actId="20577"/>
        <pc:sldMkLst>
          <pc:docMk/>
          <pc:sldMk cId="3606353983" sldId="874"/>
        </pc:sldMkLst>
        <pc:spChg chg="mod">
          <ac:chgData name="Edyta Dubel-Klecha" userId="c26c1368-4752-4c63-a27d-8e77084444cc" providerId="ADAL" clId="{9F592FE9-8870-4B73-926A-F65CE32C6FBE}" dt="2023-05-09T06:44:22.879" v="517" actId="20577"/>
          <ac:spMkLst>
            <pc:docMk/>
            <pc:sldMk cId="3606353983" sldId="874"/>
            <ac:spMk id="4" creationId="{EC6C09CA-6801-66DA-4F52-8B4FE666DDAA}"/>
          </ac:spMkLst>
        </pc:spChg>
      </pc:sldChg>
      <pc:sldChg chg="modSp add mod">
        <pc:chgData name="Edyta Dubel-Klecha" userId="c26c1368-4752-4c63-a27d-8e77084444cc" providerId="ADAL" clId="{9F592FE9-8870-4B73-926A-F65CE32C6FBE}" dt="2023-05-09T08:13:05.972" v="1045" actId="27636"/>
        <pc:sldMkLst>
          <pc:docMk/>
          <pc:sldMk cId="973109725" sldId="875"/>
        </pc:sldMkLst>
        <pc:spChg chg="mod">
          <ac:chgData name="Edyta Dubel-Klecha" userId="c26c1368-4752-4c63-a27d-8e77084444cc" providerId="ADAL" clId="{9F592FE9-8870-4B73-926A-F65CE32C6FBE}" dt="2023-05-09T07:19:43.722" v="714" actId="113"/>
          <ac:spMkLst>
            <pc:docMk/>
            <pc:sldMk cId="973109725" sldId="875"/>
            <ac:spMk id="4" creationId="{EC6C09CA-6801-66DA-4F52-8B4FE666DDAA}"/>
          </ac:spMkLst>
        </pc:spChg>
        <pc:spChg chg="mod">
          <ac:chgData name="Edyta Dubel-Klecha" userId="c26c1368-4752-4c63-a27d-8e77084444cc" providerId="ADAL" clId="{9F592FE9-8870-4B73-926A-F65CE32C6FBE}" dt="2023-05-09T08:13:05.972" v="1045" actId="27636"/>
          <ac:spMkLst>
            <pc:docMk/>
            <pc:sldMk cId="973109725" sldId="875"/>
            <ac:spMk id="5" creationId="{8D9802DD-77D5-A584-5B4F-1A4AAF31F03C}"/>
          </ac:spMkLst>
        </pc:spChg>
      </pc:sldChg>
      <pc:sldChg chg="addSp delSp modSp add del mod">
        <pc:chgData name="Edyta Dubel-Klecha" userId="c26c1368-4752-4c63-a27d-8e77084444cc" providerId="ADAL" clId="{9F592FE9-8870-4B73-926A-F65CE32C6FBE}" dt="2023-05-09T07:08:17.283" v="646" actId="2696"/>
        <pc:sldMkLst>
          <pc:docMk/>
          <pc:sldMk cId="716421542" sldId="876"/>
        </pc:sldMkLst>
        <pc:spChg chg="mod">
          <ac:chgData name="Edyta Dubel-Klecha" userId="c26c1368-4752-4c63-a27d-8e77084444cc" providerId="ADAL" clId="{9F592FE9-8870-4B73-926A-F65CE32C6FBE}" dt="2023-05-09T07:07:51.011" v="643" actId="27636"/>
          <ac:spMkLst>
            <pc:docMk/>
            <pc:sldMk cId="716421542" sldId="876"/>
            <ac:spMk id="4" creationId="{EC6C09CA-6801-66DA-4F52-8B4FE666DDAA}"/>
          </ac:spMkLst>
        </pc:spChg>
        <pc:spChg chg="add del mod">
          <ac:chgData name="Edyta Dubel-Klecha" userId="c26c1368-4752-4c63-a27d-8e77084444cc" providerId="ADAL" clId="{9F592FE9-8870-4B73-926A-F65CE32C6FBE}" dt="2023-05-09T07:07:45.846" v="641"/>
          <ac:spMkLst>
            <pc:docMk/>
            <pc:sldMk cId="716421542" sldId="876"/>
            <ac:spMk id="6" creationId="{1B8E926F-A6CC-8958-20F8-FFC43C4F0D7E}"/>
          </ac:spMkLst>
        </pc:spChg>
        <pc:spChg chg="add del mod">
          <ac:chgData name="Edyta Dubel-Klecha" userId="c26c1368-4752-4c63-a27d-8e77084444cc" providerId="ADAL" clId="{9F592FE9-8870-4B73-926A-F65CE32C6FBE}" dt="2023-05-09T07:07:54.018" v="645"/>
          <ac:spMkLst>
            <pc:docMk/>
            <pc:sldMk cId="716421542" sldId="876"/>
            <ac:spMk id="8" creationId="{36017A24-1B22-A8F4-4F6E-63A8DD13EA90}"/>
          </ac:spMkLst>
        </pc:spChg>
        <pc:graphicFrameChg chg="add del mod">
          <ac:chgData name="Edyta Dubel-Klecha" userId="c26c1368-4752-4c63-a27d-8e77084444cc" providerId="ADAL" clId="{9F592FE9-8870-4B73-926A-F65CE32C6FBE}" dt="2023-05-09T07:07:45.846" v="641"/>
          <ac:graphicFrameMkLst>
            <pc:docMk/>
            <pc:sldMk cId="716421542" sldId="876"/>
            <ac:graphicFrameMk id="2" creationId="{5AD1E4B1-8971-2DCB-E1F8-7DA8F2D4D21B}"/>
          </ac:graphicFrameMkLst>
        </pc:graphicFrameChg>
        <pc:graphicFrameChg chg="add del mod">
          <ac:chgData name="Edyta Dubel-Klecha" userId="c26c1368-4752-4c63-a27d-8e77084444cc" providerId="ADAL" clId="{9F592FE9-8870-4B73-926A-F65CE32C6FBE}" dt="2023-05-09T07:07:54.018" v="645"/>
          <ac:graphicFrameMkLst>
            <pc:docMk/>
            <pc:sldMk cId="716421542" sldId="876"/>
            <ac:graphicFrameMk id="7" creationId="{FD4507F6-EFA4-43D5-1358-6081E33E7F07}"/>
          </ac:graphicFrameMkLst>
        </pc:graphicFrameChg>
      </pc:sldChg>
    </pc:docChg>
  </pc:docChgLst>
  <pc:docChgLst>
    <pc:chgData name="Edyta Dubel-Klecha" userId="c26c1368-4752-4c63-a27d-8e77084444cc" providerId="ADAL" clId="{06D57BA4-757B-484D-AC89-6200C2241810}"/>
    <pc:docChg chg="undo custSel addSld delSld modSld sldOrd">
      <pc:chgData name="Edyta Dubel-Klecha" userId="c26c1368-4752-4c63-a27d-8e77084444cc" providerId="ADAL" clId="{06D57BA4-757B-484D-AC89-6200C2241810}" dt="2023-03-29T06:06:05.044" v="4806"/>
      <pc:docMkLst>
        <pc:docMk/>
      </pc:docMkLst>
      <pc:sldChg chg="modSp mod">
        <pc:chgData name="Edyta Dubel-Klecha" userId="c26c1368-4752-4c63-a27d-8e77084444cc" providerId="ADAL" clId="{06D57BA4-757B-484D-AC89-6200C2241810}" dt="2023-03-24T10:33:55.724" v="0" actId="122"/>
        <pc:sldMkLst>
          <pc:docMk/>
          <pc:sldMk cId="2919382546" sldId="256"/>
        </pc:sldMkLst>
        <pc:spChg chg="mod">
          <ac:chgData name="Edyta Dubel-Klecha" userId="c26c1368-4752-4c63-a27d-8e77084444cc" providerId="ADAL" clId="{06D57BA4-757B-484D-AC89-6200C2241810}" dt="2023-03-24T10:33:55.724" v="0" actId="122"/>
          <ac:spMkLst>
            <pc:docMk/>
            <pc:sldMk cId="2919382546" sldId="256"/>
            <ac:spMk id="4" creationId="{330E466A-4F5B-2007-7291-65ABD5759798}"/>
          </ac:spMkLst>
        </pc:spChg>
      </pc:sldChg>
      <pc:sldChg chg="add del">
        <pc:chgData name="Edyta Dubel-Klecha" userId="c26c1368-4752-4c63-a27d-8e77084444cc" providerId="ADAL" clId="{06D57BA4-757B-484D-AC89-6200C2241810}" dt="2023-03-27T08:33:42.168" v="1225" actId="2696"/>
        <pc:sldMkLst>
          <pc:docMk/>
          <pc:sldMk cId="1461155390" sldId="274"/>
        </pc:sldMkLst>
      </pc:sldChg>
      <pc:sldChg chg="addSp delSp modSp add mod">
        <pc:chgData name="Edyta Dubel-Klecha" userId="c26c1368-4752-4c63-a27d-8e77084444cc" providerId="ADAL" clId="{06D57BA4-757B-484D-AC89-6200C2241810}" dt="2023-03-27T09:38:30.357" v="2050" actId="14100"/>
        <pc:sldMkLst>
          <pc:docMk/>
          <pc:sldMk cId="2721471659" sldId="274"/>
        </pc:sldMkLst>
        <pc:spChg chg="add mod">
          <ac:chgData name="Edyta Dubel-Klecha" userId="c26c1368-4752-4c63-a27d-8e77084444cc" providerId="ADAL" clId="{06D57BA4-757B-484D-AC89-6200C2241810}" dt="2023-03-27T08:43:57.542" v="1345" actId="14100"/>
          <ac:spMkLst>
            <pc:docMk/>
            <pc:sldMk cId="2721471659" sldId="274"/>
            <ac:spMk id="2" creationId="{2C642BCF-7830-35C2-E4B1-7EE13C3EDD53}"/>
          </ac:spMkLst>
        </pc:spChg>
        <pc:spChg chg="mod">
          <ac:chgData name="Edyta Dubel-Klecha" userId="c26c1368-4752-4c63-a27d-8e77084444cc" providerId="ADAL" clId="{06D57BA4-757B-484D-AC89-6200C2241810}" dt="2023-03-27T08:40:01.403" v="1263" actId="20577"/>
          <ac:spMkLst>
            <pc:docMk/>
            <pc:sldMk cId="2721471659" sldId="274"/>
            <ac:spMk id="4" creationId="{EC6C09CA-6801-66DA-4F52-8B4FE666DDAA}"/>
          </ac:spMkLst>
        </pc:spChg>
        <pc:spChg chg="add mod">
          <ac:chgData name="Edyta Dubel-Klecha" userId="c26c1368-4752-4c63-a27d-8e77084444cc" providerId="ADAL" clId="{06D57BA4-757B-484D-AC89-6200C2241810}" dt="2023-03-27T08:44:04.773" v="1347" actId="113"/>
          <ac:spMkLst>
            <pc:docMk/>
            <pc:sldMk cId="2721471659" sldId="274"/>
            <ac:spMk id="5" creationId="{3CA5C5BA-1847-B014-E883-D8CD8847AF15}"/>
          </ac:spMkLst>
        </pc:spChg>
        <pc:spChg chg="add mod">
          <ac:chgData name="Edyta Dubel-Klecha" userId="c26c1368-4752-4c63-a27d-8e77084444cc" providerId="ADAL" clId="{06D57BA4-757B-484D-AC89-6200C2241810}" dt="2023-03-27T08:43:53.062" v="1344" actId="14100"/>
          <ac:spMkLst>
            <pc:docMk/>
            <pc:sldMk cId="2721471659" sldId="274"/>
            <ac:spMk id="6" creationId="{B953984D-7BD1-FF57-205C-1779F2CAEDAB}"/>
          </ac:spMkLst>
        </pc:spChg>
        <pc:spChg chg="add mod">
          <ac:chgData name="Edyta Dubel-Klecha" userId="c26c1368-4752-4c63-a27d-8e77084444cc" providerId="ADAL" clId="{06D57BA4-757B-484D-AC89-6200C2241810}" dt="2023-03-27T08:43:45.061" v="1343" actId="14100"/>
          <ac:spMkLst>
            <pc:docMk/>
            <pc:sldMk cId="2721471659" sldId="274"/>
            <ac:spMk id="8" creationId="{410E68BB-1018-8543-9DDD-5745CB207ADF}"/>
          </ac:spMkLst>
        </pc:spChg>
        <pc:spChg chg="add mod">
          <ac:chgData name="Edyta Dubel-Klecha" userId="c26c1368-4752-4c63-a27d-8e77084444cc" providerId="ADAL" clId="{06D57BA4-757B-484D-AC89-6200C2241810}" dt="2023-03-27T08:44:10.853" v="1349" actId="1076"/>
          <ac:spMkLst>
            <pc:docMk/>
            <pc:sldMk cId="2721471659" sldId="274"/>
            <ac:spMk id="9" creationId="{DA5FE746-8EA3-95F3-734F-8A501BACCCFB}"/>
          </ac:spMkLst>
        </pc:spChg>
        <pc:spChg chg="add mod">
          <ac:chgData name="Edyta Dubel-Klecha" userId="c26c1368-4752-4c63-a27d-8e77084444cc" providerId="ADAL" clId="{06D57BA4-757B-484D-AC89-6200C2241810}" dt="2023-03-27T08:45:54.716" v="1376" actId="20577"/>
          <ac:spMkLst>
            <pc:docMk/>
            <pc:sldMk cId="2721471659" sldId="274"/>
            <ac:spMk id="10" creationId="{B9B30424-DC21-757A-D46A-AF7749F3F0A0}"/>
          </ac:spMkLst>
        </pc:spChg>
        <pc:spChg chg="add mod">
          <ac:chgData name="Edyta Dubel-Klecha" userId="c26c1368-4752-4c63-a27d-8e77084444cc" providerId="ADAL" clId="{06D57BA4-757B-484D-AC89-6200C2241810}" dt="2023-03-27T08:46:00.222" v="1377" actId="14100"/>
          <ac:spMkLst>
            <pc:docMk/>
            <pc:sldMk cId="2721471659" sldId="274"/>
            <ac:spMk id="11" creationId="{178A5116-56F6-3FEA-4B82-F624D08E39ED}"/>
          </ac:spMkLst>
        </pc:spChg>
        <pc:spChg chg="add mod">
          <ac:chgData name="Edyta Dubel-Klecha" userId="c26c1368-4752-4c63-a27d-8e77084444cc" providerId="ADAL" clId="{06D57BA4-757B-484D-AC89-6200C2241810}" dt="2023-03-27T08:44:37.992" v="1356" actId="1076"/>
          <ac:spMkLst>
            <pc:docMk/>
            <pc:sldMk cId="2721471659" sldId="274"/>
            <ac:spMk id="12" creationId="{011DEA1D-5F61-18F2-F633-471D2EC4D756}"/>
          </ac:spMkLst>
        </pc:spChg>
        <pc:spChg chg="add mod">
          <ac:chgData name="Edyta Dubel-Klecha" userId="c26c1368-4752-4c63-a27d-8e77084444cc" providerId="ADAL" clId="{06D57BA4-757B-484D-AC89-6200C2241810}" dt="2023-03-27T08:45:48.677" v="1374" actId="1076"/>
          <ac:spMkLst>
            <pc:docMk/>
            <pc:sldMk cId="2721471659" sldId="274"/>
            <ac:spMk id="13" creationId="{9F5E4561-A948-C5DA-75E2-95A6E29D8F22}"/>
          </ac:spMkLst>
        </pc:spChg>
        <pc:spChg chg="add mod">
          <ac:chgData name="Edyta Dubel-Klecha" userId="c26c1368-4752-4c63-a27d-8e77084444cc" providerId="ADAL" clId="{06D57BA4-757B-484D-AC89-6200C2241810}" dt="2023-03-27T08:46:30.374" v="1419" actId="1076"/>
          <ac:spMkLst>
            <pc:docMk/>
            <pc:sldMk cId="2721471659" sldId="274"/>
            <ac:spMk id="14" creationId="{1F808604-89C0-164B-9D6D-1D0CC638B9B9}"/>
          </ac:spMkLst>
        </pc:spChg>
        <pc:spChg chg="add">
          <ac:chgData name="Edyta Dubel-Klecha" userId="c26c1368-4752-4c63-a27d-8e77084444cc" providerId="ADAL" clId="{06D57BA4-757B-484D-AC89-6200C2241810}" dt="2023-03-27T08:46:37.533" v="1420" actId="11529"/>
          <ac:spMkLst>
            <pc:docMk/>
            <pc:sldMk cId="2721471659" sldId="274"/>
            <ac:spMk id="15" creationId="{C24A9B3F-C7E0-D894-68CF-80EE85823F7B}"/>
          </ac:spMkLst>
        </pc:spChg>
        <pc:spChg chg="add mod">
          <ac:chgData name="Edyta Dubel-Klecha" userId="c26c1368-4752-4c63-a27d-8e77084444cc" providerId="ADAL" clId="{06D57BA4-757B-484D-AC89-6200C2241810}" dt="2023-03-27T08:46:47.933" v="1424" actId="14100"/>
          <ac:spMkLst>
            <pc:docMk/>
            <pc:sldMk cId="2721471659" sldId="274"/>
            <ac:spMk id="16" creationId="{33AE52EC-A10F-920C-AC24-4C296792E28C}"/>
          </ac:spMkLst>
        </pc:spChg>
        <pc:spChg chg="add mod">
          <ac:chgData name="Edyta Dubel-Klecha" userId="c26c1368-4752-4c63-a27d-8e77084444cc" providerId="ADAL" clId="{06D57BA4-757B-484D-AC89-6200C2241810}" dt="2023-03-27T08:46:56.478" v="1426" actId="1076"/>
          <ac:spMkLst>
            <pc:docMk/>
            <pc:sldMk cId="2721471659" sldId="274"/>
            <ac:spMk id="17" creationId="{03FB9627-127D-0485-A3F7-7A894560C939}"/>
          </ac:spMkLst>
        </pc:spChg>
        <pc:spChg chg="add mod">
          <ac:chgData name="Edyta Dubel-Klecha" userId="c26c1368-4752-4c63-a27d-8e77084444cc" providerId="ADAL" clId="{06D57BA4-757B-484D-AC89-6200C2241810}" dt="2023-03-27T08:47:01.766" v="1428" actId="1076"/>
          <ac:spMkLst>
            <pc:docMk/>
            <pc:sldMk cId="2721471659" sldId="274"/>
            <ac:spMk id="18" creationId="{EB7E87BE-38BE-271A-C930-9738724A221B}"/>
          </ac:spMkLst>
        </pc:spChg>
        <pc:spChg chg="add mod">
          <ac:chgData name="Edyta Dubel-Klecha" userId="c26c1368-4752-4c63-a27d-8e77084444cc" providerId="ADAL" clId="{06D57BA4-757B-484D-AC89-6200C2241810}" dt="2023-03-27T08:47:25.852" v="1449" actId="1076"/>
          <ac:spMkLst>
            <pc:docMk/>
            <pc:sldMk cId="2721471659" sldId="274"/>
            <ac:spMk id="19" creationId="{3088E3B4-5372-2FB0-37D5-F3B53602ABB6}"/>
          </ac:spMkLst>
        </pc:spChg>
        <pc:spChg chg="add mod">
          <ac:chgData name="Edyta Dubel-Klecha" userId="c26c1368-4752-4c63-a27d-8e77084444cc" providerId="ADAL" clId="{06D57BA4-757B-484D-AC89-6200C2241810}" dt="2023-03-27T08:48:23.838" v="1503" actId="14100"/>
          <ac:spMkLst>
            <pc:docMk/>
            <pc:sldMk cId="2721471659" sldId="274"/>
            <ac:spMk id="20" creationId="{C9533EB0-ED11-BBF0-9F97-311B40783102}"/>
          </ac:spMkLst>
        </pc:spChg>
        <pc:spChg chg="add mod">
          <ac:chgData name="Edyta Dubel-Klecha" userId="c26c1368-4752-4c63-a27d-8e77084444cc" providerId="ADAL" clId="{06D57BA4-757B-484D-AC89-6200C2241810}" dt="2023-03-27T08:49:35.964" v="1548" actId="14100"/>
          <ac:spMkLst>
            <pc:docMk/>
            <pc:sldMk cId="2721471659" sldId="274"/>
            <ac:spMk id="21" creationId="{1D832F90-F956-E3F2-CEEC-0C3522DB3D0C}"/>
          </ac:spMkLst>
        </pc:spChg>
        <pc:spChg chg="add mod">
          <ac:chgData name="Edyta Dubel-Klecha" userId="c26c1368-4752-4c63-a27d-8e77084444cc" providerId="ADAL" clId="{06D57BA4-757B-484D-AC89-6200C2241810}" dt="2023-03-27T08:50:32.197" v="1603" actId="1076"/>
          <ac:spMkLst>
            <pc:docMk/>
            <pc:sldMk cId="2721471659" sldId="274"/>
            <ac:spMk id="22" creationId="{4278ECC3-0930-A16E-3A53-3116A0C0932D}"/>
          </ac:spMkLst>
        </pc:spChg>
        <pc:spChg chg="add del">
          <ac:chgData name="Edyta Dubel-Klecha" userId="c26c1368-4752-4c63-a27d-8e77084444cc" providerId="ADAL" clId="{06D57BA4-757B-484D-AC89-6200C2241810}" dt="2023-03-27T08:50:59.898" v="1605" actId="478"/>
          <ac:spMkLst>
            <pc:docMk/>
            <pc:sldMk cId="2721471659" sldId="274"/>
            <ac:spMk id="23" creationId="{8DE77526-4AA9-4212-E625-5884AFCD2CE9}"/>
          </ac:spMkLst>
        </pc:spChg>
        <pc:spChg chg="add mod">
          <ac:chgData name="Edyta Dubel-Klecha" userId="c26c1368-4752-4c63-a27d-8e77084444cc" providerId="ADAL" clId="{06D57BA4-757B-484D-AC89-6200C2241810}" dt="2023-03-27T08:51:52.536" v="1622" actId="20577"/>
          <ac:spMkLst>
            <pc:docMk/>
            <pc:sldMk cId="2721471659" sldId="274"/>
            <ac:spMk id="24" creationId="{BEEFCF64-F290-6315-397A-33B0881CB4CC}"/>
          </ac:spMkLst>
        </pc:spChg>
        <pc:spChg chg="add del">
          <ac:chgData name="Edyta Dubel-Klecha" userId="c26c1368-4752-4c63-a27d-8e77084444cc" providerId="ADAL" clId="{06D57BA4-757B-484D-AC89-6200C2241810}" dt="2023-03-27T09:33:30.702" v="1957" actId="478"/>
          <ac:spMkLst>
            <pc:docMk/>
            <pc:sldMk cId="2721471659" sldId="274"/>
            <ac:spMk id="25" creationId="{F225963E-F8A7-5643-9439-FB7F349A0AA0}"/>
          </ac:spMkLst>
        </pc:spChg>
        <pc:spChg chg="add del">
          <ac:chgData name="Edyta Dubel-Klecha" userId="c26c1368-4752-4c63-a27d-8e77084444cc" providerId="ADAL" clId="{06D57BA4-757B-484D-AC89-6200C2241810}" dt="2023-03-27T09:34:03.745" v="1967" actId="11529"/>
          <ac:spMkLst>
            <pc:docMk/>
            <pc:sldMk cId="2721471659" sldId="274"/>
            <ac:spMk id="31" creationId="{82EC7662-7802-99A3-AAEB-5A5C790C517C}"/>
          </ac:spMkLst>
        </pc:spChg>
        <pc:spChg chg="add mod">
          <ac:chgData name="Edyta Dubel-Klecha" userId="c26c1368-4752-4c63-a27d-8e77084444cc" providerId="ADAL" clId="{06D57BA4-757B-484D-AC89-6200C2241810}" dt="2023-03-27T09:36:26.146" v="2013" actId="1076"/>
          <ac:spMkLst>
            <pc:docMk/>
            <pc:sldMk cId="2721471659" sldId="274"/>
            <ac:spMk id="37" creationId="{F8130F2D-170F-1DE3-8B0D-06635A27576F}"/>
          </ac:spMkLst>
        </pc:spChg>
        <pc:spChg chg="add mod">
          <ac:chgData name="Edyta Dubel-Klecha" userId="c26c1368-4752-4c63-a27d-8e77084444cc" providerId="ADAL" clId="{06D57BA4-757B-484D-AC89-6200C2241810}" dt="2023-03-27T09:38:23.456" v="2049" actId="20577"/>
          <ac:spMkLst>
            <pc:docMk/>
            <pc:sldMk cId="2721471659" sldId="274"/>
            <ac:spMk id="39" creationId="{9B16C58B-F6C4-623A-6198-BBEC84F0A4F1}"/>
          </ac:spMkLst>
        </pc:spChg>
        <pc:cxnChg chg="add del mod">
          <ac:chgData name="Edyta Dubel-Klecha" userId="c26c1368-4752-4c63-a27d-8e77084444cc" providerId="ADAL" clId="{06D57BA4-757B-484D-AC89-6200C2241810}" dt="2023-03-27T09:33:54.824" v="1965" actId="11529"/>
          <ac:cxnSpMkLst>
            <pc:docMk/>
            <pc:sldMk cId="2721471659" sldId="274"/>
            <ac:cxnSpMk id="27" creationId="{B0F60330-1BB9-B255-0B31-F1AAA2622E56}"/>
          </ac:cxnSpMkLst>
        </pc:cxnChg>
        <pc:cxnChg chg="add mod">
          <ac:chgData name="Edyta Dubel-Klecha" userId="c26c1368-4752-4c63-a27d-8e77084444cc" providerId="ADAL" clId="{06D57BA4-757B-484D-AC89-6200C2241810}" dt="2023-03-27T09:35:47.155" v="1972" actId="14100"/>
          <ac:cxnSpMkLst>
            <pc:docMk/>
            <pc:sldMk cId="2721471659" sldId="274"/>
            <ac:cxnSpMk id="33" creationId="{BC91D022-7B31-CFF4-3BF7-A642CD1984C9}"/>
          </ac:cxnSpMkLst>
        </pc:cxnChg>
        <pc:cxnChg chg="add mod">
          <ac:chgData name="Edyta Dubel-Klecha" userId="c26c1368-4752-4c63-a27d-8e77084444cc" providerId="ADAL" clId="{06D57BA4-757B-484D-AC89-6200C2241810}" dt="2023-03-27T09:38:30.357" v="2050" actId="14100"/>
          <ac:cxnSpMkLst>
            <pc:docMk/>
            <pc:sldMk cId="2721471659" sldId="274"/>
            <ac:cxnSpMk id="38" creationId="{1116F052-15FF-201D-DFBA-D06609F7A214}"/>
          </ac:cxnSpMkLst>
        </pc:cxnChg>
      </pc:sldChg>
      <pc:sldChg chg="modSp del mod">
        <pc:chgData name="Edyta Dubel-Klecha" userId="c26c1368-4752-4c63-a27d-8e77084444cc" providerId="ADAL" clId="{06D57BA4-757B-484D-AC89-6200C2241810}" dt="2023-03-27T08:33:08.539" v="1219" actId="2696"/>
        <pc:sldMkLst>
          <pc:docMk/>
          <pc:sldMk cId="3369945342" sldId="274"/>
        </pc:sldMkLst>
        <pc:spChg chg="mod">
          <ac:chgData name="Edyta Dubel-Klecha" userId="c26c1368-4752-4c63-a27d-8e77084444cc" providerId="ADAL" clId="{06D57BA4-757B-484D-AC89-6200C2241810}" dt="2023-03-24T10:39:05.780" v="5" actId="20577"/>
          <ac:spMkLst>
            <pc:docMk/>
            <pc:sldMk cId="3369945342" sldId="274"/>
            <ac:spMk id="4" creationId="{EC6C09CA-6801-66DA-4F52-8B4FE666DDAA}"/>
          </ac:spMkLst>
        </pc:spChg>
      </pc:sldChg>
      <pc:sldChg chg="modSp add mod">
        <pc:chgData name="Edyta Dubel-Klecha" userId="c26c1368-4752-4c63-a27d-8e77084444cc" providerId="ADAL" clId="{06D57BA4-757B-484D-AC89-6200C2241810}" dt="2023-03-27T11:23:31.633" v="3547" actId="14100"/>
        <pc:sldMkLst>
          <pc:docMk/>
          <pc:sldMk cId="1071078740" sldId="275"/>
        </pc:sldMkLst>
        <pc:spChg chg="mod">
          <ac:chgData name="Edyta Dubel-Klecha" userId="c26c1368-4752-4c63-a27d-8e77084444cc" providerId="ADAL" clId="{06D57BA4-757B-484D-AC89-6200C2241810}" dt="2023-03-27T11:23:31.633" v="3547" actId="14100"/>
          <ac:spMkLst>
            <pc:docMk/>
            <pc:sldMk cId="1071078740" sldId="275"/>
            <ac:spMk id="4" creationId="{EC6C09CA-6801-66DA-4F52-8B4FE666DDAA}"/>
          </ac:spMkLst>
        </pc:spChg>
      </pc:sldChg>
      <pc:sldChg chg="del">
        <pc:chgData name="Edyta Dubel-Klecha" userId="c26c1368-4752-4c63-a27d-8e77084444cc" providerId="ADAL" clId="{06D57BA4-757B-484D-AC89-6200C2241810}" dt="2023-03-27T09:29:06.524" v="1923" actId="2696"/>
        <pc:sldMkLst>
          <pc:docMk/>
          <pc:sldMk cId="1685785069" sldId="275"/>
        </pc:sldMkLst>
      </pc:sldChg>
      <pc:sldChg chg="del">
        <pc:chgData name="Edyta Dubel-Klecha" userId="c26c1368-4752-4c63-a27d-8e77084444cc" providerId="ADAL" clId="{06D57BA4-757B-484D-AC89-6200C2241810}" dt="2023-03-27T09:29:19.884" v="1925" actId="2696"/>
        <pc:sldMkLst>
          <pc:docMk/>
          <pc:sldMk cId="31029928" sldId="303"/>
        </pc:sldMkLst>
      </pc:sldChg>
      <pc:sldChg chg="modSp add mod">
        <pc:chgData name="Edyta Dubel-Klecha" userId="c26c1368-4752-4c63-a27d-8e77084444cc" providerId="ADAL" clId="{06D57BA4-757B-484D-AC89-6200C2241810}" dt="2023-03-27T09:41:44.893" v="2052" actId="13926"/>
        <pc:sldMkLst>
          <pc:docMk/>
          <pc:sldMk cId="3701060142" sldId="303"/>
        </pc:sldMkLst>
        <pc:spChg chg="mod">
          <ac:chgData name="Edyta Dubel-Klecha" userId="c26c1368-4752-4c63-a27d-8e77084444cc" providerId="ADAL" clId="{06D57BA4-757B-484D-AC89-6200C2241810}" dt="2023-03-27T09:41:44.893" v="2052" actId="13926"/>
          <ac:spMkLst>
            <pc:docMk/>
            <pc:sldMk cId="3701060142" sldId="303"/>
            <ac:spMk id="4" creationId="{EC6C09CA-6801-66DA-4F52-8B4FE666DDAA}"/>
          </ac:spMkLst>
        </pc:spChg>
      </pc:sldChg>
      <pc:sldChg chg="addSp modSp mod">
        <pc:chgData name="Edyta Dubel-Klecha" userId="c26c1368-4752-4c63-a27d-8e77084444cc" providerId="ADAL" clId="{06D57BA4-757B-484D-AC89-6200C2241810}" dt="2023-03-28T08:10:18.644" v="4664" actId="13926"/>
        <pc:sldMkLst>
          <pc:docMk/>
          <pc:sldMk cId="4179982663" sldId="305"/>
        </pc:sldMkLst>
        <pc:spChg chg="mod">
          <ac:chgData name="Edyta Dubel-Klecha" userId="c26c1368-4752-4c63-a27d-8e77084444cc" providerId="ADAL" clId="{06D57BA4-757B-484D-AC89-6200C2241810}" dt="2023-03-28T08:10:18.644" v="4664" actId="13926"/>
          <ac:spMkLst>
            <pc:docMk/>
            <pc:sldMk cId="4179982663" sldId="305"/>
            <ac:spMk id="4" creationId="{EC6C09CA-6801-66DA-4F52-8B4FE666DDAA}"/>
          </ac:spMkLst>
        </pc:spChg>
        <pc:spChg chg="add mod">
          <ac:chgData name="Edyta Dubel-Klecha" userId="c26c1368-4752-4c63-a27d-8e77084444cc" providerId="ADAL" clId="{06D57BA4-757B-484D-AC89-6200C2241810}" dt="2023-03-28T08:08:00.448" v="4649" actId="1076"/>
          <ac:spMkLst>
            <pc:docMk/>
            <pc:sldMk cId="4179982663" sldId="305"/>
            <ac:spMk id="6" creationId="{A06EC1D2-9C7D-660A-C60D-9A15D51DE785}"/>
          </ac:spMkLst>
        </pc:spChg>
        <pc:spChg chg="add mod">
          <ac:chgData name="Edyta Dubel-Klecha" userId="c26c1368-4752-4c63-a27d-8e77084444cc" providerId="ADAL" clId="{06D57BA4-757B-484D-AC89-6200C2241810}" dt="2023-03-28T08:07:57.464" v="4648" actId="1076"/>
          <ac:spMkLst>
            <pc:docMk/>
            <pc:sldMk cId="4179982663" sldId="305"/>
            <ac:spMk id="7" creationId="{E712FCEF-78DB-1924-BC9B-A93BC3FE92CA}"/>
          </ac:spMkLst>
        </pc:spChg>
        <pc:spChg chg="add mod">
          <ac:chgData name="Edyta Dubel-Klecha" userId="c26c1368-4752-4c63-a27d-8e77084444cc" providerId="ADAL" clId="{06D57BA4-757B-484D-AC89-6200C2241810}" dt="2023-03-28T08:08:23.431" v="4650" actId="1076"/>
          <ac:spMkLst>
            <pc:docMk/>
            <pc:sldMk cId="4179982663" sldId="305"/>
            <ac:spMk id="8" creationId="{EFEE7423-8E44-A45E-9C96-57D6E552A169}"/>
          </ac:spMkLst>
        </pc:spChg>
        <pc:spChg chg="add mod">
          <ac:chgData name="Edyta Dubel-Klecha" userId="c26c1368-4752-4c63-a27d-8e77084444cc" providerId="ADAL" clId="{06D57BA4-757B-484D-AC89-6200C2241810}" dt="2023-03-28T08:08:45.629" v="4659" actId="1076"/>
          <ac:spMkLst>
            <pc:docMk/>
            <pc:sldMk cId="4179982663" sldId="305"/>
            <ac:spMk id="9" creationId="{9550240B-E0E0-246B-BD6B-FF465D60E934}"/>
          </ac:spMkLst>
        </pc:spChg>
        <pc:spChg chg="add mod">
          <ac:chgData name="Edyta Dubel-Klecha" userId="c26c1368-4752-4c63-a27d-8e77084444cc" providerId="ADAL" clId="{06D57BA4-757B-484D-AC89-6200C2241810}" dt="2023-03-28T08:08:53.069" v="4663" actId="1076"/>
          <ac:spMkLst>
            <pc:docMk/>
            <pc:sldMk cId="4179982663" sldId="305"/>
            <ac:spMk id="10" creationId="{A5E778D8-FB25-13A1-C3EF-634274DF2317}"/>
          </ac:spMkLst>
        </pc:spChg>
      </pc:sldChg>
      <pc:sldChg chg="del">
        <pc:chgData name="Edyta Dubel-Klecha" userId="c26c1368-4752-4c63-a27d-8e77084444cc" providerId="ADAL" clId="{06D57BA4-757B-484D-AC89-6200C2241810}" dt="2023-03-27T08:31:32.185" v="1213" actId="47"/>
        <pc:sldMkLst>
          <pc:docMk/>
          <pc:sldMk cId="2538238444" sldId="306"/>
        </pc:sldMkLst>
      </pc:sldChg>
      <pc:sldChg chg="del">
        <pc:chgData name="Edyta Dubel-Klecha" userId="c26c1368-4752-4c63-a27d-8e77084444cc" providerId="ADAL" clId="{06D57BA4-757B-484D-AC89-6200C2241810}" dt="2023-03-27T08:31:37.587" v="1215" actId="47"/>
        <pc:sldMkLst>
          <pc:docMk/>
          <pc:sldMk cId="543381033" sldId="307"/>
        </pc:sldMkLst>
      </pc:sldChg>
      <pc:sldChg chg="del">
        <pc:chgData name="Edyta Dubel-Klecha" userId="c26c1368-4752-4c63-a27d-8e77084444cc" providerId="ADAL" clId="{06D57BA4-757B-484D-AC89-6200C2241810}" dt="2023-03-27T08:31:38.720" v="1216" actId="47"/>
        <pc:sldMkLst>
          <pc:docMk/>
          <pc:sldMk cId="1589851240" sldId="308"/>
        </pc:sldMkLst>
      </pc:sldChg>
      <pc:sldChg chg="modSp add del mod">
        <pc:chgData name="Edyta Dubel-Klecha" userId="c26c1368-4752-4c63-a27d-8e77084444cc" providerId="ADAL" clId="{06D57BA4-757B-484D-AC89-6200C2241810}" dt="2023-03-27T12:46:29.839" v="4539" actId="20577"/>
        <pc:sldMkLst>
          <pc:docMk/>
          <pc:sldMk cId="870450186" sldId="320"/>
        </pc:sldMkLst>
        <pc:spChg chg="mod">
          <ac:chgData name="Edyta Dubel-Klecha" userId="c26c1368-4752-4c63-a27d-8e77084444cc" providerId="ADAL" clId="{06D57BA4-757B-484D-AC89-6200C2241810}" dt="2023-03-27T12:46:29.839" v="4539" actId="20577"/>
          <ac:spMkLst>
            <pc:docMk/>
            <pc:sldMk cId="870450186" sldId="320"/>
            <ac:spMk id="4" creationId="{EC6C09CA-6801-66DA-4F52-8B4FE666DDAA}"/>
          </ac:spMkLst>
        </pc:spChg>
        <pc:spChg chg="mod">
          <ac:chgData name="Edyta Dubel-Klecha" userId="c26c1368-4752-4c63-a27d-8e77084444cc" providerId="ADAL" clId="{06D57BA4-757B-484D-AC89-6200C2241810}" dt="2023-03-27T12:45:26.413" v="4366" actId="20577"/>
          <ac:spMkLst>
            <pc:docMk/>
            <pc:sldMk cId="870450186" sldId="320"/>
            <ac:spMk id="5" creationId="{8D9802DD-77D5-A584-5B4F-1A4AAF31F03C}"/>
          </ac:spMkLst>
        </pc:spChg>
      </pc:sldChg>
      <pc:sldChg chg="del">
        <pc:chgData name="Edyta Dubel-Klecha" userId="c26c1368-4752-4c63-a27d-8e77084444cc" providerId="ADAL" clId="{06D57BA4-757B-484D-AC89-6200C2241810}" dt="2023-03-27T09:28:27.018" v="1919" actId="2696"/>
        <pc:sldMkLst>
          <pc:docMk/>
          <pc:sldMk cId="4227966946" sldId="320"/>
        </pc:sldMkLst>
      </pc:sldChg>
      <pc:sldChg chg="del">
        <pc:chgData name="Edyta Dubel-Klecha" userId="c26c1368-4752-4c63-a27d-8e77084444cc" providerId="ADAL" clId="{06D57BA4-757B-484D-AC89-6200C2241810}" dt="2023-03-27T09:20:23.165" v="1867" actId="47"/>
        <pc:sldMkLst>
          <pc:docMk/>
          <pc:sldMk cId="804604838" sldId="321"/>
        </pc:sldMkLst>
      </pc:sldChg>
      <pc:sldChg chg="modSp mod">
        <pc:chgData name="Edyta Dubel-Klecha" userId="c26c1368-4752-4c63-a27d-8e77084444cc" providerId="ADAL" clId="{06D57BA4-757B-484D-AC89-6200C2241810}" dt="2023-03-27T09:32:58.231" v="1955" actId="12"/>
        <pc:sldMkLst>
          <pc:docMk/>
          <pc:sldMk cId="210041595" sldId="322"/>
        </pc:sldMkLst>
        <pc:spChg chg="mod">
          <ac:chgData name="Edyta Dubel-Klecha" userId="c26c1368-4752-4c63-a27d-8e77084444cc" providerId="ADAL" clId="{06D57BA4-757B-484D-AC89-6200C2241810}" dt="2023-03-27T09:32:58.231" v="1955" actId="12"/>
          <ac:spMkLst>
            <pc:docMk/>
            <pc:sldMk cId="210041595" sldId="322"/>
            <ac:spMk id="4" creationId="{EC6C09CA-6801-66DA-4F52-8B4FE666DDAA}"/>
          </ac:spMkLst>
        </pc:spChg>
        <pc:spChg chg="mod">
          <ac:chgData name="Edyta Dubel-Klecha" userId="c26c1368-4752-4c63-a27d-8e77084444cc" providerId="ADAL" clId="{06D57BA4-757B-484D-AC89-6200C2241810}" dt="2023-03-27T09:30:44.612" v="1929"/>
          <ac:spMkLst>
            <pc:docMk/>
            <pc:sldMk cId="210041595" sldId="322"/>
            <ac:spMk id="7" creationId="{61EDF34C-4FFB-C88E-7C48-42101FF15D6F}"/>
          </ac:spMkLst>
        </pc:spChg>
      </pc:sldChg>
      <pc:sldChg chg="del">
        <pc:chgData name="Edyta Dubel-Klecha" userId="c26c1368-4752-4c63-a27d-8e77084444cc" providerId="ADAL" clId="{06D57BA4-757B-484D-AC89-6200C2241810}" dt="2023-03-27T09:19:21.037" v="1823" actId="47"/>
        <pc:sldMkLst>
          <pc:docMk/>
          <pc:sldMk cId="3884897199" sldId="323"/>
        </pc:sldMkLst>
      </pc:sldChg>
      <pc:sldChg chg="modSp add mod">
        <pc:chgData name="Edyta Dubel-Klecha" userId="c26c1368-4752-4c63-a27d-8e77084444cc" providerId="ADAL" clId="{06D57BA4-757B-484D-AC89-6200C2241810}" dt="2023-03-27T09:54:15.358" v="2157" actId="403"/>
        <pc:sldMkLst>
          <pc:docMk/>
          <pc:sldMk cId="1283103872" sldId="324"/>
        </pc:sldMkLst>
        <pc:spChg chg="mod">
          <ac:chgData name="Edyta Dubel-Klecha" userId="c26c1368-4752-4c63-a27d-8e77084444cc" providerId="ADAL" clId="{06D57BA4-757B-484D-AC89-6200C2241810}" dt="2023-03-27T09:54:15.358" v="2157" actId="403"/>
          <ac:spMkLst>
            <pc:docMk/>
            <pc:sldMk cId="1283103872" sldId="324"/>
            <ac:spMk id="6" creationId="{1D79F7C2-0D86-E326-0A1B-0804EF6090AE}"/>
          </ac:spMkLst>
        </pc:spChg>
        <pc:spChg chg="mod">
          <ac:chgData name="Edyta Dubel-Klecha" userId="c26c1368-4752-4c63-a27d-8e77084444cc" providerId="ADAL" clId="{06D57BA4-757B-484D-AC89-6200C2241810}" dt="2023-03-27T09:45:06.543" v="2100" actId="20577"/>
          <ac:spMkLst>
            <pc:docMk/>
            <pc:sldMk cId="1283103872" sldId="324"/>
            <ac:spMk id="7" creationId="{FCFF9B2A-B9EA-35DC-DEAB-E8FCD1AE5775}"/>
          </ac:spMkLst>
        </pc:spChg>
      </pc:sldChg>
      <pc:sldChg chg="del">
        <pc:chgData name="Edyta Dubel-Klecha" userId="c26c1368-4752-4c63-a27d-8e77084444cc" providerId="ADAL" clId="{06D57BA4-757B-484D-AC89-6200C2241810}" dt="2023-03-27T09:44:39.728" v="2053" actId="2696"/>
        <pc:sldMkLst>
          <pc:docMk/>
          <pc:sldMk cId="3322704200" sldId="324"/>
        </pc:sldMkLst>
      </pc:sldChg>
      <pc:sldChg chg="modSp del mod">
        <pc:chgData name="Edyta Dubel-Klecha" userId="c26c1368-4752-4c63-a27d-8e77084444cc" providerId="ADAL" clId="{06D57BA4-757B-484D-AC89-6200C2241810}" dt="2023-03-27T09:22:59.336" v="1909" actId="47"/>
        <pc:sldMkLst>
          <pc:docMk/>
          <pc:sldMk cId="3344090369" sldId="325"/>
        </pc:sldMkLst>
        <pc:spChg chg="mod">
          <ac:chgData name="Edyta Dubel-Klecha" userId="c26c1368-4752-4c63-a27d-8e77084444cc" providerId="ADAL" clId="{06D57BA4-757B-484D-AC89-6200C2241810}" dt="2023-03-27T09:08:17.737" v="1626"/>
          <ac:spMkLst>
            <pc:docMk/>
            <pc:sldMk cId="3344090369" sldId="325"/>
            <ac:spMk id="7" creationId="{5963667F-1751-DA36-D17A-9631EEDEE6AB}"/>
          </ac:spMkLst>
        </pc:spChg>
      </pc:sldChg>
      <pc:sldChg chg="add del">
        <pc:chgData name="Edyta Dubel-Klecha" userId="c26c1368-4752-4c63-a27d-8e77084444cc" providerId="ADAL" clId="{06D57BA4-757B-484D-AC89-6200C2241810}" dt="2023-03-27T08:33:36.515" v="1223"/>
        <pc:sldMkLst>
          <pc:docMk/>
          <pc:sldMk cId="598928962" sldId="326"/>
        </pc:sldMkLst>
      </pc:sldChg>
      <pc:sldChg chg="del">
        <pc:chgData name="Edyta Dubel-Klecha" userId="c26c1368-4752-4c63-a27d-8e77084444cc" providerId="ADAL" clId="{06D57BA4-757B-484D-AC89-6200C2241810}" dt="2023-03-27T08:33:20.508" v="1221" actId="2696"/>
        <pc:sldMkLst>
          <pc:docMk/>
          <pc:sldMk cId="735022639" sldId="326"/>
        </pc:sldMkLst>
      </pc:sldChg>
      <pc:sldChg chg="modSp add mod ord">
        <pc:chgData name="Edyta Dubel-Klecha" userId="c26c1368-4752-4c63-a27d-8e77084444cc" providerId="ADAL" clId="{06D57BA4-757B-484D-AC89-6200C2241810}" dt="2023-03-27T09:01:19.330" v="1625"/>
        <pc:sldMkLst>
          <pc:docMk/>
          <pc:sldMk cId="2407162663" sldId="326"/>
        </pc:sldMkLst>
        <pc:spChg chg="mod">
          <ac:chgData name="Edyta Dubel-Klecha" userId="c26c1368-4752-4c63-a27d-8e77084444cc" providerId="ADAL" clId="{06D57BA4-757B-484D-AC89-6200C2241810}" dt="2023-03-27T08:39:52.707" v="1261" actId="20577"/>
          <ac:spMkLst>
            <pc:docMk/>
            <pc:sldMk cId="2407162663" sldId="326"/>
            <ac:spMk id="4" creationId="{EC6C09CA-6801-66DA-4F52-8B4FE666DDAA}"/>
          </ac:spMkLst>
        </pc:spChg>
      </pc:sldChg>
      <pc:sldChg chg="add">
        <pc:chgData name="Edyta Dubel-Klecha" userId="c26c1368-4752-4c63-a27d-8e77084444cc" providerId="ADAL" clId="{06D57BA4-757B-484D-AC89-6200C2241810}" dt="2023-03-27T08:32:59.181" v="1218"/>
        <pc:sldMkLst>
          <pc:docMk/>
          <pc:sldMk cId="3413727537" sldId="328"/>
        </pc:sldMkLst>
      </pc:sldChg>
      <pc:sldChg chg="modSp del mod">
        <pc:chgData name="Edyta Dubel-Klecha" userId="c26c1368-4752-4c63-a27d-8e77084444cc" providerId="ADAL" clId="{06D57BA4-757B-484D-AC89-6200C2241810}" dt="2023-03-27T08:32:52.326" v="1217" actId="2696"/>
        <pc:sldMkLst>
          <pc:docMk/>
          <pc:sldMk cId="3834460401" sldId="328"/>
        </pc:sldMkLst>
        <pc:spChg chg="mod">
          <ac:chgData name="Edyta Dubel-Klecha" userId="c26c1368-4752-4c63-a27d-8e77084444cc" providerId="ADAL" clId="{06D57BA4-757B-484D-AC89-6200C2241810}" dt="2023-03-24T10:39:35.344" v="6" actId="20577"/>
          <ac:spMkLst>
            <pc:docMk/>
            <pc:sldMk cId="3834460401" sldId="328"/>
            <ac:spMk id="4" creationId="{EC6C09CA-6801-66DA-4F52-8B4FE666DDAA}"/>
          </ac:spMkLst>
        </pc:spChg>
      </pc:sldChg>
      <pc:sldChg chg="del">
        <pc:chgData name="Edyta Dubel-Klecha" userId="c26c1368-4752-4c63-a27d-8e77084444cc" providerId="ADAL" clId="{06D57BA4-757B-484D-AC89-6200C2241810}" dt="2023-03-27T09:29:46.837" v="1927" actId="2696"/>
        <pc:sldMkLst>
          <pc:docMk/>
          <pc:sldMk cId="1446224896" sldId="329"/>
        </pc:sldMkLst>
      </pc:sldChg>
      <pc:sldChg chg="modSp add mod">
        <pc:chgData name="Edyta Dubel-Klecha" userId="c26c1368-4752-4c63-a27d-8e77084444cc" providerId="ADAL" clId="{06D57BA4-757B-484D-AC89-6200C2241810}" dt="2023-03-28T07:33:14.646" v="4632" actId="14100"/>
        <pc:sldMkLst>
          <pc:docMk/>
          <pc:sldMk cId="1840754408" sldId="329"/>
        </pc:sldMkLst>
        <pc:spChg chg="mod">
          <ac:chgData name="Edyta Dubel-Klecha" userId="c26c1368-4752-4c63-a27d-8e77084444cc" providerId="ADAL" clId="{06D57BA4-757B-484D-AC89-6200C2241810}" dt="2023-03-28T07:33:14.646" v="4632" actId="14100"/>
          <ac:spMkLst>
            <pc:docMk/>
            <pc:sldMk cId="1840754408" sldId="329"/>
            <ac:spMk id="4" creationId="{EC6C09CA-6801-66DA-4F52-8B4FE666DDAA}"/>
          </ac:spMkLst>
        </pc:spChg>
        <pc:spChg chg="mod">
          <ac:chgData name="Edyta Dubel-Klecha" userId="c26c1368-4752-4c63-a27d-8e77084444cc" providerId="ADAL" clId="{06D57BA4-757B-484D-AC89-6200C2241810}" dt="2023-03-27T11:21:12.797" v="3501" actId="113"/>
          <ac:spMkLst>
            <pc:docMk/>
            <pc:sldMk cId="1840754408" sldId="329"/>
            <ac:spMk id="5" creationId="{8D9802DD-77D5-A584-5B4F-1A4AAF31F03C}"/>
          </ac:spMkLst>
        </pc:spChg>
      </pc:sldChg>
      <pc:sldChg chg="del">
        <pc:chgData name="Edyta Dubel-Klecha" userId="c26c1368-4752-4c63-a27d-8e77084444cc" providerId="ADAL" clId="{06D57BA4-757B-484D-AC89-6200C2241810}" dt="2023-03-27T08:31:36.453" v="1214" actId="47"/>
        <pc:sldMkLst>
          <pc:docMk/>
          <pc:sldMk cId="2041408537" sldId="330"/>
        </pc:sldMkLst>
      </pc:sldChg>
      <pc:sldChg chg="del">
        <pc:chgData name="Edyta Dubel-Klecha" userId="c26c1368-4752-4c63-a27d-8e77084444cc" providerId="ADAL" clId="{06D57BA4-757B-484D-AC89-6200C2241810}" dt="2023-03-24T10:43:44.590" v="25" actId="47"/>
        <pc:sldMkLst>
          <pc:docMk/>
          <pc:sldMk cId="112103346" sldId="772"/>
        </pc:sldMkLst>
      </pc:sldChg>
      <pc:sldChg chg="del">
        <pc:chgData name="Edyta Dubel-Klecha" userId="c26c1368-4752-4c63-a27d-8e77084444cc" providerId="ADAL" clId="{06D57BA4-757B-484D-AC89-6200C2241810}" dt="2023-03-24T10:43:45.069" v="26" actId="47"/>
        <pc:sldMkLst>
          <pc:docMk/>
          <pc:sldMk cId="627020910" sldId="773"/>
        </pc:sldMkLst>
      </pc:sldChg>
      <pc:sldChg chg="del">
        <pc:chgData name="Edyta Dubel-Klecha" userId="c26c1368-4752-4c63-a27d-8e77084444cc" providerId="ADAL" clId="{06D57BA4-757B-484D-AC89-6200C2241810}" dt="2023-03-24T10:43:45.623" v="27" actId="47"/>
        <pc:sldMkLst>
          <pc:docMk/>
          <pc:sldMk cId="2359762350" sldId="775"/>
        </pc:sldMkLst>
      </pc:sldChg>
      <pc:sldChg chg="del">
        <pc:chgData name="Edyta Dubel-Klecha" userId="c26c1368-4752-4c63-a27d-8e77084444cc" providerId="ADAL" clId="{06D57BA4-757B-484D-AC89-6200C2241810}" dt="2023-03-24T10:43:46.056" v="28" actId="47"/>
        <pc:sldMkLst>
          <pc:docMk/>
          <pc:sldMk cId="2297135964" sldId="776"/>
        </pc:sldMkLst>
      </pc:sldChg>
      <pc:sldChg chg="del">
        <pc:chgData name="Edyta Dubel-Klecha" userId="c26c1368-4752-4c63-a27d-8e77084444cc" providerId="ADAL" clId="{06D57BA4-757B-484D-AC89-6200C2241810}" dt="2023-03-24T10:43:46.496" v="29" actId="47"/>
        <pc:sldMkLst>
          <pc:docMk/>
          <pc:sldMk cId="200989314" sldId="777"/>
        </pc:sldMkLst>
      </pc:sldChg>
      <pc:sldChg chg="del">
        <pc:chgData name="Edyta Dubel-Klecha" userId="c26c1368-4752-4c63-a27d-8e77084444cc" providerId="ADAL" clId="{06D57BA4-757B-484D-AC89-6200C2241810}" dt="2023-03-24T10:43:46.913" v="30" actId="47"/>
        <pc:sldMkLst>
          <pc:docMk/>
          <pc:sldMk cId="4185475001" sldId="778"/>
        </pc:sldMkLst>
      </pc:sldChg>
      <pc:sldChg chg="del">
        <pc:chgData name="Edyta Dubel-Klecha" userId="c26c1368-4752-4c63-a27d-8e77084444cc" providerId="ADAL" clId="{06D57BA4-757B-484D-AC89-6200C2241810}" dt="2023-03-24T10:43:47.362" v="31" actId="47"/>
        <pc:sldMkLst>
          <pc:docMk/>
          <pc:sldMk cId="4084520970" sldId="779"/>
        </pc:sldMkLst>
      </pc:sldChg>
      <pc:sldChg chg="del">
        <pc:chgData name="Edyta Dubel-Klecha" userId="c26c1368-4752-4c63-a27d-8e77084444cc" providerId="ADAL" clId="{06D57BA4-757B-484D-AC89-6200C2241810}" dt="2023-03-24T10:43:47.847" v="32" actId="47"/>
        <pc:sldMkLst>
          <pc:docMk/>
          <pc:sldMk cId="3605738982" sldId="780"/>
        </pc:sldMkLst>
      </pc:sldChg>
      <pc:sldChg chg="del">
        <pc:chgData name="Edyta Dubel-Klecha" userId="c26c1368-4752-4c63-a27d-8e77084444cc" providerId="ADAL" clId="{06D57BA4-757B-484D-AC89-6200C2241810}" dt="2023-03-24T10:43:48.300" v="33" actId="47"/>
        <pc:sldMkLst>
          <pc:docMk/>
          <pc:sldMk cId="4282940031" sldId="781"/>
        </pc:sldMkLst>
      </pc:sldChg>
      <pc:sldChg chg="del">
        <pc:chgData name="Edyta Dubel-Klecha" userId="c26c1368-4752-4c63-a27d-8e77084444cc" providerId="ADAL" clId="{06D57BA4-757B-484D-AC89-6200C2241810}" dt="2023-03-24T10:43:48.769" v="34" actId="47"/>
        <pc:sldMkLst>
          <pc:docMk/>
          <pc:sldMk cId="1546326198" sldId="782"/>
        </pc:sldMkLst>
      </pc:sldChg>
      <pc:sldChg chg="del">
        <pc:chgData name="Edyta Dubel-Klecha" userId="c26c1368-4752-4c63-a27d-8e77084444cc" providerId="ADAL" clId="{06D57BA4-757B-484D-AC89-6200C2241810}" dt="2023-03-24T10:43:49.219" v="35" actId="47"/>
        <pc:sldMkLst>
          <pc:docMk/>
          <pc:sldMk cId="322386980" sldId="783"/>
        </pc:sldMkLst>
      </pc:sldChg>
      <pc:sldChg chg="del">
        <pc:chgData name="Edyta Dubel-Klecha" userId="c26c1368-4752-4c63-a27d-8e77084444cc" providerId="ADAL" clId="{06D57BA4-757B-484D-AC89-6200C2241810}" dt="2023-03-24T10:43:50.054" v="36" actId="47"/>
        <pc:sldMkLst>
          <pc:docMk/>
          <pc:sldMk cId="3274171968" sldId="784"/>
        </pc:sldMkLst>
      </pc:sldChg>
      <pc:sldChg chg="del">
        <pc:chgData name="Edyta Dubel-Klecha" userId="c26c1368-4752-4c63-a27d-8e77084444cc" providerId="ADAL" clId="{06D57BA4-757B-484D-AC89-6200C2241810}" dt="2023-03-24T10:43:50.471" v="37" actId="47"/>
        <pc:sldMkLst>
          <pc:docMk/>
          <pc:sldMk cId="3876955419" sldId="785"/>
        </pc:sldMkLst>
      </pc:sldChg>
      <pc:sldChg chg="del">
        <pc:chgData name="Edyta Dubel-Klecha" userId="c26c1368-4752-4c63-a27d-8e77084444cc" providerId="ADAL" clId="{06D57BA4-757B-484D-AC89-6200C2241810}" dt="2023-03-24T10:43:50.887" v="38" actId="47"/>
        <pc:sldMkLst>
          <pc:docMk/>
          <pc:sldMk cId="2870574990" sldId="786"/>
        </pc:sldMkLst>
      </pc:sldChg>
      <pc:sldChg chg="del">
        <pc:chgData name="Edyta Dubel-Klecha" userId="c26c1368-4752-4c63-a27d-8e77084444cc" providerId="ADAL" clId="{06D57BA4-757B-484D-AC89-6200C2241810}" dt="2023-03-24T10:43:44.137" v="24" actId="47"/>
        <pc:sldMkLst>
          <pc:docMk/>
          <pc:sldMk cId="2107322316" sldId="787"/>
        </pc:sldMkLst>
      </pc:sldChg>
      <pc:sldChg chg="del">
        <pc:chgData name="Edyta Dubel-Klecha" userId="c26c1368-4752-4c63-a27d-8e77084444cc" providerId="ADAL" clId="{06D57BA4-757B-484D-AC89-6200C2241810}" dt="2023-03-24T10:43:43.188" v="22" actId="47"/>
        <pc:sldMkLst>
          <pc:docMk/>
          <pc:sldMk cId="1674238804" sldId="812"/>
        </pc:sldMkLst>
      </pc:sldChg>
      <pc:sldChg chg="del">
        <pc:chgData name="Edyta Dubel-Klecha" userId="c26c1368-4752-4c63-a27d-8e77084444cc" providerId="ADAL" clId="{06D57BA4-757B-484D-AC89-6200C2241810}" dt="2023-03-24T10:43:42.766" v="21" actId="47"/>
        <pc:sldMkLst>
          <pc:docMk/>
          <pc:sldMk cId="3401602930" sldId="813"/>
        </pc:sldMkLst>
      </pc:sldChg>
      <pc:sldChg chg="del">
        <pc:chgData name="Edyta Dubel-Klecha" userId="c26c1368-4752-4c63-a27d-8e77084444cc" providerId="ADAL" clId="{06D57BA4-757B-484D-AC89-6200C2241810}" dt="2023-03-24T10:43:43.690" v="23" actId="47"/>
        <pc:sldMkLst>
          <pc:docMk/>
          <pc:sldMk cId="2052943272" sldId="814"/>
        </pc:sldMkLst>
      </pc:sldChg>
      <pc:sldChg chg="del">
        <pc:chgData name="Edyta Dubel-Klecha" userId="c26c1368-4752-4c63-a27d-8e77084444cc" providerId="ADAL" clId="{06D57BA4-757B-484D-AC89-6200C2241810}" dt="2023-03-24T10:43:41.463" v="20" actId="47"/>
        <pc:sldMkLst>
          <pc:docMk/>
          <pc:sldMk cId="809544149" sldId="815"/>
        </pc:sldMkLst>
      </pc:sldChg>
      <pc:sldChg chg="del">
        <pc:chgData name="Edyta Dubel-Klecha" userId="c26c1368-4752-4c63-a27d-8e77084444cc" providerId="ADAL" clId="{06D57BA4-757B-484D-AC89-6200C2241810}" dt="2023-03-27T08:30:55.036" v="1211" actId="47"/>
        <pc:sldMkLst>
          <pc:docMk/>
          <pc:sldMk cId="287710021" sldId="816"/>
        </pc:sldMkLst>
      </pc:sldChg>
      <pc:sldChg chg="modSp mod ord">
        <pc:chgData name="Edyta Dubel-Klecha" userId="c26c1368-4752-4c63-a27d-8e77084444cc" providerId="ADAL" clId="{06D57BA4-757B-484D-AC89-6200C2241810}" dt="2023-03-28T07:31:58.855" v="4612" actId="12"/>
        <pc:sldMkLst>
          <pc:docMk/>
          <pc:sldMk cId="1412091966" sldId="817"/>
        </pc:sldMkLst>
        <pc:spChg chg="mod">
          <ac:chgData name="Edyta Dubel-Klecha" userId="c26c1368-4752-4c63-a27d-8e77084444cc" providerId="ADAL" clId="{06D57BA4-757B-484D-AC89-6200C2241810}" dt="2023-03-28T07:31:58.855" v="4612" actId="12"/>
          <ac:spMkLst>
            <pc:docMk/>
            <pc:sldMk cId="1412091966" sldId="817"/>
            <ac:spMk id="4" creationId="{EC6C09CA-6801-66DA-4F52-8B4FE666DDAA}"/>
          </ac:spMkLst>
        </pc:spChg>
      </pc:sldChg>
      <pc:sldChg chg="del">
        <pc:chgData name="Edyta Dubel-Klecha" userId="c26c1368-4752-4c63-a27d-8e77084444cc" providerId="ADAL" clId="{06D57BA4-757B-484D-AC89-6200C2241810}" dt="2023-03-24T10:41:37.440" v="8" actId="47"/>
        <pc:sldMkLst>
          <pc:docMk/>
          <pc:sldMk cId="2697438949" sldId="822"/>
        </pc:sldMkLst>
      </pc:sldChg>
      <pc:sldChg chg="del">
        <pc:chgData name="Edyta Dubel-Klecha" userId="c26c1368-4752-4c63-a27d-8e77084444cc" providerId="ADAL" clId="{06D57BA4-757B-484D-AC89-6200C2241810}" dt="2023-03-24T10:41:40.232" v="9" actId="47"/>
        <pc:sldMkLst>
          <pc:docMk/>
          <pc:sldMk cId="3677346525" sldId="823"/>
        </pc:sldMkLst>
      </pc:sldChg>
      <pc:sldChg chg="del">
        <pc:chgData name="Edyta Dubel-Klecha" userId="c26c1368-4752-4c63-a27d-8e77084444cc" providerId="ADAL" clId="{06D57BA4-757B-484D-AC89-6200C2241810}" dt="2023-03-24T10:41:41.462" v="10" actId="47"/>
        <pc:sldMkLst>
          <pc:docMk/>
          <pc:sldMk cId="178559480" sldId="824"/>
        </pc:sldMkLst>
      </pc:sldChg>
      <pc:sldChg chg="del">
        <pc:chgData name="Edyta Dubel-Klecha" userId="c26c1368-4752-4c63-a27d-8e77084444cc" providerId="ADAL" clId="{06D57BA4-757B-484D-AC89-6200C2241810}" dt="2023-03-24T10:41:44.034" v="11" actId="47"/>
        <pc:sldMkLst>
          <pc:docMk/>
          <pc:sldMk cId="3779505295" sldId="825"/>
        </pc:sldMkLst>
      </pc:sldChg>
      <pc:sldChg chg="del">
        <pc:chgData name="Edyta Dubel-Klecha" userId="c26c1368-4752-4c63-a27d-8e77084444cc" providerId="ADAL" clId="{06D57BA4-757B-484D-AC89-6200C2241810}" dt="2023-03-24T10:41:47.881" v="13" actId="47"/>
        <pc:sldMkLst>
          <pc:docMk/>
          <pc:sldMk cId="3258991456" sldId="826"/>
        </pc:sldMkLst>
      </pc:sldChg>
      <pc:sldChg chg="del">
        <pc:chgData name="Edyta Dubel-Klecha" userId="c26c1368-4752-4c63-a27d-8e77084444cc" providerId="ADAL" clId="{06D57BA4-757B-484D-AC89-6200C2241810}" dt="2023-03-24T10:41:48.799" v="14" actId="47"/>
        <pc:sldMkLst>
          <pc:docMk/>
          <pc:sldMk cId="2316711736" sldId="827"/>
        </pc:sldMkLst>
      </pc:sldChg>
      <pc:sldChg chg="del">
        <pc:chgData name="Edyta Dubel-Klecha" userId="c26c1368-4752-4c63-a27d-8e77084444cc" providerId="ADAL" clId="{06D57BA4-757B-484D-AC89-6200C2241810}" dt="2023-03-24T10:41:49.664" v="15" actId="47"/>
        <pc:sldMkLst>
          <pc:docMk/>
          <pc:sldMk cId="1237047221" sldId="828"/>
        </pc:sldMkLst>
      </pc:sldChg>
      <pc:sldChg chg="del">
        <pc:chgData name="Edyta Dubel-Klecha" userId="c26c1368-4752-4c63-a27d-8e77084444cc" providerId="ADAL" clId="{06D57BA4-757B-484D-AC89-6200C2241810}" dt="2023-03-24T10:41:51.169" v="16" actId="47"/>
        <pc:sldMkLst>
          <pc:docMk/>
          <pc:sldMk cId="3167049092" sldId="829"/>
        </pc:sldMkLst>
      </pc:sldChg>
      <pc:sldChg chg="del">
        <pc:chgData name="Edyta Dubel-Klecha" userId="c26c1368-4752-4c63-a27d-8e77084444cc" providerId="ADAL" clId="{06D57BA4-757B-484D-AC89-6200C2241810}" dt="2023-03-24T10:41:55.094" v="17" actId="47"/>
        <pc:sldMkLst>
          <pc:docMk/>
          <pc:sldMk cId="4156144582" sldId="830"/>
        </pc:sldMkLst>
      </pc:sldChg>
      <pc:sldChg chg="del">
        <pc:chgData name="Edyta Dubel-Klecha" userId="c26c1368-4752-4c63-a27d-8e77084444cc" providerId="ADAL" clId="{06D57BA4-757B-484D-AC89-6200C2241810}" dt="2023-03-24T10:41:56.821" v="18" actId="47"/>
        <pc:sldMkLst>
          <pc:docMk/>
          <pc:sldMk cId="4183624042" sldId="831"/>
        </pc:sldMkLst>
      </pc:sldChg>
      <pc:sldChg chg="del">
        <pc:chgData name="Edyta Dubel-Klecha" userId="c26c1368-4752-4c63-a27d-8e77084444cc" providerId="ADAL" clId="{06D57BA4-757B-484D-AC89-6200C2241810}" dt="2023-03-24T10:41:58.155" v="19" actId="47"/>
        <pc:sldMkLst>
          <pc:docMk/>
          <pc:sldMk cId="4194163708" sldId="832"/>
        </pc:sldMkLst>
      </pc:sldChg>
      <pc:sldChg chg="del">
        <pc:chgData name="Edyta Dubel-Klecha" userId="c26c1368-4752-4c63-a27d-8e77084444cc" providerId="ADAL" clId="{06D57BA4-757B-484D-AC89-6200C2241810}" dt="2023-03-24T10:41:45.491" v="12" actId="47"/>
        <pc:sldMkLst>
          <pc:docMk/>
          <pc:sldMk cId="2060377645" sldId="833"/>
        </pc:sldMkLst>
      </pc:sldChg>
      <pc:sldChg chg="del">
        <pc:chgData name="Edyta Dubel-Klecha" userId="c26c1368-4752-4c63-a27d-8e77084444cc" providerId="ADAL" clId="{06D57BA4-757B-484D-AC89-6200C2241810}" dt="2023-03-24T10:41:34.187" v="7" actId="47"/>
        <pc:sldMkLst>
          <pc:docMk/>
          <pc:sldMk cId="1025480336" sldId="835"/>
        </pc:sldMkLst>
      </pc:sldChg>
      <pc:sldChg chg="del">
        <pc:chgData name="Edyta Dubel-Klecha" userId="c26c1368-4752-4c63-a27d-8e77084444cc" providerId="ADAL" clId="{06D57BA4-757B-484D-AC89-6200C2241810}" dt="2023-03-27T08:31:10.333" v="1212" actId="47"/>
        <pc:sldMkLst>
          <pc:docMk/>
          <pc:sldMk cId="3675796516" sldId="837"/>
        </pc:sldMkLst>
      </pc:sldChg>
      <pc:sldChg chg="modSp add mod">
        <pc:chgData name="Edyta Dubel-Klecha" userId="c26c1368-4752-4c63-a27d-8e77084444cc" providerId="ADAL" clId="{06D57BA4-757B-484D-AC89-6200C2241810}" dt="2023-03-24T10:45:01.377" v="93" actId="20577"/>
        <pc:sldMkLst>
          <pc:docMk/>
          <pc:sldMk cId="1971739681" sldId="838"/>
        </pc:sldMkLst>
        <pc:spChg chg="mod">
          <ac:chgData name="Edyta Dubel-Klecha" userId="c26c1368-4752-4c63-a27d-8e77084444cc" providerId="ADAL" clId="{06D57BA4-757B-484D-AC89-6200C2241810}" dt="2023-03-24T10:45:01.377" v="93" actId="20577"/>
          <ac:spMkLst>
            <pc:docMk/>
            <pc:sldMk cId="1971739681" sldId="838"/>
            <ac:spMk id="13" creationId="{E42790BC-FC6D-E939-27BE-64C73D482FE0}"/>
          </ac:spMkLst>
        </pc:spChg>
      </pc:sldChg>
      <pc:sldChg chg="addSp delSp modSp add mod">
        <pc:chgData name="Edyta Dubel-Klecha" userId="c26c1368-4752-4c63-a27d-8e77084444cc" providerId="ADAL" clId="{06D57BA4-757B-484D-AC89-6200C2241810}" dt="2023-03-24T11:12:31.049" v="283" actId="20577"/>
        <pc:sldMkLst>
          <pc:docMk/>
          <pc:sldMk cId="1408744078" sldId="839"/>
        </pc:sldMkLst>
        <pc:spChg chg="add mod">
          <ac:chgData name="Edyta Dubel-Klecha" userId="c26c1368-4752-4c63-a27d-8e77084444cc" providerId="ADAL" clId="{06D57BA4-757B-484D-AC89-6200C2241810}" dt="2023-03-24T11:12:31.049" v="283" actId="20577"/>
          <ac:spMkLst>
            <pc:docMk/>
            <pc:sldMk cId="1408744078" sldId="839"/>
            <ac:spMk id="2" creationId="{5ABE9FA8-5CDA-F518-C7C4-F98F397B7B39}"/>
          </ac:spMkLst>
        </pc:spChg>
        <pc:spChg chg="mod">
          <ac:chgData name="Edyta Dubel-Klecha" userId="c26c1368-4752-4c63-a27d-8e77084444cc" providerId="ADAL" clId="{06D57BA4-757B-484D-AC89-6200C2241810}" dt="2023-03-24T11:06:57.521" v="254" actId="1076"/>
          <ac:spMkLst>
            <pc:docMk/>
            <pc:sldMk cId="1408744078" sldId="839"/>
            <ac:spMk id="4" creationId="{EC6C09CA-6801-66DA-4F52-8B4FE666DDAA}"/>
          </ac:spMkLst>
        </pc:spChg>
        <pc:spChg chg="add mod">
          <ac:chgData name="Edyta Dubel-Klecha" userId="c26c1368-4752-4c63-a27d-8e77084444cc" providerId="ADAL" clId="{06D57BA4-757B-484D-AC89-6200C2241810}" dt="2023-03-24T11:07:09.902" v="257" actId="1076"/>
          <ac:spMkLst>
            <pc:docMk/>
            <pc:sldMk cId="1408744078" sldId="839"/>
            <ac:spMk id="5" creationId="{E1650BF2-74FA-F2AE-59A3-433DF7F59DD2}"/>
          </ac:spMkLst>
        </pc:spChg>
        <pc:spChg chg="add del mod">
          <ac:chgData name="Edyta Dubel-Klecha" userId="c26c1368-4752-4c63-a27d-8e77084444cc" providerId="ADAL" clId="{06D57BA4-757B-484D-AC89-6200C2241810}" dt="2023-03-24T11:01:32.793" v="166"/>
          <ac:spMkLst>
            <pc:docMk/>
            <pc:sldMk cId="1408744078" sldId="839"/>
            <ac:spMk id="6" creationId="{C78059FC-51B6-D71E-507D-BF8D1271EC28}"/>
          </ac:spMkLst>
        </pc:spChg>
        <pc:spChg chg="mod">
          <ac:chgData name="Edyta Dubel-Klecha" userId="c26c1368-4752-4c63-a27d-8e77084444cc" providerId="ADAL" clId="{06D57BA4-757B-484D-AC89-6200C2241810}" dt="2023-03-24T11:00:14.536" v="150" actId="1076"/>
          <ac:spMkLst>
            <pc:docMk/>
            <pc:sldMk cId="1408744078" sldId="839"/>
            <ac:spMk id="7" creationId="{5963667F-1751-DA36-D17A-9631EEDEE6AB}"/>
          </ac:spMkLst>
        </pc:spChg>
        <pc:spChg chg="add mod">
          <ac:chgData name="Edyta Dubel-Klecha" userId="c26c1368-4752-4c63-a27d-8e77084444cc" providerId="ADAL" clId="{06D57BA4-757B-484D-AC89-6200C2241810}" dt="2023-03-24T11:07:22.238" v="261" actId="1076"/>
          <ac:spMkLst>
            <pc:docMk/>
            <pc:sldMk cId="1408744078" sldId="839"/>
            <ac:spMk id="8" creationId="{3A3916A2-2658-7C94-0A2E-68DF2D43C43D}"/>
          </ac:spMkLst>
        </pc:spChg>
        <pc:spChg chg="add mod">
          <ac:chgData name="Edyta Dubel-Klecha" userId="c26c1368-4752-4c63-a27d-8e77084444cc" providerId="ADAL" clId="{06D57BA4-757B-484D-AC89-6200C2241810}" dt="2023-03-24T11:07:25.952" v="262" actId="1076"/>
          <ac:spMkLst>
            <pc:docMk/>
            <pc:sldMk cId="1408744078" sldId="839"/>
            <ac:spMk id="9" creationId="{95A391A3-5527-89AB-BCCB-6C73BE59A4EC}"/>
          </ac:spMkLst>
        </pc:spChg>
        <pc:spChg chg="add mod">
          <ac:chgData name="Edyta Dubel-Klecha" userId="c26c1368-4752-4c63-a27d-8e77084444cc" providerId="ADAL" clId="{06D57BA4-757B-484D-AC89-6200C2241810}" dt="2023-03-24T11:07:14.536" v="259" actId="1076"/>
          <ac:spMkLst>
            <pc:docMk/>
            <pc:sldMk cId="1408744078" sldId="839"/>
            <ac:spMk id="10" creationId="{2AC4859A-66F2-E7E9-1D57-6FAB8C0D0A2B}"/>
          </ac:spMkLst>
        </pc:spChg>
        <pc:spChg chg="add mod">
          <ac:chgData name="Edyta Dubel-Klecha" userId="c26c1368-4752-4c63-a27d-8e77084444cc" providerId="ADAL" clId="{06D57BA4-757B-484D-AC89-6200C2241810}" dt="2023-03-24T11:07:04.655" v="256" actId="1076"/>
          <ac:spMkLst>
            <pc:docMk/>
            <pc:sldMk cId="1408744078" sldId="839"/>
            <ac:spMk id="11" creationId="{6C21A134-0C84-2894-547F-092B5B87D359}"/>
          </ac:spMkLst>
        </pc:spChg>
        <pc:spChg chg="add mod">
          <ac:chgData name="Edyta Dubel-Klecha" userId="c26c1368-4752-4c63-a27d-8e77084444cc" providerId="ADAL" clId="{06D57BA4-757B-484D-AC89-6200C2241810}" dt="2023-03-24T11:07:18.983" v="260" actId="1076"/>
          <ac:spMkLst>
            <pc:docMk/>
            <pc:sldMk cId="1408744078" sldId="839"/>
            <ac:spMk id="12" creationId="{71BECA23-51E6-7752-41E7-86394B301869}"/>
          </ac:spMkLst>
        </pc:spChg>
        <pc:spChg chg="add mod">
          <ac:chgData name="Edyta Dubel-Klecha" userId="c26c1368-4752-4c63-a27d-8e77084444cc" providerId="ADAL" clId="{06D57BA4-757B-484D-AC89-6200C2241810}" dt="2023-03-24T11:07:32.326" v="263" actId="1076"/>
          <ac:spMkLst>
            <pc:docMk/>
            <pc:sldMk cId="1408744078" sldId="839"/>
            <ac:spMk id="13" creationId="{D52365F9-8DC1-49EE-1D8D-22A969DAE881}"/>
          </ac:spMkLst>
        </pc:spChg>
        <pc:spChg chg="add mod">
          <ac:chgData name="Edyta Dubel-Klecha" userId="c26c1368-4752-4c63-a27d-8e77084444cc" providerId="ADAL" clId="{06D57BA4-757B-484D-AC89-6200C2241810}" dt="2023-03-24T11:07:57.702" v="282" actId="1076"/>
          <ac:spMkLst>
            <pc:docMk/>
            <pc:sldMk cId="1408744078" sldId="839"/>
            <ac:spMk id="14" creationId="{40617043-61F1-ACC5-BFF1-777AEE53FB12}"/>
          </ac:spMkLst>
        </pc:spChg>
      </pc:sldChg>
      <pc:sldChg chg="addSp modSp add mod">
        <pc:chgData name="Edyta Dubel-Klecha" userId="c26c1368-4752-4c63-a27d-8e77084444cc" providerId="ADAL" clId="{06D57BA4-757B-484D-AC89-6200C2241810}" dt="2023-03-24T11:29:39.374" v="522" actId="1076"/>
        <pc:sldMkLst>
          <pc:docMk/>
          <pc:sldMk cId="3924194573" sldId="840"/>
        </pc:sldMkLst>
        <pc:spChg chg="mod">
          <ac:chgData name="Edyta Dubel-Klecha" userId="c26c1368-4752-4c63-a27d-8e77084444cc" providerId="ADAL" clId="{06D57BA4-757B-484D-AC89-6200C2241810}" dt="2023-03-24T11:13:39.995" v="339" actId="20577"/>
          <ac:spMkLst>
            <pc:docMk/>
            <pc:sldMk cId="3924194573" sldId="840"/>
            <ac:spMk id="2" creationId="{5ABE9FA8-5CDA-F518-C7C4-F98F397B7B39}"/>
          </ac:spMkLst>
        </pc:spChg>
        <pc:spChg chg="mod">
          <ac:chgData name="Edyta Dubel-Klecha" userId="c26c1368-4752-4c63-a27d-8e77084444cc" providerId="ADAL" clId="{06D57BA4-757B-484D-AC89-6200C2241810}" dt="2023-03-24T11:27:32.351" v="510" actId="255"/>
          <ac:spMkLst>
            <pc:docMk/>
            <pc:sldMk cId="3924194573" sldId="840"/>
            <ac:spMk id="4" creationId="{EC6C09CA-6801-66DA-4F52-8B4FE666DDAA}"/>
          </ac:spMkLst>
        </pc:spChg>
        <pc:spChg chg="mod">
          <ac:chgData name="Edyta Dubel-Klecha" userId="c26c1368-4752-4c63-a27d-8e77084444cc" providerId="ADAL" clId="{06D57BA4-757B-484D-AC89-6200C2241810}" dt="2023-03-24T11:21:26.849" v="405" actId="1076"/>
          <ac:spMkLst>
            <pc:docMk/>
            <pc:sldMk cId="3924194573" sldId="840"/>
            <ac:spMk id="5" creationId="{E1650BF2-74FA-F2AE-59A3-433DF7F59DD2}"/>
          </ac:spMkLst>
        </pc:spChg>
        <pc:spChg chg="add mod">
          <ac:chgData name="Edyta Dubel-Klecha" userId="c26c1368-4752-4c63-a27d-8e77084444cc" providerId="ADAL" clId="{06D57BA4-757B-484D-AC89-6200C2241810}" dt="2023-03-24T11:29:33.886" v="521" actId="1076"/>
          <ac:spMkLst>
            <pc:docMk/>
            <pc:sldMk cId="3924194573" sldId="840"/>
            <ac:spMk id="6" creationId="{A88A5D10-D1F1-5246-380B-E7123B5ABADF}"/>
          </ac:spMkLst>
        </pc:spChg>
        <pc:spChg chg="mod">
          <ac:chgData name="Edyta Dubel-Klecha" userId="c26c1368-4752-4c63-a27d-8e77084444cc" providerId="ADAL" clId="{06D57BA4-757B-484D-AC89-6200C2241810}" dt="2023-03-24T11:25:49.589" v="449" actId="1076"/>
          <ac:spMkLst>
            <pc:docMk/>
            <pc:sldMk cId="3924194573" sldId="840"/>
            <ac:spMk id="8" creationId="{3A3916A2-2658-7C94-0A2E-68DF2D43C43D}"/>
          </ac:spMkLst>
        </pc:spChg>
        <pc:spChg chg="mod">
          <ac:chgData name="Edyta Dubel-Klecha" userId="c26c1368-4752-4c63-a27d-8e77084444cc" providerId="ADAL" clId="{06D57BA4-757B-484D-AC89-6200C2241810}" dt="2023-03-24T11:28:00.227" v="516" actId="1076"/>
          <ac:spMkLst>
            <pc:docMk/>
            <pc:sldMk cId="3924194573" sldId="840"/>
            <ac:spMk id="9" creationId="{95A391A3-5527-89AB-BCCB-6C73BE59A4EC}"/>
          </ac:spMkLst>
        </pc:spChg>
        <pc:spChg chg="mod">
          <ac:chgData name="Edyta Dubel-Klecha" userId="c26c1368-4752-4c63-a27d-8e77084444cc" providerId="ADAL" clId="{06D57BA4-757B-484D-AC89-6200C2241810}" dt="2023-03-24T11:21:33.136" v="407" actId="1076"/>
          <ac:spMkLst>
            <pc:docMk/>
            <pc:sldMk cId="3924194573" sldId="840"/>
            <ac:spMk id="10" creationId="{2AC4859A-66F2-E7E9-1D57-6FAB8C0D0A2B}"/>
          </ac:spMkLst>
        </pc:spChg>
        <pc:spChg chg="mod">
          <ac:chgData name="Edyta Dubel-Klecha" userId="c26c1368-4752-4c63-a27d-8e77084444cc" providerId="ADAL" clId="{06D57BA4-757B-484D-AC89-6200C2241810}" dt="2023-03-24T11:28:10.759" v="519" actId="14100"/>
          <ac:spMkLst>
            <pc:docMk/>
            <pc:sldMk cId="3924194573" sldId="840"/>
            <ac:spMk id="11" creationId="{6C21A134-0C84-2894-547F-092B5B87D359}"/>
          </ac:spMkLst>
        </pc:spChg>
        <pc:spChg chg="mod">
          <ac:chgData name="Edyta Dubel-Klecha" userId="c26c1368-4752-4c63-a27d-8e77084444cc" providerId="ADAL" clId="{06D57BA4-757B-484D-AC89-6200C2241810}" dt="2023-03-24T11:21:29.312" v="406" actId="1076"/>
          <ac:spMkLst>
            <pc:docMk/>
            <pc:sldMk cId="3924194573" sldId="840"/>
            <ac:spMk id="12" creationId="{71BECA23-51E6-7752-41E7-86394B301869}"/>
          </ac:spMkLst>
        </pc:spChg>
        <pc:spChg chg="mod">
          <ac:chgData name="Edyta Dubel-Klecha" userId="c26c1368-4752-4c63-a27d-8e77084444cc" providerId="ADAL" clId="{06D57BA4-757B-484D-AC89-6200C2241810}" dt="2023-03-24T11:21:43.921" v="410" actId="1076"/>
          <ac:spMkLst>
            <pc:docMk/>
            <pc:sldMk cId="3924194573" sldId="840"/>
            <ac:spMk id="13" creationId="{D52365F9-8DC1-49EE-1D8D-22A969DAE881}"/>
          </ac:spMkLst>
        </pc:spChg>
        <pc:spChg chg="mod">
          <ac:chgData name="Edyta Dubel-Klecha" userId="c26c1368-4752-4c63-a27d-8e77084444cc" providerId="ADAL" clId="{06D57BA4-757B-484D-AC89-6200C2241810}" dt="2023-03-24T11:28:15.809" v="520" actId="14100"/>
          <ac:spMkLst>
            <pc:docMk/>
            <pc:sldMk cId="3924194573" sldId="840"/>
            <ac:spMk id="14" creationId="{40617043-61F1-ACC5-BFF1-777AEE53FB12}"/>
          </ac:spMkLst>
        </pc:spChg>
        <pc:spChg chg="add mod">
          <ac:chgData name="Edyta Dubel-Klecha" userId="c26c1368-4752-4c63-a27d-8e77084444cc" providerId="ADAL" clId="{06D57BA4-757B-484D-AC89-6200C2241810}" dt="2023-03-24T11:29:39.374" v="522" actId="1076"/>
          <ac:spMkLst>
            <pc:docMk/>
            <pc:sldMk cId="3924194573" sldId="840"/>
            <ac:spMk id="15" creationId="{6050E0C4-529A-C05B-5593-0D9C3A1F0EDA}"/>
          </ac:spMkLst>
        </pc:spChg>
        <pc:spChg chg="add mod">
          <ac:chgData name="Edyta Dubel-Klecha" userId="c26c1368-4752-4c63-a27d-8e77084444cc" providerId="ADAL" clId="{06D57BA4-757B-484D-AC89-6200C2241810}" dt="2023-03-24T11:27:37.830" v="511" actId="1076"/>
          <ac:spMkLst>
            <pc:docMk/>
            <pc:sldMk cId="3924194573" sldId="840"/>
            <ac:spMk id="16" creationId="{08B6E3BC-25E6-624A-ADFF-21FA814C8691}"/>
          </ac:spMkLst>
        </pc:spChg>
        <pc:spChg chg="add mod">
          <ac:chgData name="Edyta Dubel-Klecha" userId="c26c1368-4752-4c63-a27d-8e77084444cc" providerId="ADAL" clId="{06D57BA4-757B-484D-AC89-6200C2241810}" dt="2023-03-24T11:26:05.988" v="455" actId="14100"/>
          <ac:spMkLst>
            <pc:docMk/>
            <pc:sldMk cId="3924194573" sldId="840"/>
            <ac:spMk id="17" creationId="{5FF82567-8CA4-3C95-A5C5-2AF1C63BC35D}"/>
          </ac:spMkLst>
        </pc:spChg>
      </pc:sldChg>
      <pc:sldChg chg="delSp modSp add mod">
        <pc:chgData name="Edyta Dubel-Klecha" userId="c26c1368-4752-4c63-a27d-8e77084444cc" providerId="ADAL" clId="{06D57BA4-757B-484D-AC89-6200C2241810}" dt="2023-03-28T08:20:03.146" v="4804" actId="27636"/>
        <pc:sldMkLst>
          <pc:docMk/>
          <pc:sldMk cId="4128569200" sldId="841"/>
        </pc:sldMkLst>
        <pc:spChg chg="del">
          <ac:chgData name="Edyta Dubel-Klecha" userId="c26c1368-4752-4c63-a27d-8e77084444cc" providerId="ADAL" clId="{06D57BA4-757B-484D-AC89-6200C2241810}" dt="2023-03-24T11:53:52.049" v="524" actId="478"/>
          <ac:spMkLst>
            <pc:docMk/>
            <pc:sldMk cId="4128569200" sldId="841"/>
            <ac:spMk id="2" creationId="{5ABE9FA8-5CDA-F518-C7C4-F98F397B7B39}"/>
          </ac:spMkLst>
        </pc:spChg>
        <pc:spChg chg="mod">
          <ac:chgData name="Edyta Dubel-Klecha" userId="c26c1368-4752-4c63-a27d-8e77084444cc" providerId="ADAL" clId="{06D57BA4-757B-484D-AC89-6200C2241810}" dt="2023-03-28T08:20:03.146" v="4804" actId="27636"/>
          <ac:spMkLst>
            <pc:docMk/>
            <pc:sldMk cId="4128569200" sldId="841"/>
            <ac:spMk id="4" creationId="{EC6C09CA-6801-66DA-4F52-8B4FE666DDAA}"/>
          </ac:spMkLst>
        </pc:spChg>
        <pc:spChg chg="del">
          <ac:chgData name="Edyta Dubel-Klecha" userId="c26c1368-4752-4c63-a27d-8e77084444cc" providerId="ADAL" clId="{06D57BA4-757B-484D-AC89-6200C2241810}" dt="2023-03-24T11:53:55.542" v="526" actId="478"/>
          <ac:spMkLst>
            <pc:docMk/>
            <pc:sldMk cId="4128569200" sldId="841"/>
            <ac:spMk id="5" creationId="{E1650BF2-74FA-F2AE-59A3-433DF7F59DD2}"/>
          </ac:spMkLst>
        </pc:spChg>
        <pc:spChg chg="del">
          <ac:chgData name="Edyta Dubel-Klecha" userId="c26c1368-4752-4c63-a27d-8e77084444cc" providerId="ADAL" clId="{06D57BA4-757B-484D-AC89-6200C2241810}" dt="2023-03-24T11:53:54.038" v="525" actId="478"/>
          <ac:spMkLst>
            <pc:docMk/>
            <pc:sldMk cId="4128569200" sldId="841"/>
            <ac:spMk id="6" creationId="{A88A5D10-D1F1-5246-380B-E7123B5ABADF}"/>
          </ac:spMkLst>
        </pc:spChg>
        <pc:spChg chg="mod">
          <ac:chgData name="Edyta Dubel-Klecha" userId="c26c1368-4752-4c63-a27d-8e77084444cc" providerId="ADAL" clId="{06D57BA4-757B-484D-AC89-6200C2241810}" dt="2023-03-24T11:56:02.107" v="606" actId="20577"/>
          <ac:spMkLst>
            <pc:docMk/>
            <pc:sldMk cId="4128569200" sldId="841"/>
            <ac:spMk id="7" creationId="{5963667F-1751-DA36-D17A-9631EEDEE6AB}"/>
          </ac:spMkLst>
        </pc:spChg>
        <pc:spChg chg="del">
          <ac:chgData name="Edyta Dubel-Klecha" userId="c26c1368-4752-4c63-a27d-8e77084444cc" providerId="ADAL" clId="{06D57BA4-757B-484D-AC89-6200C2241810}" dt="2023-03-24T11:54:07.857" v="534" actId="478"/>
          <ac:spMkLst>
            <pc:docMk/>
            <pc:sldMk cId="4128569200" sldId="841"/>
            <ac:spMk id="8" creationId="{3A3916A2-2658-7C94-0A2E-68DF2D43C43D}"/>
          </ac:spMkLst>
        </pc:spChg>
        <pc:spChg chg="del">
          <ac:chgData name="Edyta Dubel-Klecha" userId="c26c1368-4752-4c63-a27d-8e77084444cc" providerId="ADAL" clId="{06D57BA4-757B-484D-AC89-6200C2241810}" dt="2023-03-24T11:54:01.480" v="529" actId="478"/>
          <ac:spMkLst>
            <pc:docMk/>
            <pc:sldMk cId="4128569200" sldId="841"/>
            <ac:spMk id="9" creationId="{95A391A3-5527-89AB-BCCB-6C73BE59A4EC}"/>
          </ac:spMkLst>
        </pc:spChg>
        <pc:spChg chg="del">
          <ac:chgData name="Edyta Dubel-Klecha" userId="c26c1368-4752-4c63-a27d-8e77084444cc" providerId="ADAL" clId="{06D57BA4-757B-484D-AC89-6200C2241810}" dt="2023-03-24T11:53:56.482" v="527" actId="478"/>
          <ac:spMkLst>
            <pc:docMk/>
            <pc:sldMk cId="4128569200" sldId="841"/>
            <ac:spMk id="10" creationId="{2AC4859A-66F2-E7E9-1D57-6FAB8C0D0A2B}"/>
          </ac:spMkLst>
        </pc:spChg>
        <pc:spChg chg="del">
          <ac:chgData name="Edyta Dubel-Klecha" userId="c26c1368-4752-4c63-a27d-8e77084444cc" providerId="ADAL" clId="{06D57BA4-757B-484D-AC89-6200C2241810}" dt="2023-03-24T11:54:05.768" v="533" actId="478"/>
          <ac:spMkLst>
            <pc:docMk/>
            <pc:sldMk cId="4128569200" sldId="841"/>
            <ac:spMk id="11" creationId="{6C21A134-0C84-2894-547F-092B5B87D359}"/>
          </ac:spMkLst>
        </pc:spChg>
        <pc:spChg chg="del">
          <ac:chgData name="Edyta Dubel-Klecha" userId="c26c1368-4752-4c63-a27d-8e77084444cc" providerId="ADAL" clId="{06D57BA4-757B-484D-AC89-6200C2241810}" dt="2023-03-24T11:53:59.738" v="528" actId="478"/>
          <ac:spMkLst>
            <pc:docMk/>
            <pc:sldMk cId="4128569200" sldId="841"/>
            <ac:spMk id="12" creationId="{71BECA23-51E6-7752-41E7-86394B301869}"/>
          </ac:spMkLst>
        </pc:spChg>
        <pc:spChg chg="del">
          <ac:chgData name="Edyta Dubel-Klecha" userId="c26c1368-4752-4c63-a27d-8e77084444cc" providerId="ADAL" clId="{06D57BA4-757B-484D-AC89-6200C2241810}" dt="2023-03-24T11:54:04.565" v="532" actId="478"/>
          <ac:spMkLst>
            <pc:docMk/>
            <pc:sldMk cId="4128569200" sldId="841"/>
            <ac:spMk id="13" creationId="{D52365F9-8DC1-49EE-1D8D-22A969DAE881}"/>
          </ac:spMkLst>
        </pc:spChg>
        <pc:spChg chg="del">
          <ac:chgData name="Edyta Dubel-Klecha" userId="c26c1368-4752-4c63-a27d-8e77084444cc" providerId="ADAL" clId="{06D57BA4-757B-484D-AC89-6200C2241810}" dt="2023-03-24T11:54:03.332" v="531" actId="478"/>
          <ac:spMkLst>
            <pc:docMk/>
            <pc:sldMk cId="4128569200" sldId="841"/>
            <ac:spMk id="14" creationId="{40617043-61F1-ACC5-BFF1-777AEE53FB12}"/>
          </ac:spMkLst>
        </pc:spChg>
        <pc:spChg chg="del">
          <ac:chgData name="Edyta Dubel-Klecha" userId="c26c1368-4752-4c63-a27d-8e77084444cc" providerId="ADAL" clId="{06D57BA4-757B-484D-AC89-6200C2241810}" dt="2023-03-24T11:54:02.514" v="530" actId="478"/>
          <ac:spMkLst>
            <pc:docMk/>
            <pc:sldMk cId="4128569200" sldId="841"/>
            <ac:spMk id="15" creationId="{6050E0C4-529A-C05B-5593-0D9C3A1F0EDA}"/>
          </ac:spMkLst>
        </pc:spChg>
        <pc:spChg chg="del">
          <ac:chgData name="Edyta Dubel-Klecha" userId="c26c1368-4752-4c63-a27d-8e77084444cc" providerId="ADAL" clId="{06D57BA4-757B-484D-AC89-6200C2241810}" dt="2023-03-24T11:54:08.875" v="535" actId="478"/>
          <ac:spMkLst>
            <pc:docMk/>
            <pc:sldMk cId="4128569200" sldId="841"/>
            <ac:spMk id="16" creationId="{08B6E3BC-25E6-624A-ADFF-21FA814C8691}"/>
          </ac:spMkLst>
        </pc:spChg>
        <pc:spChg chg="del">
          <ac:chgData name="Edyta Dubel-Klecha" userId="c26c1368-4752-4c63-a27d-8e77084444cc" providerId="ADAL" clId="{06D57BA4-757B-484D-AC89-6200C2241810}" dt="2023-03-24T11:54:09.630" v="536" actId="478"/>
          <ac:spMkLst>
            <pc:docMk/>
            <pc:sldMk cId="4128569200" sldId="841"/>
            <ac:spMk id="17" creationId="{5FF82567-8CA4-3C95-A5C5-2AF1C63BC35D}"/>
          </ac:spMkLst>
        </pc:spChg>
      </pc:sldChg>
      <pc:sldChg chg="modSp add mod">
        <pc:chgData name="Edyta Dubel-Klecha" userId="c26c1368-4752-4c63-a27d-8e77084444cc" providerId="ADAL" clId="{06D57BA4-757B-484D-AC89-6200C2241810}" dt="2023-03-24T12:21:42.185" v="814" actId="20577"/>
        <pc:sldMkLst>
          <pc:docMk/>
          <pc:sldMk cId="4258112799" sldId="842"/>
        </pc:sldMkLst>
        <pc:spChg chg="mod">
          <ac:chgData name="Edyta Dubel-Klecha" userId="c26c1368-4752-4c63-a27d-8e77084444cc" providerId="ADAL" clId="{06D57BA4-757B-484D-AC89-6200C2241810}" dt="2023-03-24T12:21:31.474" v="797" actId="5793"/>
          <ac:spMkLst>
            <pc:docMk/>
            <pc:sldMk cId="4258112799" sldId="842"/>
            <ac:spMk id="4" creationId="{EC6C09CA-6801-66DA-4F52-8B4FE666DDAA}"/>
          </ac:spMkLst>
        </pc:spChg>
        <pc:spChg chg="mod">
          <ac:chgData name="Edyta Dubel-Klecha" userId="c26c1368-4752-4c63-a27d-8e77084444cc" providerId="ADAL" clId="{06D57BA4-757B-484D-AC89-6200C2241810}" dt="2023-03-24T12:21:42.185" v="814" actId="20577"/>
          <ac:spMkLst>
            <pc:docMk/>
            <pc:sldMk cId="4258112799" sldId="842"/>
            <ac:spMk id="7" creationId="{5963667F-1751-DA36-D17A-9631EEDEE6AB}"/>
          </ac:spMkLst>
        </pc:spChg>
      </pc:sldChg>
      <pc:sldChg chg="modSp add mod ord">
        <pc:chgData name="Edyta Dubel-Klecha" userId="c26c1368-4752-4c63-a27d-8e77084444cc" providerId="ADAL" clId="{06D57BA4-757B-484D-AC89-6200C2241810}" dt="2023-03-29T06:06:05.044" v="4806"/>
        <pc:sldMkLst>
          <pc:docMk/>
          <pc:sldMk cId="3297693075" sldId="843"/>
        </pc:sldMkLst>
        <pc:spChg chg="mod">
          <ac:chgData name="Edyta Dubel-Klecha" userId="c26c1368-4752-4c63-a27d-8e77084444cc" providerId="ADAL" clId="{06D57BA4-757B-484D-AC89-6200C2241810}" dt="2023-03-24T14:48:48.831" v="858" actId="5793"/>
          <ac:spMkLst>
            <pc:docMk/>
            <pc:sldMk cId="3297693075" sldId="843"/>
            <ac:spMk id="4" creationId="{EC6C09CA-6801-66DA-4F52-8B4FE666DDAA}"/>
          </ac:spMkLst>
        </pc:spChg>
        <pc:spChg chg="mod">
          <ac:chgData name="Edyta Dubel-Klecha" userId="c26c1368-4752-4c63-a27d-8e77084444cc" providerId="ADAL" clId="{06D57BA4-757B-484D-AC89-6200C2241810}" dt="2023-03-24T14:50:39.611" v="878" actId="20577"/>
          <ac:spMkLst>
            <pc:docMk/>
            <pc:sldMk cId="3297693075" sldId="843"/>
            <ac:spMk id="7" creationId="{5963667F-1751-DA36-D17A-9631EEDEE6AB}"/>
          </ac:spMkLst>
        </pc:spChg>
      </pc:sldChg>
      <pc:sldChg chg="addSp modSp add mod">
        <pc:chgData name="Edyta Dubel-Klecha" userId="c26c1368-4752-4c63-a27d-8e77084444cc" providerId="ADAL" clId="{06D57BA4-757B-484D-AC89-6200C2241810}" dt="2023-03-24T15:16:45.731" v="1132" actId="20577"/>
        <pc:sldMkLst>
          <pc:docMk/>
          <pc:sldMk cId="2953167014" sldId="844"/>
        </pc:sldMkLst>
        <pc:spChg chg="add mod">
          <ac:chgData name="Edyta Dubel-Klecha" userId="c26c1368-4752-4c63-a27d-8e77084444cc" providerId="ADAL" clId="{06D57BA4-757B-484D-AC89-6200C2241810}" dt="2023-03-24T14:54:25.546" v="1009" actId="20577"/>
          <ac:spMkLst>
            <pc:docMk/>
            <pc:sldMk cId="2953167014" sldId="844"/>
            <ac:spMk id="2" creationId="{C0631D38-843D-0D67-F19E-992E293A78A7}"/>
          </ac:spMkLst>
        </pc:spChg>
        <pc:spChg chg="mod">
          <ac:chgData name="Edyta Dubel-Klecha" userId="c26c1368-4752-4c63-a27d-8e77084444cc" providerId="ADAL" clId="{06D57BA4-757B-484D-AC89-6200C2241810}" dt="2023-03-24T15:16:45.731" v="1132" actId="20577"/>
          <ac:spMkLst>
            <pc:docMk/>
            <pc:sldMk cId="2953167014" sldId="844"/>
            <ac:spMk id="4" creationId="{EC6C09CA-6801-66DA-4F52-8B4FE666DDAA}"/>
          </ac:spMkLst>
        </pc:spChg>
        <pc:spChg chg="add mod">
          <ac:chgData name="Edyta Dubel-Klecha" userId="c26c1368-4752-4c63-a27d-8e77084444cc" providerId="ADAL" clId="{06D57BA4-757B-484D-AC89-6200C2241810}" dt="2023-03-24T14:54:29.291" v="1010" actId="14100"/>
          <ac:spMkLst>
            <pc:docMk/>
            <pc:sldMk cId="2953167014" sldId="844"/>
            <ac:spMk id="5" creationId="{488A22E2-AC74-F3D8-5C9E-48F8B685FB8A}"/>
          </ac:spMkLst>
        </pc:spChg>
        <pc:spChg chg="mod">
          <ac:chgData name="Edyta Dubel-Klecha" userId="c26c1368-4752-4c63-a27d-8e77084444cc" providerId="ADAL" clId="{06D57BA4-757B-484D-AC89-6200C2241810}" dt="2023-03-24T14:51:41.001" v="893" actId="20577"/>
          <ac:spMkLst>
            <pc:docMk/>
            <pc:sldMk cId="2953167014" sldId="844"/>
            <ac:spMk id="7" creationId="{5963667F-1751-DA36-D17A-9631EEDEE6AB}"/>
          </ac:spMkLst>
        </pc:spChg>
      </pc:sldChg>
      <pc:sldChg chg="addSp delSp modSp add mod">
        <pc:chgData name="Edyta Dubel-Klecha" userId="c26c1368-4752-4c63-a27d-8e77084444cc" providerId="ADAL" clId="{06D57BA4-757B-484D-AC89-6200C2241810}" dt="2023-03-24T14:56:41.377" v="1031" actId="14100"/>
        <pc:sldMkLst>
          <pc:docMk/>
          <pc:sldMk cId="1789497867" sldId="845"/>
        </pc:sldMkLst>
        <pc:spChg chg="add del mod">
          <ac:chgData name="Edyta Dubel-Klecha" userId="c26c1368-4752-4c63-a27d-8e77084444cc" providerId="ADAL" clId="{06D57BA4-757B-484D-AC89-6200C2241810}" dt="2023-03-24T14:56:23.364" v="1025" actId="478"/>
          <ac:spMkLst>
            <pc:docMk/>
            <pc:sldMk cId="1789497867" sldId="845"/>
            <ac:spMk id="2" creationId="{C0631D38-843D-0D67-F19E-992E293A78A7}"/>
          </ac:spMkLst>
        </pc:spChg>
        <pc:spChg chg="add del mod">
          <ac:chgData name="Edyta Dubel-Klecha" userId="c26c1368-4752-4c63-a27d-8e77084444cc" providerId="ADAL" clId="{06D57BA4-757B-484D-AC89-6200C2241810}" dt="2023-03-24T14:56:41.377" v="1031" actId="14100"/>
          <ac:spMkLst>
            <pc:docMk/>
            <pc:sldMk cId="1789497867" sldId="845"/>
            <ac:spMk id="4" creationId="{EC6C09CA-6801-66DA-4F52-8B4FE666DDAA}"/>
          </ac:spMkLst>
        </pc:spChg>
        <pc:spChg chg="add del">
          <ac:chgData name="Edyta Dubel-Klecha" userId="c26c1368-4752-4c63-a27d-8e77084444cc" providerId="ADAL" clId="{06D57BA4-757B-484D-AC89-6200C2241810}" dt="2023-03-24T14:56:20.905" v="1024" actId="478"/>
          <ac:spMkLst>
            <pc:docMk/>
            <pc:sldMk cId="1789497867" sldId="845"/>
            <ac:spMk id="5" creationId="{488A22E2-AC74-F3D8-5C9E-48F8B685FB8A}"/>
          </ac:spMkLst>
        </pc:spChg>
        <pc:spChg chg="add del">
          <ac:chgData name="Edyta Dubel-Klecha" userId="c26c1368-4752-4c63-a27d-8e77084444cc" providerId="ADAL" clId="{06D57BA4-757B-484D-AC89-6200C2241810}" dt="2023-03-24T14:56:17.982" v="1023" actId="22"/>
          <ac:spMkLst>
            <pc:docMk/>
            <pc:sldMk cId="1789497867" sldId="845"/>
            <ac:spMk id="8" creationId="{E8FEEB20-8BEC-D74B-7326-1EA51174EF9E}"/>
          </ac:spMkLst>
        </pc:spChg>
        <pc:spChg chg="add del mod">
          <ac:chgData name="Edyta Dubel-Klecha" userId="c26c1368-4752-4c63-a27d-8e77084444cc" providerId="ADAL" clId="{06D57BA4-757B-484D-AC89-6200C2241810}" dt="2023-03-24T14:56:15.644" v="1022" actId="478"/>
          <ac:spMkLst>
            <pc:docMk/>
            <pc:sldMk cId="1789497867" sldId="845"/>
            <ac:spMk id="10" creationId="{1DCAAD82-6C90-86B8-00E2-18BC39BEADC2}"/>
          </ac:spMkLst>
        </pc:spChg>
      </pc:sldChg>
      <pc:sldChg chg="modSp add mod">
        <pc:chgData name="Edyta Dubel-Klecha" userId="c26c1368-4752-4c63-a27d-8e77084444cc" providerId="ADAL" clId="{06D57BA4-757B-484D-AC89-6200C2241810}" dt="2023-03-24T15:13:19.202" v="1083"/>
        <pc:sldMkLst>
          <pc:docMk/>
          <pc:sldMk cId="3827981404" sldId="846"/>
        </pc:sldMkLst>
        <pc:spChg chg="mod">
          <ac:chgData name="Edyta Dubel-Klecha" userId="c26c1368-4752-4c63-a27d-8e77084444cc" providerId="ADAL" clId="{06D57BA4-757B-484D-AC89-6200C2241810}" dt="2023-03-24T15:13:19.202" v="1083"/>
          <ac:spMkLst>
            <pc:docMk/>
            <pc:sldMk cId="3827981404" sldId="846"/>
            <ac:spMk id="4" creationId="{EC6C09CA-6801-66DA-4F52-8B4FE666DDAA}"/>
          </ac:spMkLst>
        </pc:spChg>
        <pc:spChg chg="mod">
          <ac:chgData name="Edyta Dubel-Klecha" userId="c26c1368-4752-4c63-a27d-8e77084444cc" providerId="ADAL" clId="{06D57BA4-757B-484D-AC89-6200C2241810}" dt="2023-03-24T15:07:11.223" v="1046" actId="20577"/>
          <ac:spMkLst>
            <pc:docMk/>
            <pc:sldMk cId="3827981404" sldId="846"/>
            <ac:spMk id="7" creationId="{5963667F-1751-DA36-D17A-9631EEDEE6AB}"/>
          </ac:spMkLst>
        </pc:spChg>
      </pc:sldChg>
      <pc:sldChg chg="addSp delSp modSp add mod">
        <pc:chgData name="Edyta Dubel-Klecha" userId="c26c1368-4752-4c63-a27d-8e77084444cc" providerId="ADAL" clId="{06D57BA4-757B-484D-AC89-6200C2241810}" dt="2023-03-24T15:09:30.251" v="1067" actId="478"/>
        <pc:sldMkLst>
          <pc:docMk/>
          <pc:sldMk cId="3334325684" sldId="847"/>
        </pc:sldMkLst>
        <pc:spChg chg="add del mod">
          <ac:chgData name="Edyta Dubel-Klecha" userId="c26c1368-4752-4c63-a27d-8e77084444cc" providerId="ADAL" clId="{06D57BA4-757B-484D-AC89-6200C2241810}" dt="2023-03-24T15:09:30.251" v="1067" actId="478"/>
          <ac:spMkLst>
            <pc:docMk/>
            <pc:sldMk cId="3334325684" sldId="847"/>
            <ac:spMk id="4" creationId="{EC6C09CA-6801-66DA-4F52-8B4FE666DDAA}"/>
          </ac:spMkLst>
        </pc:spChg>
        <pc:spChg chg="add del mod">
          <ac:chgData name="Edyta Dubel-Klecha" userId="c26c1368-4752-4c63-a27d-8e77084444cc" providerId="ADAL" clId="{06D57BA4-757B-484D-AC89-6200C2241810}" dt="2023-03-24T15:09:30.251" v="1067" actId="478"/>
          <ac:spMkLst>
            <pc:docMk/>
            <pc:sldMk cId="3334325684" sldId="847"/>
            <ac:spMk id="5" creationId="{DD86126B-BECA-D95A-D74E-F3C44AFAF288}"/>
          </ac:spMkLst>
        </pc:spChg>
      </pc:sldChg>
      <pc:sldChg chg="addSp delSp modSp add mod">
        <pc:chgData name="Edyta Dubel-Klecha" userId="c26c1368-4752-4c63-a27d-8e77084444cc" providerId="ADAL" clId="{06D57BA4-757B-484D-AC89-6200C2241810}" dt="2023-03-24T15:12:27.331" v="1078" actId="5793"/>
        <pc:sldMkLst>
          <pc:docMk/>
          <pc:sldMk cId="513447448" sldId="848"/>
        </pc:sldMkLst>
        <pc:spChg chg="del mod">
          <ac:chgData name="Edyta Dubel-Klecha" userId="c26c1368-4752-4c63-a27d-8e77084444cc" providerId="ADAL" clId="{06D57BA4-757B-484D-AC89-6200C2241810}" dt="2023-03-24T15:11:59.335" v="1072" actId="478"/>
          <ac:spMkLst>
            <pc:docMk/>
            <pc:sldMk cId="513447448" sldId="848"/>
            <ac:spMk id="4" creationId="{EC6C09CA-6801-66DA-4F52-8B4FE666DDAA}"/>
          </ac:spMkLst>
        </pc:spChg>
        <pc:spChg chg="add mod">
          <ac:chgData name="Edyta Dubel-Klecha" userId="c26c1368-4752-4c63-a27d-8e77084444cc" providerId="ADAL" clId="{06D57BA4-757B-484D-AC89-6200C2241810}" dt="2023-03-24T15:12:27.331" v="1078" actId="5793"/>
          <ac:spMkLst>
            <pc:docMk/>
            <pc:sldMk cId="513447448" sldId="848"/>
            <ac:spMk id="5" creationId="{72888AF1-7A7D-CBD2-41AE-B9D0873D5651}"/>
          </ac:spMkLst>
        </pc:spChg>
      </pc:sldChg>
      <pc:sldChg chg="modSp add mod">
        <pc:chgData name="Edyta Dubel-Klecha" userId="c26c1368-4752-4c63-a27d-8e77084444cc" providerId="ADAL" clId="{06D57BA4-757B-484D-AC89-6200C2241810}" dt="2023-03-24T15:16:05.495" v="1129" actId="15"/>
        <pc:sldMkLst>
          <pc:docMk/>
          <pc:sldMk cId="618992104" sldId="849"/>
        </pc:sldMkLst>
        <pc:spChg chg="mod">
          <ac:chgData name="Edyta Dubel-Klecha" userId="c26c1368-4752-4c63-a27d-8e77084444cc" providerId="ADAL" clId="{06D57BA4-757B-484D-AC89-6200C2241810}" dt="2023-03-24T15:16:05.495" v="1129" actId="15"/>
          <ac:spMkLst>
            <pc:docMk/>
            <pc:sldMk cId="618992104" sldId="849"/>
            <ac:spMk id="4" creationId="{EC6C09CA-6801-66DA-4F52-8B4FE666DDAA}"/>
          </ac:spMkLst>
        </pc:spChg>
      </pc:sldChg>
      <pc:sldChg chg="modSp add mod">
        <pc:chgData name="Edyta Dubel-Klecha" userId="c26c1368-4752-4c63-a27d-8e77084444cc" providerId="ADAL" clId="{06D57BA4-757B-484D-AC89-6200C2241810}" dt="2023-03-28T06:14:39.842" v="4560" actId="20577"/>
        <pc:sldMkLst>
          <pc:docMk/>
          <pc:sldMk cId="1542270223" sldId="850"/>
        </pc:sldMkLst>
        <pc:spChg chg="mod">
          <ac:chgData name="Edyta Dubel-Klecha" userId="c26c1368-4752-4c63-a27d-8e77084444cc" providerId="ADAL" clId="{06D57BA4-757B-484D-AC89-6200C2241810}" dt="2023-03-28T06:14:39.842" v="4560" actId="20577"/>
          <ac:spMkLst>
            <pc:docMk/>
            <pc:sldMk cId="1542270223" sldId="850"/>
            <ac:spMk id="4" creationId="{EC6C09CA-6801-66DA-4F52-8B4FE666DDAA}"/>
          </ac:spMkLst>
        </pc:spChg>
        <pc:spChg chg="mod">
          <ac:chgData name="Edyta Dubel-Klecha" userId="c26c1368-4752-4c63-a27d-8e77084444cc" providerId="ADAL" clId="{06D57BA4-757B-484D-AC89-6200C2241810}" dt="2023-03-27T07:51:34.397" v="1151" actId="20577"/>
          <ac:spMkLst>
            <pc:docMk/>
            <pc:sldMk cId="1542270223" sldId="850"/>
            <ac:spMk id="7" creationId="{5963667F-1751-DA36-D17A-9631EEDEE6AB}"/>
          </ac:spMkLst>
        </pc:spChg>
      </pc:sldChg>
      <pc:sldChg chg="modSp add mod">
        <pc:chgData name="Edyta Dubel-Klecha" userId="c26c1368-4752-4c63-a27d-8e77084444cc" providerId="ADAL" clId="{06D57BA4-757B-484D-AC89-6200C2241810}" dt="2023-03-27T08:29:46.961" v="1210" actId="20577"/>
        <pc:sldMkLst>
          <pc:docMk/>
          <pc:sldMk cId="3723033003" sldId="851"/>
        </pc:sldMkLst>
        <pc:spChg chg="mod">
          <ac:chgData name="Edyta Dubel-Klecha" userId="c26c1368-4752-4c63-a27d-8e77084444cc" providerId="ADAL" clId="{06D57BA4-757B-484D-AC89-6200C2241810}" dt="2023-03-27T08:29:46.961" v="1210" actId="20577"/>
          <ac:spMkLst>
            <pc:docMk/>
            <pc:sldMk cId="3723033003" sldId="851"/>
            <ac:spMk id="13" creationId="{E42790BC-FC6D-E939-27BE-64C73D482FE0}"/>
          </ac:spMkLst>
        </pc:spChg>
      </pc:sldChg>
      <pc:sldChg chg="addSp delSp modSp add mod">
        <pc:chgData name="Edyta Dubel-Klecha" userId="c26c1368-4752-4c63-a27d-8e77084444cc" providerId="ADAL" clId="{06D57BA4-757B-484D-AC89-6200C2241810}" dt="2023-03-27T12:21:58.169" v="4315" actId="2711"/>
        <pc:sldMkLst>
          <pc:docMk/>
          <pc:sldMk cId="3417270002" sldId="852"/>
        </pc:sldMkLst>
        <pc:spChg chg="del mod">
          <ac:chgData name="Edyta Dubel-Klecha" userId="c26c1368-4752-4c63-a27d-8e77084444cc" providerId="ADAL" clId="{06D57BA4-757B-484D-AC89-6200C2241810}" dt="2023-03-27T09:08:58.720" v="1628" actId="3680"/>
          <ac:spMkLst>
            <pc:docMk/>
            <pc:sldMk cId="3417270002" sldId="852"/>
            <ac:spMk id="4" creationId="{EC6C09CA-6801-66DA-4F52-8B4FE666DDAA}"/>
          </ac:spMkLst>
        </pc:spChg>
        <pc:spChg chg="add mod">
          <ac:chgData name="Edyta Dubel-Klecha" userId="c26c1368-4752-4c63-a27d-8e77084444cc" providerId="ADAL" clId="{06D57BA4-757B-484D-AC89-6200C2241810}" dt="2023-03-27T09:21:34.317" v="1902" actId="1076"/>
          <ac:spMkLst>
            <pc:docMk/>
            <pc:sldMk cId="3417270002" sldId="852"/>
            <ac:spMk id="5" creationId="{71CEF3A9-F619-EE65-7D68-BBEEA1699ABE}"/>
          </ac:spMkLst>
        </pc:spChg>
        <pc:graphicFrameChg chg="add mod ord modGraphic">
          <ac:chgData name="Edyta Dubel-Klecha" userId="c26c1368-4752-4c63-a27d-8e77084444cc" providerId="ADAL" clId="{06D57BA4-757B-484D-AC89-6200C2241810}" dt="2023-03-27T12:21:58.169" v="4315" actId="2711"/>
          <ac:graphicFrameMkLst>
            <pc:docMk/>
            <pc:sldMk cId="3417270002" sldId="852"/>
            <ac:graphicFrameMk id="2" creationId="{B9BF8C84-4B35-6FA9-701B-5900E507C86E}"/>
          </ac:graphicFrameMkLst>
        </pc:graphicFrameChg>
      </pc:sldChg>
      <pc:sldChg chg="add del">
        <pc:chgData name="Edyta Dubel-Klecha" userId="c26c1368-4752-4c63-a27d-8e77084444cc" providerId="ADAL" clId="{06D57BA4-757B-484D-AC89-6200C2241810}" dt="2023-03-27T08:52:49.390" v="1623" actId="47"/>
        <pc:sldMkLst>
          <pc:docMk/>
          <pc:sldMk cId="1015024158" sldId="853"/>
        </pc:sldMkLst>
      </pc:sldChg>
      <pc:sldChg chg="modSp add mod ord">
        <pc:chgData name="Edyta Dubel-Klecha" userId="c26c1368-4752-4c63-a27d-8e77084444cc" providerId="ADAL" clId="{06D57BA4-757B-484D-AC89-6200C2241810}" dt="2023-03-27T11:30:03.489" v="3565" actId="2711"/>
        <pc:sldMkLst>
          <pc:docMk/>
          <pc:sldMk cId="4174446253" sldId="853"/>
        </pc:sldMkLst>
        <pc:spChg chg="mod">
          <ac:chgData name="Edyta Dubel-Klecha" userId="c26c1368-4752-4c63-a27d-8e77084444cc" providerId="ADAL" clId="{06D57BA4-757B-484D-AC89-6200C2241810}" dt="2023-03-27T11:30:03.489" v="3565" actId="2711"/>
          <ac:spMkLst>
            <pc:docMk/>
            <pc:sldMk cId="4174446253" sldId="853"/>
            <ac:spMk id="4" creationId="{EC6C09CA-6801-66DA-4F52-8B4FE666DDAA}"/>
          </ac:spMkLst>
        </pc:spChg>
        <pc:spChg chg="mod">
          <ac:chgData name="Edyta Dubel-Klecha" userId="c26c1368-4752-4c63-a27d-8e77084444cc" providerId="ADAL" clId="{06D57BA4-757B-484D-AC89-6200C2241810}" dt="2023-03-27T09:46:28.087" v="2122" actId="20577"/>
          <ac:spMkLst>
            <pc:docMk/>
            <pc:sldMk cId="4174446253" sldId="853"/>
            <ac:spMk id="7" creationId="{61EDF34C-4FFB-C88E-7C48-42101FF15D6F}"/>
          </ac:spMkLst>
        </pc:spChg>
      </pc:sldChg>
      <pc:sldChg chg="addSp delSp modSp add mod">
        <pc:chgData name="Edyta Dubel-Klecha" userId="c26c1368-4752-4c63-a27d-8e77084444cc" providerId="ADAL" clId="{06D57BA4-757B-484D-AC89-6200C2241810}" dt="2023-03-27T11:10:08.623" v="3490" actId="2711"/>
        <pc:sldMkLst>
          <pc:docMk/>
          <pc:sldMk cId="3375723370" sldId="854"/>
        </pc:sldMkLst>
        <pc:spChg chg="add del mod">
          <ac:chgData name="Edyta Dubel-Klecha" userId="c26c1368-4752-4c63-a27d-8e77084444cc" providerId="ADAL" clId="{06D57BA4-757B-484D-AC89-6200C2241810}" dt="2023-03-27T09:54:53.753" v="2164" actId="478"/>
          <ac:spMkLst>
            <pc:docMk/>
            <pc:sldMk cId="3375723370" sldId="854"/>
            <ac:spMk id="4" creationId="{E01F603C-50C6-D0FB-FA97-E638F7ACFCE6}"/>
          </ac:spMkLst>
        </pc:spChg>
        <pc:spChg chg="add mod">
          <ac:chgData name="Edyta Dubel-Klecha" userId="c26c1368-4752-4c63-a27d-8e77084444cc" providerId="ADAL" clId="{06D57BA4-757B-484D-AC89-6200C2241810}" dt="2023-03-27T10:05:59.698" v="2477" actId="14100"/>
          <ac:spMkLst>
            <pc:docMk/>
            <pc:sldMk cId="3375723370" sldId="854"/>
            <ac:spMk id="5" creationId="{7CA73601-16FA-816D-055A-1A73FE018D84}"/>
          </ac:spMkLst>
        </pc:spChg>
        <pc:spChg chg="del">
          <ac:chgData name="Edyta Dubel-Klecha" userId="c26c1368-4752-4c63-a27d-8e77084444cc" providerId="ADAL" clId="{06D57BA4-757B-484D-AC89-6200C2241810}" dt="2023-03-27T09:54:35.339" v="2160" actId="478"/>
          <ac:spMkLst>
            <pc:docMk/>
            <pc:sldMk cId="3375723370" sldId="854"/>
            <ac:spMk id="6" creationId="{1D79F7C2-0D86-E326-0A1B-0804EF6090AE}"/>
          </ac:spMkLst>
        </pc:spChg>
        <pc:spChg chg="mod">
          <ac:chgData name="Edyta Dubel-Klecha" userId="c26c1368-4752-4c63-a27d-8e77084444cc" providerId="ADAL" clId="{06D57BA4-757B-484D-AC89-6200C2241810}" dt="2023-03-27T10:05:48.156" v="2474" actId="1076"/>
          <ac:spMkLst>
            <pc:docMk/>
            <pc:sldMk cId="3375723370" sldId="854"/>
            <ac:spMk id="7" creationId="{FCFF9B2A-B9EA-35DC-DEAB-E8FCD1AE5775}"/>
          </ac:spMkLst>
        </pc:spChg>
        <pc:spChg chg="add mod">
          <ac:chgData name="Edyta Dubel-Klecha" userId="c26c1368-4752-4c63-a27d-8e77084444cc" providerId="ADAL" clId="{06D57BA4-757B-484D-AC89-6200C2241810}" dt="2023-03-27T11:09:30.576" v="3481" actId="2711"/>
          <ac:spMkLst>
            <pc:docMk/>
            <pc:sldMk cId="3375723370" sldId="854"/>
            <ac:spMk id="8" creationId="{DA580BD5-33BE-609A-CF65-DCF447C36BA2}"/>
          </ac:spMkLst>
        </pc:spChg>
        <pc:spChg chg="add mod">
          <ac:chgData name="Edyta Dubel-Klecha" userId="c26c1368-4752-4c63-a27d-8e77084444cc" providerId="ADAL" clId="{06D57BA4-757B-484D-AC89-6200C2241810}" dt="2023-03-27T11:09:50.330" v="3485" actId="14100"/>
          <ac:spMkLst>
            <pc:docMk/>
            <pc:sldMk cId="3375723370" sldId="854"/>
            <ac:spMk id="9" creationId="{A1E384B8-E87D-78BC-2F93-7E02DD15EF68}"/>
          </ac:spMkLst>
        </pc:spChg>
        <pc:spChg chg="add mod">
          <ac:chgData name="Edyta Dubel-Klecha" userId="c26c1368-4752-4c63-a27d-8e77084444cc" providerId="ADAL" clId="{06D57BA4-757B-484D-AC89-6200C2241810}" dt="2023-03-27T11:09:46.412" v="3484" actId="1076"/>
          <ac:spMkLst>
            <pc:docMk/>
            <pc:sldMk cId="3375723370" sldId="854"/>
            <ac:spMk id="10" creationId="{66867A14-0E6F-D8BC-8605-7978924D2C2B}"/>
          </ac:spMkLst>
        </pc:spChg>
        <pc:spChg chg="add mod">
          <ac:chgData name="Edyta Dubel-Klecha" userId="c26c1368-4752-4c63-a27d-8e77084444cc" providerId="ADAL" clId="{06D57BA4-757B-484D-AC89-6200C2241810}" dt="2023-03-27T11:10:01.052" v="3488" actId="14100"/>
          <ac:spMkLst>
            <pc:docMk/>
            <pc:sldMk cId="3375723370" sldId="854"/>
            <ac:spMk id="11" creationId="{CA319CA3-A243-98D9-566A-AA9CEBD8676C}"/>
          </ac:spMkLst>
        </pc:spChg>
        <pc:spChg chg="add mod">
          <ac:chgData name="Edyta Dubel-Klecha" userId="c26c1368-4752-4c63-a27d-8e77084444cc" providerId="ADAL" clId="{06D57BA4-757B-484D-AC89-6200C2241810}" dt="2023-03-27T11:09:57.238" v="3487" actId="14100"/>
          <ac:spMkLst>
            <pc:docMk/>
            <pc:sldMk cId="3375723370" sldId="854"/>
            <ac:spMk id="12" creationId="{F84DD52C-49C3-6F45-B4D6-430042CE2F61}"/>
          </ac:spMkLst>
        </pc:spChg>
        <pc:spChg chg="add mod">
          <ac:chgData name="Edyta Dubel-Klecha" userId="c26c1368-4752-4c63-a27d-8e77084444cc" providerId="ADAL" clId="{06D57BA4-757B-484D-AC89-6200C2241810}" dt="2023-03-27T11:10:05.024" v="3489" actId="2711"/>
          <ac:spMkLst>
            <pc:docMk/>
            <pc:sldMk cId="3375723370" sldId="854"/>
            <ac:spMk id="13" creationId="{DC1F5100-11A0-12C5-9D65-E6039494707B}"/>
          </ac:spMkLst>
        </pc:spChg>
        <pc:spChg chg="add mod">
          <ac:chgData name="Edyta Dubel-Klecha" userId="c26c1368-4752-4c63-a27d-8e77084444cc" providerId="ADAL" clId="{06D57BA4-757B-484D-AC89-6200C2241810}" dt="2023-03-27T10:07:37.908" v="2495" actId="1076"/>
          <ac:spMkLst>
            <pc:docMk/>
            <pc:sldMk cId="3375723370" sldId="854"/>
            <ac:spMk id="14" creationId="{9CC57D94-5D51-4974-3CCB-F94D3175F22D}"/>
          </ac:spMkLst>
        </pc:spChg>
        <pc:spChg chg="add mod">
          <ac:chgData name="Edyta Dubel-Klecha" userId="c26c1368-4752-4c63-a27d-8e77084444cc" providerId="ADAL" clId="{06D57BA4-757B-484D-AC89-6200C2241810}" dt="2023-03-27T10:08:04.663" v="2536" actId="1076"/>
          <ac:spMkLst>
            <pc:docMk/>
            <pc:sldMk cId="3375723370" sldId="854"/>
            <ac:spMk id="15" creationId="{71A5EACD-3E12-D435-DACD-302C0DB7BF53}"/>
          </ac:spMkLst>
        </pc:spChg>
        <pc:spChg chg="add mod">
          <ac:chgData name="Edyta Dubel-Klecha" userId="c26c1368-4752-4c63-a27d-8e77084444cc" providerId="ADAL" clId="{06D57BA4-757B-484D-AC89-6200C2241810}" dt="2023-03-27T11:10:08.623" v="3490" actId="2711"/>
          <ac:spMkLst>
            <pc:docMk/>
            <pc:sldMk cId="3375723370" sldId="854"/>
            <ac:spMk id="16" creationId="{3396DC27-39DB-83C1-22ED-2BB4100D3628}"/>
          </ac:spMkLst>
        </pc:spChg>
        <pc:spChg chg="add">
          <ac:chgData name="Edyta Dubel-Klecha" userId="c26c1368-4752-4c63-a27d-8e77084444cc" providerId="ADAL" clId="{06D57BA4-757B-484D-AC89-6200C2241810}" dt="2023-03-27T10:08:14.994" v="2537" actId="11529"/>
          <ac:spMkLst>
            <pc:docMk/>
            <pc:sldMk cId="3375723370" sldId="854"/>
            <ac:spMk id="17" creationId="{C5C91283-FC90-8327-512D-C6F7636A660E}"/>
          </ac:spMkLst>
        </pc:spChg>
        <pc:spChg chg="add">
          <ac:chgData name="Edyta Dubel-Klecha" userId="c26c1368-4752-4c63-a27d-8e77084444cc" providerId="ADAL" clId="{06D57BA4-757B-484D-AC89-6200C2241810}" dt="2023-03-27T10:08:27.922" v="2538" actId="11529"/>
          <ac:spMkLst>
            <pc:docMk/>
            <pc:sldMk cId="3375723370" sldId="854"/>
            <ac:spMk id="18" creationId="{F0A1FADA-2674-16EE-FD76-5B31C9CC9239}"/>
          </ac:spMkLst>
        </pc:spChg>
        <pc:spChg chg="add">
          <ac:chgData name="Edyta Dubel-Klecha" userId="c26c1368-4752-4c63-a27d-8e77084444cc" providerId="ADAL" clId="{06D57BA4-757B-484D-AC89-6200C2241810}" dt="2023-03-27T10:08:35.441" v="2539" actId="11529"/>
          <ac:spMkLst>
            <pc:docMk/>
            <pc:sldMk cId="3375723370" sldId="854"/>
            <ac:spMk id="19" creationId="{D90B48C8-0E45-DE71-E518-D9CE6A671F22}"/>
          </ac:spMkLst>
        </pc:spChg>
        <pc:spChg chg="add mod">
          <ac:chgData name="Edyta Dubel-Klecha" userId="c26c1368-4752-4c63-a27d-8e77084444cc" providerId="ADAL" clId="{06D57BA4-757B-484D-AC89-6200C2241810}" dt="2023-03-27T10:08:41.450" v="2541" actId="1076"/>
          <ac:spMkLst>
            <pc:docMk/>
            <pc:sldMk cId="3375723370" sldId="854"/>
            <ac:spMk id="20" creationId="{924228A6-692D-C26F-9F6B-1C67127B82FA}"/>
          </ac:spMkLst>
        </pc:spChg>
        <pc:spChg chg="add del">
          <ac:chgData name="Edyta Dubel-Klecha" userId="c26c1368-4752-4c63-a27d-8e77084444cc" providerId="ADAL" clId="{06D57BA4-757B-484D-AC89-6200C2241810}" dt="2023-03-27T10:40:40.588" v="2543" actId="478"/>
          <ac:spMkLst>
            <pc:docMk/>
            <pc:sldMk cId="3375723370" sldId="854"/>
            <ac:spMk id="21" creationId="{6D823E98-16F9-C381-C75A-DC09B4AEB759}"/>
          </ac:spMkLst>
        </pc:spChg>
        <pc:spChg chg="add mod">
          <ac:chgData name="Edyta Dubel-Klecha" userId="c26c1368-4752-4c63-a27d-8e77084444cc" providerId="ADAL" clId="{06D57BA4-757B-484D-AC89-6200C2241810}" dt="2023-03-27T10:47:19.637" v="2718" actId="1076"/>
          <ac:spMkLst>
            <pc:docMk/>
            <pc:sldMk cId="3375723370" sldId="854"/>
            <ac:spMk id="26" creationId="{CBB6B149-5538-773B-AC83-528E44E4F810}"/>
          </ac:spMkLst>
        </pc:spChg>
        <pc:spChg chg="add mod">
          <ac:chgData name="Edyta Dubel-Klecha" userId="c26c1368-4752-4c63-a27d-8e77084444cc" providerId="ADAL" clId="{06D57BA4-757B-484D-AC89-6200C2241810}" dt="2023-03-27T10:45:59.895" v="2653" actId="113"/>
          <ac:spMkLst>
            <pc:docMk/>
            <pc:sldMk cId="3375723370" sldId="854"/>
            <ac:spMk id="27" creationId="{13EFEA7A-7167-A363-6C7E-6B2C5C006590}"/>
          </ac:spMkLst>
        </pc:spChg>
        <pc:spChg chg="add mod">
          <ac:chgData name="Edyta Dubel-Klecha" userId="c26c1368-4752-4c63-a27d-8e77084444cc" providerId="ADAL" clId="{06D57BA4-757B-484D-AC89-6200C2241810}" dt="2023-03-27T10:46:38.548" v="2693" actId="113"/>
          <ac:spMkLst>
            <pc:docMk/>
            <pc:sldMk cId="3375723370" sldId="854"/>
            <ac:spMk id="30" creationId="{F9D951CC-681E-DF99-873F-33491951CA2C}"/>
          </ac:spMkLst>
        </pc:spChg>
        <pc:spChg chg="add mod">
          <ac:chgData name="Edyta Dubel-Klecha" userId="c26c1368-4752-4c63-a27d-8e77084444cc" providerId="ADAL" clId="{06D57BA4-757B-484D-AC89-6200C2241810}" dt="2023-03-27T10:47:07.873" v="2716" actId="14100"/>
          <ac:spMkLst>
            <pc:docMk/>
            <pc:sldMk cId="3375723370" sldId="854"/>
            <ac:spMk id="31" creationId="{DE279054-3D35-059B-9BD5-D88385EAFF50}"/>
          </ac:spMkLst>
        </pc:spChg>
        <pc:spChg chg="add mod">
          <ac:chgData name="Edyta Dubel-Klecha" userId="c26c1368-4752-4c63-a27d-8e77084444cc" providerId="ADAL" clId="{06D57BA4-757B-484D-AC89-6200C2241810}" dt="2023-03-27T10:48:10.148" v="2733" actId="113"/>
          <ac:spMkLst>
            <pc:docMk/>
            <pc:sldMk cId="3375723370" sldId="854"/>
            <ac:spMk id="32" creationId="{ACF2346F-36C2-82D5-A91E-079C0C2F2979}"/>
          </ac:spMkLst>
        </pc:spChg>
        <pc:cxnChg chg="add mod">
          <ac:chgData name="Edyta Dubel-Klecha" userId="c26c1368-4752-4c63-a27d-8e77084444cc" providerId="ADAL" clId="{06D57BA4-757B-484D-AC89-6200C2241810}" dt="2023-03-27T10:41:11.905" v="2568" actId="14100"/>
          <ac:cxnSpMkLst>
            <pc:docMk/>
            <pc:sldMk cId="3375723370" sldId="854"/>
            <ac:cxnSpMk id="23" creationId="{664C8E87-B810-4C89-DA2D-FE1D2E36045A}"/>
          </ac:cxnSpMkLst>
        </pc:cxnChg>
        <pc:cxnChg chg="add del">
          <ac:chgData name="Edyta Dubel-Klecha" userId="c26c1368-4752-4c63-a27d-8e77084444cc" providerId="ADAL" clId="{06D57BA4-757B-484D-AC89-6200C2241810}" dt="2023-03-27T10:46:03.164" v="2655" actId="478"/>
          <ac:cxnSpMkLst>
            <pc:docMk/>
            <pc:sldMk cId="3375723370" sldId="854"/>
            <ac:cxnSpMk id="29" creationId="{71FAE181-EC43-892C-2ABB-27E4F05AF96F}"/>
          </ac:cxnSpMkLst>
        </pc:cxnChg>
      </pc:sldChg>
      <pc:sldChg chg="addSp delSp modSp add mod">
        <pc:chgData name="Edyta Dubel-Klecha" userId="c26c1368-4752-4c63-a27d-8e77084444cc" providerId="ADAL" clId="{06D57BA4-757B-484D-AC89-6200C2241810}" dt="2023-03-27T11:35:50.287" v="3569" actId="1076"/>
        <pc:sldMkLst>
          <pc:docMk/>
          <pc:sldMk cId="3004681577" sldId="855"/>
        </pc:sldMkLst>
        <pc:spChg chg="add del mod">
          <ac:chgData name="Edyta Dubel-Klecha" userId="c26c1368-4752-4c63-a27d-8e77084444cc" providerId="ADAL" clId="{06D57BA4-757B-484D-AC89-6200C2241810}" dt="2023-03-27T10:58:57.836" v="3255" actId="478"/>
          <ac:spMkLst>
            <pc:docMk/>
            <pc:sldMk cId="3004681577" sldId="855"/>
            <ac:spMk id="2" creationId="{9224F5D6-63EA-B20C-9066-0A03A42FCE8C}"/>
          </ac:spMkLst>
        </pc:spChg>
        <pc:spChg chg="add mod">
          <ac:chgData name="Edyta Dubel-Klecha" userId="c26c1368-4752-4c63-a27d-8e77084444cc" providerId="ADAL" clId="{06D57BA4-757B-484D-AC89-6200C2241810}" dt="2023-03-27T11:01:47.958" v="3293" actId="1076"/>
          <ac:spMkLst>
            <pc:docMk/>
            <pc:sldMk cId="3004681577" sldId="855"/>
            <ac:spMk id="4" creationId="{6C5C6E91-D54D-109E-15BC-5DACCA0A0DDE}"/>
          </ac:spMkLst>
        </pc:spChg>
        <pc:spChg chg="mod">
          <ac:chgData name="Edyta Dubel-Klecha" userId="c26c1368-4752-4c63-a27d-8e77084444cc" providerId="ADAL" clId="{06D57BA4-757B-484D-AC89-6200C2241810}" dt="2023-03-27T10:55:43.053" v="3157" actId="1076"/>
          <ac:spMkLst>
            <pc:docMk/>
            <pc:sldMk cId="3004681577" sldId="855"/>
            <ac:spMk id="5" creationId="{7CA73601-16FA-816D-055A-1A73FE018D84}"/>
          </ac:spMkLst>
        </pc:spChg>
        <pc:spChg chg="mod">
          <ac:chgData name="Edyta Dubel-Klecha" userId="c26c1368-4752-4c63-a27d-8e77084444cc" providerId="ADAL" clId="{06D57BA4-757B-484D-AC89-6200C2241810}" dt="2023-03-27T11:05:29.869" v="3390" actId="2711"/>
          <ac:spMkLst>
            <pc:docMk/>
            <pc:sldMk cId="3004681577" sldId="855"/>
            <ac:spMk id="8" creationId="{DA580BD5-33BE-609A-CF65-DCF447C36BA2}"/>
          </ac:spMkLst>
        </pc:spChg>
        <pc:spChg chg="mod">
          <ac:chgData name="Edyta Dubel-Klecha" userId="c26c1368-4752-4c63-a27d-8e77084444cc" providerId="ADAL" clId="{06D57BA4-757B-484D-AC89-6200C2241810}" dt="2023-03-27T10:55:54.142" v="3160" actId="1076"/>
          <ac:spMkLst>
            <pc:docMk/>
            <pc:sldMk cId="3004681577" sldId="855"/>
            <ac:spMk id="9" creationId="{A1E384B8-E87D-78BC-2F93-7E02DD15EF68}"/>
          </ac:spMkLst>
        </pc:spChg>
        <pc:spChg chg="mod">
          <ac:chgData name="Edyta Dubel-Klecha" userId="c26c1368-4752-4c63-a27d-8e77084444cc" providerId="ADAL" clId="{06D57BA4-757B-484D-AC89-6200C2241810}" dt="2023-03-27T11:05:26.709" v="3389" actId="14100"/>
          <ac:spMkLst>
            <pc:docMk/>
            <pc:sldMk cId="3004681577" sldId="855"/>
            <ac:spMk id="10" creationId="{66867A14-0E6F-D8BC-8605-7978924D2C2B}"/>
          </ac:spMkLst>
        </pc:spChg>
        <pc:spChg chg="del mod">
          <ac:chgData name="Edyta Dubel-Klecha" userId="c26c1368-4752-4c63-a27d-8e77084444cc" providerId="ADAL" clId="{06D57BA4-757B-484D-AC89-6200C2241810}" dt="2023-03-27T10:58:41.561" v="3250" actId="478"/>
          <ac:spMkLst>
            <pc:docMk/>
            <pc:sldMk cId="3004681577" sldId="855"/>
            <ac:spMk id="11" creationId="{CA319CA3-A243-98D9-566A-AA9CEBD8676C}"/>
          </ac:spMkLst>
        </pc:spChg>
        <pc:spChg chg="mod">
          <ac:chgData name="Edyta Dubel-Klecha" userId="c26c1368-4752-4c63-a27d-8e77084444cc" providerId="ADAL" clId="{06D57BA4-757B-484D-AC89-6200C2241810}" dt="2023-03-27T11:07:18.395" v="3471" actId="1076"/>
          <ac:spMkLst>
            <pc:docMk/>
            <pc:sldMk cId="3004681577" sldId="855"/>
            <ac:spMk id="12" creationId="{F84DD52C-49C3-6F45-B4D6-430042CE2F61}"/>
          </ac:spMkLst>
        </pc:spChg>
        <pc:spChg chg="mod">
          <ac:chgData name="Edyta Dubel-Klecha" userId="c26c1368-4752-4c63-a27d-8e77084444cc" providerId="ADAL" clId="{06D57BA4-757B-484D-AC89-6200C2241810}" dt="2023-03-27T11:07:29.347" v="3473" actId="1076"/>
          <ac:spMkLst>
            <pc:docMk/>
            <pc:sldMk cId="3004681577" sldId="855"/>
            <ac:spMk id="13" creationId="{DC1F5100-11A0-12C5-9D65-E6039494707B}"/>
          </ac:spMkLst>
        </pc:spChg>
        <pc:spChg chg="mod">
          <ac:chgData name="Edyta Dubel-Klecha" userId="c26c1368-4752-4c63-a27d-8e77084444cc" providerId="ADAL" clId="{06D57BA4-757B-484D-AC89-6200C2241810}" dt="2023-03-27T11:07:21.708" v="3472" actId="1076"/>
          <ac:spMkLst>
            <pc:docMk/>
            <pc:sldMk cId="3004681577" sldId="855"/>
            <ac:spMk id="14" creationId="{9CC57D94-5D51-4974-3CCB-F94D3175F22D}"/>
          </ac:spMkLst>
        </pc:spChg>
        <pc:spChg chg="mod">
          <ac:chgData name="Edyta Dubel-Klecha" userId="c26c1368-4752-4c63-a27d-8e77084444cc" providerId="ADAL" clId="{06D57BA4-757B-484D-AC89-6200C2241810}" dt="2023-03-27T11:07:43.956" v="3478" actId="1076"/>
          <ac:spMkLst>
            <pc:docMk/>
            <pc:sldMk cId="3004681577" sldId="855"/>
            <ac:spMk id="15" creationId="{71A5EACD-3E12-D435-DACD-302C0DB7BF53}"/>
          </ac:spMkLst>
        </pc:spChg>
        <pc:spChg chg="mod">
          <ac:chgData name="Edyta Dubel-Klecha" userId="c26c1368-4752-4c63-a27d-8e77084444cc" providerId="ADAL" clId="{06D57BA4-757B-484D-AC89-6200C2241810}" dt="2023-03-27T11:07:41.789" v="3477" actId="1076"/>
          <ac:spMkLst>
            <pc:docMk/>
            <pc:sldMk cId="3004681577" sldId="855"/>
            <ac:spMk id="16" creationId="{3396DC27-39DB-83C1-22ED-2BB4100D3628}"/>
          </ac:spMkLst>
        </pc:spChg>
        <pc:spChg chg="del">
          <ac:chgData name="Edyta Dubel-Klecha" userId="c26c1368-4752-4c63-a27d-8e77084444cc" providerId="ADAL" clId="{06D57BA4-757B-484D-AC89-6200C2241810}" dt="2023-03-27T10:52:27.170" v="2961" actId="478"/>
          <ac:spMkLst>
            <pc:docMk/>
            <pc:sldMk cId="3004681577" sldId="855"/>
            <ac:spMk id="17" creationId="{C5C91283-FC90-8327-512D-C6F7636A660E}"/>
          </ac:spMkLst>
        </pc:spChg>
        <pc:spChg chg="mod">
          <ac:chgData name="Edyta Dubel-Klecha" userId="c26c1368-4752-4c63-a27d-8e77084444cc" providerId="ADAL" clId="{06D57BA4-757B-484D-AC89-6200C2241810}" dt="2023-03-27T11:07:47.164" v="3479" actId="14100"/>
          <ac:spMkLst>
            <pc:docMk/>
            <pc:sldMk cId="3004681577" sldId="855"/>
            <ac:spMk id="18" creationId="{F0A1FADA-2674-16EE-FD76-5B31C9CC9239}"/>
          </ac:spMkLst>
        </pc:spChg>
        <pc:spChg chg="mod">
          <ac:chgData name="Edyta Dubel-Klecha" userId="c26c1368-4752-4c63-a27d-8e77084444cc" providerId="ADAL" clId="{06D57BA4-757B-484D-AC89-6200C2241810}" dt="2023-03-27T10:55:45.633" v="3158" actId="1076"/>
          <ac:spMkLst>
            <pc:docMk/>
            <pc:sldMk cId="3004681577" sldId="855"/>
            <ac:spMk id="19" creationId="{D90B48C8-0E45-DE71-E518-D9CE6A671F22}"/>
          </ac:spMkLst>
        </pc:spChg>
        <pc:spChg chg="del mod">
          <ac:chgData name="Edyta Dubel-Klecha" userId="c26c1368-4752-4c63-a27d-8e77084444cc" providerId="ADAL" clId="{06D57BA4-757B-484D-AC89-6200C2241810}" dt="2023-03-27T10:59:12.095" v="3259" actId="478"/>
          <ac:spMkLst>
            <pc:docMk/>
            <pc:sldMk cId="3004681577" sldId="855"/>
            <ac:spMk id="20" creationId="{924228A6-692D-C26F-9F6B-1C67127B82FA}"/>
          </ac:spMkLst>
        </pc:spChg>
        <pc:spChg chg="add del mod">
          <ac:chgData name="Edyta Dubel-Klecha" userId="c26c1368-4752-4c63-a27d-8e77084444cc" providerId="ADAL" clId="{06D57BA4-757B-484D-AC89-6200C2241810}" dt="2023-03-27T11:07:08.692" v="3468" actId="478"/>
          <ac:spMkLst>
            <pc:docMk/>
            <pc:sldMk cId="3004681577" sldId="855"/>
            <ac:spMk id="22" creationId="{0983C5CB-B176-7A85-643C-84D352720875}"/>
          </ac:spMkLst>
        </pc:spChg>
        <pc:spChg chg="add mod">
          <ac:chgData name="Edyta Dubel-Klecha" userId="c26c1368-4752-4c63-a27d-8e77084444cc" providerId="ADAL" clId="{06D57BA4-757B-484D-AC89-6200C2241810}" dt="2023-03-27T11:05:16.172" v="3387" actId="14100"/>
          <ac:spMkLst>
            <pc:docMk/>
            <pc:sldMk cId="3004681577" sldId="855"/>
            <ac:spMk id="24" creationId="{571280A5-DFA4-7829-72A8-A26E823447F6}"/>
          </ac:spMkLst>
        </pc:spChg>
        <pc:spChg chg="add mod">
          <ac:chgData name="Edyta Dubel-Klecha" userId="c26c1368-4752-4c63-a27d-8e77084444cc" providerId="ADAL" clId="{06D57BA4-757B-484D-AC89-6200C2241810}" dt="2023-03-27T11:05:11.421" v="3386" actId="2711"/>
          <ac:spMkLst>
            <pc:docMk/>
            <pc:sldMk cId="3004681577" sldId="855"/>
            <ac:spMk id="25" creationId="{B8965781-DF9F-0C58-E540-A23711C0B971}"/>
          </ac:spMkLst>
        </pc:spChg>
        <pc:spChg chg="del">
          <ac:chgData name="Edyta Dubel-Klecha" userId="c26c1368-4752-4c63-a27d-8e77084444cc" providerId="ADAL" clId="{06D57BA4-757B-484D-AC89-6200C2241810}" dt="2023-03-27T11:05:35.095" v="3391" actId="478"/>
          <ac:spMkLst>
            <pc:docMk/>
            <pc:sldMk cId="3004681577" sldId="855"/>
            <ac:spMk id="26" creationId="{CBB6B149-5538-773B-AC83-528E44E4F810}"/>
          </ac:spMkLst>
        </pc:spChg>
        <pc:spChg chg="del">
          <ac:chgData name="Edyta Dubel-Klecha" userId="c26c1368-4752-4c63-a27d-8e77084444cc" providerId="ADAL" clId="{06D57BA4-757B-484D-AC89-6200C2241810}" dt="2023-03-27T10:56:34.009" v="3172" actId="478"/>
          <ac:spMkLst>
            <pc:docMk/>
            <pc:sldMk cId="3004681577" sldId="855"/>
            <ac:spMk id="27" creationId="{13EFEA7A-7167-A363-6C7E-6B2C5C006590}"/>
          </ac:spMkLst>
        </pc:spChg>
        <pc:spChg chg="add mod">
          <ac:chgData name="Edyta Dubel-Klecha" userId="c26c1368-4752-4c63-a27d-8e77084444cc" providerId="ADAL" clId="{06D57BA4-757B-484D-AC89-6200C2241810}" dt="2023-03-27T11:03:40.963" v="3351" actId="14100"/>
          <ac:spMkLst>
            <pc:docMk/>
            <pc:sldMk cId="3004681577" sldId="855"/>
            <ac:spMk id="28" creationId="{B5605FE0-E344-FDE1-39CD-326C72E55F00}"/>
          </ac:spMkLst>
        </pc:spChg>
        <pc:spChg chg="add mod">
          <ac:chgData name="Edyta Dubel-Klecha" userId="c26c1368-4752-4c63-a27d-8e77084444cc" providerId="ADAL" clId="{06D57BA4-757B-484D-AC89-6200C2241810}" dt="2023-03-27T11:01:43.707" v="3292" actId="1076"/>
          <ac:spMkLst>
            <pc:docMk/>
            <pc:sldMk cId="3004681577" sldId="855"/>
            <ac:spMk id="29" creationId="{FC598DB5-419A-8C36-3FE3-9F4851C54650}"/>
          </ac:spMkLst>
        </pc:spChg>
        <pc:spChg chg="del mod">
          <ac:chgData name="Edyta Dubel-Klecha" userId="c26c1368-4752-4c63-a27d-8e77084444cc" providerId="ADAL" clId="{06D57BA4-757B-484D-AC89-6200C2241810}" dt="2023-03-27T10:56:31.981" v="3171" actId="478"/>
          <ac:spMkLst>
            <pc:docMk/>
            <pc:sldMk cId="3004681577" sldId="855"/>
            <ac:spMk id="30" creationId="{F9D951CC-681E-DF99-873F-33491951CA2C}"/>
          </ac:spMkLst>
        </pc:spChg>
        <pc:spChg chg="del">
          <ac:chgData name="Edyta Dubel-Klecha" userId="c26c1368-4752-4c63-a27d-8e77084444cc" providerId="ADAL" clId="{06D57BA4-757B-484D-AC89-6200C2241810}" dt="2023-03-27T10:54:30.303" v="3140" actId="478"/>
          <ac:spMkLst>
            <pc:docMk/>
            <pc:sldMk cId="3004681577" sldId="855"/>
            <ac:spMk id="31" creationId="{DE279054-3D35-059B-9BD5-D88385EAFF50}"/>
          </ac:spMkLst>
        </pc:spChg>
        <pc:spChg chg="del">
          <ac:chgData name="Edyta Dubel-Klecha" userId="c26c1368-4752-4c63-a27d-8e77084444cc" providerId="ADAL" clId="{06D57BA4-757B-484D-AC89-6200C2241810}" dt="2023-03-27T10:54:31.690" v="3141" actId="478"/>
          <ac:spMkLst>
            <pc:docMk/>
            <pc:sldMk cId="3004681577" sldId="855"/>
            <ac:spMk id="32" creationId="{ACF2346F-36C2-82D5-A91E-079C0C2F2979}"/>
          </ac:spMkLst>
        </pc:spChg>
        <pc:spChg chg="add mod">
          <ac:chgData name="Edyta Dubel-Klecha" userId="c26c1368-4752-4c63-a27d-8e77084444cc" providerId="ADAL" clId="{06D57BA4-757B-484D-AC89-6200C2241810}" dt="2023-03-27T11:02:33.006" v="3333" actId="1076"/>
          <ac:spMkLst>
            <pc:docMk/>
            <pc:sldMk cId="3004681577" sldId="855"/>
            <ac:spMk id="33" creationId="{71DB306D-B589-7209-CEA6-D0AAE7915550}"/>
          </ac:spMkLst>
        </pc:spChg>
        <pc:spChg chg="add mod">
          <ac:chgData name="Edyta Dubel-Klecha" userId="c26c1368-4752-4c63-a27d-8e77084444cc" providerId="ADAL" clId="{06D57BA4-757B-484D-AC89-6200C2241810}" dt="2023-03-27T10:59:28.550" v="3263" actId="1076"/>
          <ac:spMkLst>
            <pc:docMk/>
            <pc:sldMk cId="3004681577" sldId="855"/>
            <ac:spMk id="34" creationId="{6DD20D8D-5194-6FD4-8CD7-35875E559FAE}"/>
          </ac:spMkLst>
        </pc:spChg>
        <pc:spChg chg="add del mod">
          <ac:chgData name="Edyta Dubel-Klecha" userId="c26c1368-4752-4c63-a27d-8e77084444cc" providerId="ADAL" clId="{06D57BA4-757B-484D-AC89-6200C2241810}" dt="2023-03-27T10:57:49.374" v="3239" actId="478"/>
          <ac:spMkLst>
            <pc:docMk/>
            <pc:sldMk cId="3004681577" sldId="855"/>
            <ac:spMk id="35" creationId="{7287C86D-0FA0-E803-CCBE-64893589E8D8}"/>
          </ac:spMkLst>
        </pc:spChg>
        <pc:spChg chg="add mod">
          <ac:chgData name="Edyta Dubel-Klecha" userId="c26c1368-4752-4c63-a27d-8e77084444cc" providerId="ADAL" clId="{06D57BA4-757B-484D-AC89-6200C2241810}" dt="2023-03-27T11:03:08.971" v="3341" actId="2711"/>
          <ac:spMkLst>
            <pc:docMk/>
            <pc:sldMk cId="3004681577" sldId="855"/>
            <ac:spMk id="36" creationId="{6422294D-8F07-ECE8-9D31-CD07461F7A8B}"/>
          </ac:spMkLst>
        </pc:spChg>
        <pc:spChg chg="add mod">
          <ac:chgData name="Edyta Dubel-Klecha" userId="c26c1368-4752-4c63-a27d-8e77084444cc" providerId="ADAL" clId="{06D57BA4-757B-484D-AC89-6200C2241810}" dt="2023-03-27T11:05:05.214" v="3385" actId="1076"/>
          <ac:spMkLst>
            <pc:docMk/>
            <pc:sldMk cId="3004681577" sldId="855"/>
            <ac:spMk id="37" creationId="{A0ACD888-3575-361C-0CDA-1740DD4FBFDD}"/>
          </ac:spMkLst>
        </pc:spChg>
        <pc:spChg chg="add mod">
          <ac:chgData name="Edyta Dubel-Klecha" userId="c26c1368-4752-4c63-a27d-8e77084444cc" providerId="ADAL" clId="{06D57BA4-757B-484D-AC89-6200C2241810}" dt="2023-03-27T11:06:01.684" v="3398" actId="1076"/>
          <ac:spMkLst>
            <pc:docMk/>
            <pc:sldMk cId="3004681577" sldId="855"/>
            <ac:spMk id="38" creationId="{122A3611-E4B5-E5E6-59C7-1E701282FBFE}"/>
          </ac:spMkLst>
        </pc:spChg>
        <pc:spChg chg="add mod">
          <ac:chgData name="Edyta Dubel-Klecha" userId="c26c1368-4752-4c63-a27d-8e77084444cc" providerId="ADAL" clId="{06D57BA4-757B-484D-AC89-6200C2241810}" dt="2023-03-27T11:35:50.287" v="3569" actId="1076"/>
          <ac:spMkLst>
            <pc:docMk/>
            <pc:sldMk cId="3004681577" sldId="855"/>
            <ac:spMk id="39" creationId="{E5A5BDA0-CD9F-37F0-F59A-1A648EDFE413}"/>
          </ac:spMkLst>
        </pc:spChg>
        <pc:spChg chg="add mod">
          <ac:chgData name="Edyta Dubel-Klecha" userId="c26c1368-4752-4c63-a27d-8e77084444cc" providerId="ADAL" clId="{06D57BA4-757B-484D-AC89-6200C2241810}" dt="2023-03-27T11:05:39.626" v="3392" actId="1076"/>
          <ac:spMkLst>
            <pc:docMk/>
            <pc:sldMk cId="3004681577" sldId="855"/>
            <ac:spMk id="40" creationId="{27AFEBFB-B866-1A86-45F2-79CCF61DE092}"/>
          </ac:spMkLst>
        </pc:spChg>
        <pc:spChg chg="add mod">
          <ac:chgData name="Edyta Dubel-Klecha" userId="c26c1368-4752-4c63-a27d-8e77084444cc" providerId="ADAL" clId="{06D57BA4-757B-484D-AC89-6200C2241810}" dt="2023-03-27T11:06:20.577" v="3403" actId="1076"/>
          <ac:spMkLst>
            <pc:docMk/>
            <pc:sldMk cId="3004681577" sldId="855"/>
            <ac:spMk id="41" creationId="{88FF6D11-ECB6-3213-AAA3-FB2530DEDD8F}"/>
          </ac:spMkLst>
        </pc:spChg>
        <pc:spChg chg="add mod">
          <ac:chgData name="Edyta Dubel-Klecha" userId="c26c1368-4752-4c63-a27d-8e77084444cc" providerId="ADAL" clId="{06D57BA4-757B-484D-AC89-6200C2241810}" dt="2023-03-27T11:04:20.156" v="3364" actId="1076"/>
          <ac:spMkLst>
            <pc:docMk/>
            <pc:sldMk cId="3004681577" sldId="855"/>
            <ac:spMk id="42" creationId="{8DE70552-1544-505A-4DAC-D694129A3AD4}"/>
          </ac:spMkLst>
        </pc:spChg>
        <pc:spChg chg="add mod">
          <ac:chgData name="Edyta Dubel-Klecha" userId="c26c1368-4752-4c63-a27d-8e77084444cc" providerId="ADAL" clId="{06D57BA4-757B-484D-AC89-6200C2241810}" dt="2023-03-27T11:04:56.410" v="3384" actId="1076"/>
          <ac:spMkLst>
            <pc:docMk/>
            <pc:sldMk cId="3004681577" sldId="855"/>
            <ac:spMk id="43" creationId="{57AFB2B7-8C29-096B-61BF-590F852FEDE3}"/>
          </ac:spMkLst>
        </pc:spChg>
        <pc:spChg chg="add mod">
          <ac:chgData name="Edyta Dubel-Klecha" userId="c26c1368-4752-4c63-a27d-8e77084444cc" providerId="ADAL" clId="{06D57BA4-757B-484D-AC89-6200C2241810}" dt="2023-03-27T11:06:30.101" v="3405" actId="14100"/>
          <ac:spMkLst>
            <pc:docMk/>
            <pc:sldMk cId="3004681577" sldId="855"/>
            <ac:spMk id="44" creationId="{481AE359-9910-7B2D-CD62-7D52081D8B52}"/>
          </ac:spMkLst>
        </pc:spChg>
        <pc:spChg chg="add del mod">
          <ac:chgData name="Edyta Dubel-Klecha" userId="c26c1368-4752-4c63-a27d-8e77084444cc" providerId="ADAL" clId="{06D57BA4-757B-484D-AC89-6200C2241810}" dt="2023-03-27T11:03:33.482" v="3349" actId="478"/>
          <ac:spMkLst>
            <pc:docMk/>
            <pc:sldMk cId="3004681577" sldId="855"/>
            <ac:spMk id="45" creationId="{3D776396-1A62-D10E-1E0D-BF7A9B9399CC}"/>
          </ac:spMkLst>
        </pc:spChg>
        <pc:spChg chg="add mod">
          <ac:chgData name="Edyta Dubel-Klecha" userId="c26c1368-4752-4c63-a27d-8e77084444cc" providerId="ADAL" clId="{06D57BA4-757B-484D-AC89-6200C2241810}" dt="2023-03-27T11:04:28.629" v="3366" actId="1076"/>
          <ac:spMkLst>
            <pc:docMk/>
            <pc:sldMk cId="3004681577" sldId="855"/>
            <ac:spMk id="46" creationId="{9DE310A5-B534-57D9-1B96-1E9040951258}"/>
          </ac:spMkLst>
        </pc:spChg>
        <pc:spChg chg="add del mod">
          <ac:chgData name="Edyta Dubel-Klecha" userId="c26c1368-4752-4c63-a27d-8e77084444cc" providerId="ADAL" clId="{06D57BA4-757B-484D-AC89-6200C2241810}" dt="2023-03-27T11:03:53.266" v="3356"/>
          <ac:spMkLst>
            <pc:docMk/>
            <pc:sldMk cId="3004681577" sldId="855"/>
            <ac:spMk id="47" creationId="{7729B2C6-2468-1405-3DA6-4EC183EECA1B}"/>
          </ac:spMkLst>
        </pc:spChg>
        <pc:spChg chg="add del mod">
          <ac:chgData name="Edyta Dubel-Klecha" userId="c26c1368-4752-4c63-a27d-8e77084444cc" providerId="ADAL" clId="{06D57BA4-757B-484D-AC89-6200C2241810}" dt="2023-03-27T11:03:58.899" v="3358"/>
          <ac:spMkLst>
            <pc:docMk/>
            <pc:sldMk cId="3004681577" sldId="855"/>
            <ac:spMk id="48" creationId="{72024FEC-4EF9-532E-3A00-C08120853186}"/>
          </ac:spMkLst>
        </pc:spChg>
        <pc:spChg chg="add mod">
          <ac:chgData name="Edyta Dubel-Klecha" userId="c26c1368-4752-4c63-a27d-8e77084444cc" providerId="ADAL" clId="{06D57BA4-757B-484D-AC89-6200C2241810}" dt="2023-03-27T11:04:08.936" v="3361" actId="1076"/>
          <ac:spMkLst>
            <pc:docMk/>
            <pc:sldMk cId="3004681577" sldId="855"/>
            <ac:spMk id="49" creationId="{EB88832F-419B-F2E2-3C6D-258F7072A9F2}"/>
          </ac:spMkLst>
        </pc:spChg>
        <pc:spChg chg="add mod">
          <ac:chgData name="Edyta Dubel-Klecha" userId="c26c1368-4752-4c63-a27d-8e77084444cc" providerId="ADAL" clId="{06D57BA4-757B-484D-AC89-6200C2241810}" dt="2023-03-27T11:04:25.338" v="3365" actId="1076"/>
          <ac:spMkLst>
            <pc:docMk/>
            <pc:sldMk cId="3004681577" sldId="855"/>
            <ac:spMk id="50" creationId="{B1368D1D-3BFB-A416-880C-A9C2338D3F0E}"/>
          </ac:spMkLst>
        </pc:spChg>
        <pc:spChg chg="add mod">
          <ac:chgData name="Edyta Dubel-Klecha" userId="c26c1368-4752-4c63-a27d-8e77084444cc" providerId="ADAL" clId="{06D57BA4-757B-484D-AC89-6200C2241810}" dt="2023-03-27T11:09:21.294" v="3480" actId="1076"/>
          <ac:spMkLst>
            <pc:docMk/>
            <pc:sldMk cId="3004681577" sldId="855"/>
            <ac:spMk id="51" creationId="{68DF08EA-C4ED-7A2A-B750-167C1CBD2E9B}"/>
          </ac:spMkLst>
        </pc:spChg>
        <pc:spChg chg="add mod">
          <ac:chgData name="Edyta Dubel-Klecha" userId="c26c1368-4752-4c63-a27d-8e77084444cc" providerId="ADAL" clId="{06D57BA4-757B-484D-AC89-6200C2241810}" dt="2023-03-27T11:06:15.181" v="3401" actId="1076"/>
          <ac:spMkLst>
            <pc:docMk/>
            <pc:sldMk cId="3004681577" sldId="855"/>
            <ac:spMk id="52" creationId="{27884709-D77B-16F4-FA30-6CB187A7FA8D}"/>
          </ac:spMkLst>
        </pc:spChg>
        <pc:spChg chg="add mod">
          <ac:chgData name="Edyta Dubel-Klecha" userId="c26c1368-4752-4c63-a27d-8e77084444cc" providerId="ADAL" clId="{06D57BA4-757B-484D-AC89-6200C2241810}" dt="2023-03-27T11:06:25.684" v="3404" actId="1076"/>
          <ac:spMkLst>
            <pc:docMk/>
            <pc:sldMk cId="3004681577" sldId="855"/>
            <ac:spMk id="53" creationId="{4E837325-BDCD-0140-194C-54957A095C22}"/>
          </ac:spMkLst>
        </pc:spChg>
        <pc:spChg chg="add mod">
          <ac:chgData name="Edyta Dubel-Klecha" userId="c26c1368-4752-4c63-a27d-8e77084444cc" providerId="ADAL" clId="{06D57BA4-757B-484D-AC89-6200C2241810}" dt="2023-03-27T11:06:06.630" v="3400" actId="1076"/>
          <ac:spMkLst>
            <pc:docMk/>
            <pc:sldMk cId="3004681577" sldId="855"/>
            <ac:spMk id="54" creationId="{69F112F5-5760-EC5A-F452-B438E9FB02CC}"/>
          </ac:spMkLst>
        </pc:spChg>
        <pc:spChg chg="add mod">
          <ac:chgData name="Edyta Dubel-Klecha" userId="c26c1368-4752-4c63-a27d-8e77084444cc" providerId="ADAL" clId="{06D57BA4-757B-484D-AC89-6200C2241810}" dt="2023-03-27T11:07:14.403" v="3470" actId="1076"/>
          <ac:spMkLst>
            <pc:docMk/>
            <pc:sldMk cId="3004681577" sldId="855"/>
            <ac:spMk id="55" creationId="{3AB4510E-6CF7-AFB6-B3C0-839E3175C8BA}"/>
          </ac:spMkLst>
        </pc:spChg>
        <pc:cxnChg chg="del mod">
          <ac:chgData name="Edyta Dubel-Klecha" userId="c26c1368-4752-4c63-a27d-8e77084444cc" providerId="ADAL" clId="{06D57BA4-757B-484D-AC89-6200C2241810}" dt="2023-03-27T10:58:39.100" v="3249" actId="478"/>
          <ac:cxnSpMkLst>
            <pc:docMk/>
            <pc:sldMk cId="3004681577" sldId="855"/>
            <ac:cxnSpMk id="23" creationId="{664C8E87-B810-4C89-DA2D-FE1D2E36045A}"/>
          </ac:cxnSpMkLst>
        </pc:cxnChg>
      </pc:sldChg>
      <pc:sldChg chg="modSp add mod">
        <pc:chgData name="Edyta Dubel-Klecha" userId="c26c1368-4752-4c63-a27d-8e77084444cc" providerId="ADAL" clId="{06D57BA4-757B-484D-AC89-6200C2241810}" dt="2023-03-27T11:53:50.605" v="3593" actId="1076"/>
        <pc:sldMkLst>
          <pc:docMk/>
          <pc:sldMk cId="564952470" sldId="856"/>
        </pc:sldMkLst>
        <pc:spChg chg="mod">
          <ac:chgData name="Edyta Dubel-Klecha" userId="c26c1368-4752-4c63-a27d-8e77084444cc" providerId="ADAL" clId="{06D57BA4-757B-484D-AC89-6200C2241810}" dt="2023-03-27T11:53:50.605" v="3593" actId="1076"/>
          <ac:spMkLst>
            <pc:docMk/>
            <pc:sldMk cId="564952470" sldId="856"/>
            <ac:spMk id="6" creationId="{1D79F7C2-0D86-E326-0A1B-0804EF6090AE}"/>
          </ac:spMkLst>
        </pc:spChg>
        <pc:spChg chg="mod">
          <ac:chgData name="Edyta Dubel-Klecha" userId="c26c1368-4752-4c63-a27d-8e77084444cc" providerId="ADAL" clId="{06D57BA4-757B-484D-AC89-6200C2241810}" dt="2023-03-27T11:53:18.351" v="3589" actId="20577"/>
          <ac:spMkLst>
            <pc:docMk/>
            <pc:sldMk cId="564952470" sldId="856"/>
            <ac:spMk id="7" creationId="{FCFF9B2A-B9EA-35DC-DEAB-E8FCD1AE5775}"/>
          </ac:spMkLst>
        </pc:spChg>
      </pc:sldChg>
      <pc:sldChg chg="modSp add mod">
        <pc:chgData name="Edyta Dubel-Klecha" userId="c26c1368-4752-4c63-a27d-8e77084444cc" providerId="ADAL" clId="{06D57BA4-757B-484D-AC89-6200C2241810}" dt="2023-03-28T08:17:11.225" v="4707" actId="13926"/>
        <pc:sldMkLst>
          <pc:docMk/>
          <pc:sldMk cId="1268840569" sldId="857"/>
        </pc:sldMkLst>
        <pc:spChg chg="mod">
          <ac:chgData name="Edyta Dubel-Klecha" userId="c26c1368-4752-4c63-a27d-8e77084444cc" providerId="ADAL" clId="{06D57BA4-757B-484D-AC89-6200C2241810}" dt="2023-03-27T12:04:09.434" v="3674" actId="5793"/>
          <ac:spMkLst>
            <pc:docMk/>
            <pc:sldMk cId="1268840569" sldId="857"/>
            <ac:spMk id="6" creationId="{1D79F7C2-0D86-E326-0A1B-0804EF6090AE}"/>
          </ac:spMkLst>
        </pc:spChg>
        <pc:spChg chg="mod">
          <ac:chgData name="Edyta Dubel-Klecha" userId="c26c1368-4752-4c63-a27d-8e77084444cc" providerId="ADAL" clId="{06D57BA4-757B-484D-AC89-6200C2241810}" dt="2023-03-28T08:17:11.225" v="4707" actId="13926"/>
          <ac:spMkLst>
            <pc:docMk/>
            <pc:sldMk cId="1268840569" sldId="857"/>
            <ac:spMk id="7" creationId="{FCFF9B2A-B9EA-35DC-DEAB-E8FCD1AE5775}"/>
          </ac:spMkLst>
        </pc:spChg>
      </pc:sldChg>
      <pc:sldChg chg="modSp add mod">
        <pc:chgData name="Edyta Dubel-Klecha" userId="c26c1368-4752-4c63-a27d-8e77084444cc" providerId="ADAL" clId="{06D57BA4-757B-484D-AC89-6200C2241810}" dt="2023-03-27T12:02:50.491" v="3669" actId="113"/>
        <pc:sldMkLst>
          <pc:docMk/>
          <pc:sldMk cId="960603509" sldId="858"/>
        </pc:sldMkLst>
        <pc:spChg chg="mod">
          <ac:chgData name="Edyta Dubel-Klecha" userId="c26c1368-4752-4c63-a27d-8e77084444cc" providerId="ADAL" clId="{06D57BA4-757B-484D-AC89-6200C2241810}" dt="2023-03-27T12:02:50.491" v="3669" actId="113"/>
          <ac:spMkLst>
            <pc:docMk/>
            <pc:sldMk cId="960603509" sldId="858"/>
            <ac:spMk id="6" creationId="{1D79F7C2-0D86-E326-0A1B-0804EF6090AE}"/>
          </ac:spMkLst>
        </pc:spChg>
        <pc:spChg chg="mod">
          <ac:chgData name="Edyta Dubel-Klecha" userId="c26c1368-4752-4c63-a27d-8e77084444cc" providerId="ADAL" clId="{06D57BA4-757B-484D-AC89-6200C2241810}" dt="2023-03-27T12:02:12.059" v="3661" actId="20577"/>
          <ac:spMkLst>
            <pc:docMk/>
            <pc:sldMk cId="960603509" sldId="858"/>
            <ac:spMk id="7" creationId="{FCFF9B2A-B9EA-35DC-DEAB-E8FCD1AE5775}"/>
          </ac:spMkLst>
        </pc:spChg>
      </pc:sldChg>
      <pc:sldChg chg="modSp add mod">
        <pc:chgData name="Edyta Dubel-Klecha" userId="c26c1368-4752-4c63-a27d-8e77084444cc" providerId="ADAL" clId="{06D57BA4-757B-484D-AC89-6200C2241810}" dt="2023-03-27T12:14:05.392" v="4054" actId="1076"/>
        <pc:sldMkLst>
          <pc:docMk/>
          <pc:sldMk cId="2544561250" sldId="859"/>
        </pc:sldMkLst>
        <pc:spChg chg="mod">
          <ac:chgData name="Edyta Dubel-Klecha" userId="c26c1368-4752-4c63-a27d-8e77084444cc" providerId="ADAL" clId="{06D57BA4-757B-484D-AC89-6200C2241810}" dt="2023-03-27T12:14:05.392" v="4054" actId="1076"/>
          <ac:spMkLst>
            <pc:docMk/>
            <pc:sldMk cId="2544561250" sldId="859"/>
            <ac:spMk id="6" creationId="{1D79F7C2-0D86-E326-0A1B-0804EF6090AE}"/>
          </ac:spMkLst>
        </pc:spChg>
        <pc:spChg chg="mod">
          <ac:chgData name="Edyta Dubel-Klecha" userId="c26c1368-4752-4c63-a27d-8e77084444cc" providerId="ADAL" clId="{06D57BA4-757B-484D-AC89-6200C2241810}" dt="2023-03-27T12:14:00.703" v="4053" actId="114"/>
          <ac:spMkLst>
            <pc:docMk/>
            <pc:sldMk cId="2544561250" sldId="859"/>
            <ac:spMk id="7" creationId="{FCFF9B2A-B9EA-35DC-DEAB-E8FCD1AE5775}"/>
          </ac:spMkLst>
        </pc:spChg>
      </pc:sldChg>
      <pc:sldChg chg="addSp delSp modSp add mod">
        <pc:chgData name="Edyta Dubel-Klecha" userId="c26c1368-4752-4c63-a27d-8e77084444cc" providerId="ADAL" clId="{06D57BA4-757B-484D-AC89-6200C2241810}" dt="2023-03-27T12:17:50.944" v="4312" actId="14100"/>
        <pc:sldMkLst>
          <pc:docMk/>
          <pc:sldMk cId="668218252" sldId="860"/>
        </pc:sldMkLst>
        <pc:spChg chg="add mod">
          <ac:chgData name="Edyta Dubel-Klecha" userId="c26c1368-4752-4c63-a27d-8e77084444cc" providerId="ADAL" clId="{06D57BA4-757B-484D-AC89-6200C2241810}" dt="2023-03-27T12:16:06.712" v="4210" actId="14100"/>
          <ac:spMkLst>
            <pc:docMk/>
            <pc:sldMk cId="668218252" sldId="860"/>
            <ac:spMk id="2" creationId="{97480196-1D2C-5732-D0F0-084633199399}"/>
          </ac:spMkLst>
        </pc:spChg>
        <pc:spChg chg="add mod">
          <ac:chgData name="Edyta Dubel-Klecha" userId="c26c1368-4752-4c63-a27d-8e77084444cc" providerId="ADAL" clId="{06D57BA4-757B-484D-AC89-6200C2241810}" dt="2023-03-27T12:15:31.818" v="4196" actId="14100"/>
          <ac:spMkLst>
            <pc:docMk/>
            <pc:sldMk cId="668218252" sldId="860"/>
            <ac:spMk id="4" creationId="{5566AC83-01AE-9EC5-3C09-BB40D71F36B4}"/>
          </ac:spMkLst>
        </pc:spChg>
        <pc:spChg chg="add del mod">
          <ac:chgData name="Edyta Dubel-Klecha" userId="c26c1368-4752-4c63-a27d-8e77084444cc" providerId="ADAL" clId="{06D57BA4-757B-484D-AC89-6200C2241810}" dt="2023-03-27T12:16:00.880" v="4209" actId="14100"/>
          <ac:spMkLst>
            <pc:docMk/>
            <pc:sldMk cId="668218252" sldId="860"/>
            <ac:spMk id="5" creationId="{50A923D1-C5DF-887B-3A18-753AD6FA2AE3}"/>
          </ac:spMkLst>
        </pc:spChg>
        <pc:spChg chg="mod">
          <ac:chgData name="Edyta Dubel-Klecha" userId="c26c1368-4752-4c63-a27d-8e77084444cc" providerId="ADAL" clId="{06D57BA4-757B-484D-AC89-6200C2241810}" dt="2023-03-27T12:15:10.861" v="4169" actId="20577"/>
          <ac:spMkLst>
            <pc:docMk/>
            <pc:sldMk cId="668218252" sldId="860"/>
            <ac:spMk id="6" creationId="{1D79F7C2-0D86-E326-0A1B-0804EF6090AE}"/>
          </ac:spMkLst>
        </pc:spChg>
        <pc:spChg chg="mod">
          <ac:chgData name="Edyta Dubel-Klecha" userId="c26c1368-4752-4c63-a27d-8e77084444cc" providerId="ADAL" clId="{06D57BA4-757B-484D-AC89-6200C2241810}" dt="2023-03-27T12:14:30.582" v="4118" actId="114"/>
          <ac:spMkLst>
            <pc:docMk/>
            <pc:sldMk cId="668218252" sldId="860"/>
            <ac:spMk id="7" creationId="{FCFF9B2A-B9EA-35DC-DEAB-E8FCD1AE5775}"/>
          </ac:spMkLst>
        </pc:spChg>
        <pc:spChg chg="add del mod">
          <ac:chgData name="Edyta Dubel-Klecha" userId="c26c1368-4752-4c63-a27d-8e77084444cc" providerId="ADAL" clId="{06D57BA4-757B-484D-AC89-6200C2241810}" dt="2023-03-27T12:16:10.816" v="4212"/>
          <ac:spMkLst>
            <pc:docMk/>
            <pc:sldMk cId="668218252" sldId="860"/>
            <ac:spMk id="8" creationId="{AD9A1E96-0E6F-CD33-E3F8-9E1E00D27EAE}"/>
          </ac:spMkLst>
        </pc:spChg>
        <pc:spChg chg="add mod">
          <ac:chgData name="Edyta Dubel-Klecha" userId="c26c1368-4752-4c63-a27d-8e77084444cc" providerId="ADAL" clId="{06D57BA4-757B-484D-AC89-6200C2241810}" dt="2023-03-27T12:16:17.507" v="4214" actId="1076"/>
          <ac:spMkLst>
            <pc:docMk/>
            <pc:sldMk cId="668218252" sldId="860"/>
            <ac:spMk id="9" creationId="{E99A52C1-0B11-DDF1-8590-EB2FB5266A67}"/>
          </ac:spMkLst>
        </pc:spChg>
        <pc:spChg chg="add del">
          <ac:chgData name="Edyta Dubel-Klecha" userId="c26c1368-4752-4c63-a27d-8e77084444cc" providerId="ADAL" clId="{06D57BA4-757B-484D-AC89-6200C2241810}" dt="2023-03-27T12:16:25.051" v="4216" actId="11529"/>
          <ac:spMkLst>
            <pc:docMk/>
            <pc:sldMk cId="668218252" sldId="860"/>
            <ac:spMk id="10" creationId="{2F2644EF-65CB-C1FB-B3F7-84B371DC5CC0}"/>
          </ac:spMkLst>
        </pc:spChg>
        <pc:spChg chg="add mod">
          <ac:chgData name="Edyta Dubel-Klecha" userId="c26c1368-4752-4c63-a27d-8e77084444cc" providerId="ADAL" clId="{06D57BA4-757B-484D-AC89-6200C2241810}" dt="2023-03-27T12:16:52.637" v="4256" actId="1076"/>
          <ac:spMkLst>
            <pc:docMk/>
            <pc:sldMk cId="668218252" sldId="860"/>
            <ac:spMk id="11" creationId="{561F6034-E300-78E2-2CF1-1E34B877CBBF}"/>
          </ac:spMkLst>
        </pc:spChg>
        <pc:spChg chg="add mod">
          <ac:chgData name="Edyta Dubel-Klecha" userId="c26c1368-4752-4c63-a27d-8e77084444cc" providerId="ADAL" clId="{06D57BA4-757B-484D-AC89-6200C2241810}" dt="2023-03-27T12:17:18.472" v="4299" actId="1076"/>
          <ac:spMkLst>
            <pc:docMk/>
            <pc:sldMk cId="668218252" sldId="860"/>
            <ac:spMk id="12" creationId="{0237E41D-C902-595D-6726-1055F57B4CFC}"/>
          </ac:spMkLst>
        </pc:spChg>
        <pc:cxnChg chg="add mod">
          <ac:chgData name="Edyta Dubel-Klecha" userId="c26c1368-4752-4c63-a27d-8e77084444cc" providerId="ADAL" clId="{06D57BA4-757B-484D-AC89-6200C2241810}" dt="2023-03-27T12:17:41.110" v="4308" actId="14100"/>
          <ac:cxnSpMkLst>
            <pc:docMk/>
            <pc:sldMk cId="668218252" sldId="860"/>
            <ac:cxnSpMk id="14" creationId="{3C1EBC68-045E-590B-14B0-A9A527BD6FD8}"/>
          </ac:cxnSpMkLst>
        </pc:cxnChg>
        <pc:cxnChg chg="add mod">
          <ac:chgData name="Edyta Dubel-Klecha" userId="c26c1368-4752-4c63-a27d-8e77084444cc" providerId="ADAL" clId="{06D57BA4-757B-484D-AC89-6200C2241810}" dt="2023-03-27T12:17:50.944" v="4312" actId="14100"/>
          <ac:cxnSpMkLst>
            <pc:docMk/>
            <pc:sldMk cId="668218252" sldId="860"/>
            <ac:cxnSpMk id="16" creationId="{24057589-B9D6-E360-B66B-FC2886F80C0A}"/>
          </ac:cxnSpMkLst>
        </pc:cxnChg>
      </pc:sldChg>
      <pc:sldChg chg="add">
        <pc:chgData name="Edyta Dubel-Klecha" userId="c26c1368-4752-4c63-a27d-8e77084444cc" providerId="ADAL" clId="{06D57BA4-757B-484D-AC89-6200C2241810}" dt="2023-03-27T12:44:42.624" v="4316" actId="2890"/>
        <pc:sldMkLst>
          <pc:docMk/>
          <pc:sldMk cId="3643909030" sldId="861"/>
        </pc:sldMkLst>
      </pc:sldChg>
      <pc:sldChg chg="modSp add mod">
        <pc:chgData name="Edyta Dubel-Klecha" userId="c26c1368-4752-4c63-a27d-8e77084444cc" providerId="ADAL" clId="{06D57BA4-757B-484D-AC89-6200C2241810}" dt="2023-03-27T12:50:01.064" v="4551" actId="20577"/>
        <pc:sldMkLst>
          <pc:docMk/>
          <pc:sldMk cId="2071560375" sldId="862"/>
        </pc:sldMkLst>
        <pc:spChg chg="mod">
          <ac:chgData name="Edyta Dubel-Klecha" userId="c26c1368-4752-4c63-a27d-8e77084444cc" providerId="ADAL" clId="{06D57BA4-757B-484D-AC89-6200C2241810}" dt="2023-03-27T12:50:01.064" v="4551" actId="20577"/>
          <ac:spMkLst>
            <pc:docMk/>
            <pc:sldMk cId="2071560375" sldId="862"/>
            <ac:spMk id="6" creationId="{1D79F7C2-0D86-E326-0A1B-0804EF6090AE}"/>
          </ac:spMkLst>
        </pc:spChg>
        <pc:spChg chg="mod">
          <ac:chgData name="Edyta Dubel-Klecha" userId="c26c1368-4752-4c63-a27d-8e77084444cc" providerId="ADAL" clId="{06D57BA4-757B-484D-AC89-6200C2241810}" dt="2023-03-27T12:49:57.202" v="4547" actId="20577"/>
          <ac:spMkLst>
            <pc:docMk/>
            <pc:sldMk cId="2071560375" sldId="862"/>
            <ac:spMk id="7" creationId="{FCFF9B2A-B9EA-35DC-DEAB-E8FCD1AE5775}"/>
          </ac:spMkLst>
        </pc:spChg>
      </pc:sldChg>
      <pc:sldChg chg="modSp add mod">
        <pc:chgData name="Edyta Dubel-Klecha" userId="c26c1368-4752-4c63-a27d-8e77084444cc" providerId="ADAL" clId="{06D57BA4-757B-484D-AC89-6200C2241810}" dt="2023-03-28T08:16:11.122" v="4706" actId="113"/>
        <pc:sldMkLst>
          <pc:docMk/>
          <pc:sldMk cId="3285445821" sldId="863"/>
        </pc:sldMkLst>
        <pc:spChg chg="mod">
          <ac:chgData name="Edyta Dubel-Klecha" userId="c26c1368-4752-4c63-a27d-8e77084444cc" providerId="ADAL" clId="{06D57BA4-757B-484D-AC89-6200C2241810}" dt="2023-03-28T08:16:11.122" v="4706" actId="113"/>
          <ac:spMkLst>
            <pc:docMk/>
            <pc:sldMk cId="3285445821" sldId="863"/>
            <ac:spMk id="6" creationId="{1D79F7C2-0D86-E326-0A1B-0804EF6090AE}"/>
          </ac:spMkLst>
        </pc:spChg>
        <pc:spChg chg="mod">
          <ac:chgData name="Edyta Dubel-Klecha" userId="c26c1368-4752-4c63-a27d-8e77084444cc" providerId="ADAL" clId="{06D57BA4-757B-484D-AC89-6200C2241810}" dt="2023-03-28T08:16:05.127" v="4705" actId="20577"/>
          <ac:spMkLst>
            <pc:docMk/>
            <pc:sldMk cId="3285445821" sldId="863"/>
            <ac:spMk id="7" creationId="{FCFF9B2A-B9EA-35DC-DEAB-E8FCD1AE5775}"/>
          </ac:spMkLst>
        </pc:spChg>
      </pc:sldChg>
    </pc:docChg>
  </pc:docChgLst>
  <pc:docChgLst>
    <pc:chgData name="Edyta Dubel-Klecha" userId="c26c1368-4752-4c63-a27d-8e77084444cc" providerId="ADAL" clId="{81F29C22-7587-4589-BDD7-E1030B09E1EC}"/>
    <pc:docChg chg="undo custSel addSld delSld modSld">
      <pc:chgData name="Edyta Dubel-Klecha" userId="c26c1368-4752-4c63-a27d-8e77084444cc" providerId="ADAL" clId="{81F29C22-7587-4589-BDD7-E1030B09E1EC}" dt="2023-06-16T06:21:40.308" v="994" actId="20577"/>
      <pc:docMkLst>
        <pc:docMk/>
      </pc:docMkLst>
      <pc:sldChg chg="modSp mod">
        <pc:chgData name="Edyta Dubel-Klecha" userId="c26c1368-4752-4c63-a27d-8e77084444cc" providerId="ADAL" clId="{81F29C22-7587-4589-BDD7-E1030B09E1EC}" dt="2023-06-06T11:38:46.105" v="7" actId="20577"/>
        <pc:sldMkLst>
          <pc:docMk/>
          <pc:sldMk cId="2919382546" sldId="256"/>
        </pc:sldMkLst>
        <pc:spChg chg="mod">
          <ac:chgData name="Edyta Dubel-Klecha" userId="c26c1368-4752-4c63-a27d-8e77084444cc" providerId="ADAL" clId="{81F29C22-7587-4589-BDD7-E1030B09E1EC}" dt="2023-06-06T11:38:46.105" v="7" actId="20577"/>
          <ac:spMkLst>
            <pc:docMk/>
            <pc:sldMk cId="2919382546" sldId="256"/>
            <ac:spMk id="4" creationId="{330E466A-4F5B-2007-7291-65ABD5759798}"/>
          </ac:spMkLst>
        </pc:spChg>
      </pc:sldChg>
      <pc:sldChg chg="modSp mod">
        <pc:chgData name="Edyta Dubel-Klecha" userId="c26c1368-4752-4c63-a27d-8e77084444cc" providerId="ADAL" clId="{81F29C22-7587-4589-BDD7-E1030B09E1EC}" dt="2023-06-09T07:31:43.812" v="313" actId="20577"/>
        <pc:sldMkLst>
          <pc:docMk/>
          <pc:sldMk cId="2721471659" sldId="274"/>
        </pc:sldMkLst>
        <pc:spChg chg="mod">
          <ac:chgData name="Edyta Dubel-Klecha" userId="c26c1368-4752-4c63-a27d-8e77084444cc" providerId="ADAL" clId="{81F29C22-7587-4589-BDD7-E1030B09E1EC}" dt="2023-06-09T07:30:44.705" v="271" actId="20577"/>
          <ac:spMkLst>
            <pc:docMk/>
            <pc:sldMk cId="2721471659" sldId="274"/>
            <ac:spMk id="19" creationId="{3088E3B4-5372-2FB0-37D5-F3B53602ABB6}"/>
          </ac:spMkLst>
        </pc:spChg>
        <pc:spChg chg="mod">
          <ac:chgData name="Edyta Dubel-Klecha" userId="c26c1368-4752-4c63-a27d-8e77084444cc" providerId="ADAL" clId="{81F29C22-7587-4589-BDD7-E1030B09E1EC}" dt="2023-06-09T07:31:06.019" v="297" actId="20577"/>
          <ac:spMkLst>
            <pc:docMk/>
            <pc:sldMk cId="2721471659" sldId="274"/>
            <ac:spMk id="20" creationId="{C9533EB0-ED11-BBF0-9F97-311B40783102}"/>
          </ac:spMkLst>
        </pc:spChg>
        <pc:spChg chg="mod">
          <ac:chgData name="Edyta Dubel-Klecha" userId="c26c1368-4752-4c63-a27d-8e77084444cc" providerId="ADAL" clId="{81F29C22-7587-4589-BDD7-E1030B09E1EC}" dt="2023-06-09T07:31:43.812" v="313" actId="20577"/>
          <ac:spMkLst>
            <pc:docMk/>
            <pc:sldMk cId="2721471659" sldId="274"/>
            <ac:spMk id="24" creationId="{BEEFCF64-F290-6315-397A-33B0881CB4CC}"/>
          </ac:spMkLst>
        </pc:spChg>
      </pc:sldChg>
      <pc:sldChg chg="modSp mod">
        <pc:chgData name="Edyta Dubel-Klecha" userId="c26c1368-4752-4c63-a27d-8e77084444cc" providerId="ADAL" clId="{81F29C22-7587-4589-BDD7-E1030B09E1EC}" dt="2023-06-09T09:03:12.855" v="978" actId="255"/>
        <pc:sldMkLst>
          <pc:docMk/>
          <pc:sldMk cId="3701060142" sldId="303"/>
        </pc:sldMkLst>
        <pc:spChg chg="mod">
          <ac:chgData name="Edyta Dubel-Klecha" userId="c26c1368-4752-4c63-a27d-8e77084444cc" providerId="ADAL" clId="{81F29C22-7587-4589-BDD7-E1030B09E1EC}" dt="2023-06-09T09:03:12.855" v="978" actId="255"/>
          <ac:spMkLst>
            <pc:docMk/>
            <pc:sldMk cId="3701060142" sldId="303"/>
            <ac:spMk id="4" creationId="{EC6C09CA-6801-66DA-4F52-8B4FE666DDAA}"/>
          </ac:spMkLst>
        </pc:spChg>
      </pc:sldChg>
      <pc:sldChg chg="addSp delSp modSp mod">
        <pc:chgData name="Edyta Dubel-Klecha" userId="c26c1368-4752-4c63-a27d-8e77084444cc" providerId="ADAL" clId="{81F29C22-7587-4589-BDD7-E1030B09E1EC}" dt="2023-06-09T09:03:52.679" v="987" actId="120"/>
        <pc:sldMkLst>
          <pc:docMk/>
          <pc:sldMk cId="4179982663" sldId="305"/>
        </pc:sldMkLst>
        <pc:spChg chg="del">
          <ac:chgData name="Edyta Dubel-Klecha" userId="c26c1368-4752-4c63-a27d-8e77084444cc" providerId="ADAL" clId="{81F29C22-7587-4589-BDD7-E1030B09E1EC}" dt="2023-06-09T08:50:37.013" v="927" actId="478"/>
          <ac:spMkLst>
            <pc:docMk/>
            <pc:sldMk cId="4179982663" sldId="305"/>
            <ac:spMk id="2" creationId="{D30BB62E-83D0-3F73-9EC0-418A439328B7}"/>
          </ac:spMkLst>
        </pc:spChg>
        <pc:spChg chg="mod">
          <ac:chgData name="Edyta Dubel-Klecha" userId="c26c1368-4752-4c63-a27d-8e77084444cc" providerId="ADAL" clId="{81F29C22-7587-4589-BDD7-E1030B09E1EC}" dt="2023-06-09T09:03:52.679" v="987" actId="120"/>
          <ac:spMkLst>
            <pc:docMk/>
            <pc:sldMk cId="4179982663" sldId="305"/>
            <ac:spMk id="4" creationId="{EC6C09CA-6801-66DA-4F52-8B4FE666DDAA}"/>
          </ac:spMkLst>
        </pc:spChg>
        <pc:spChg chg="mod">
          <ac:chgData name="Edyta Dubel-Klecha" userId="c26c1368-4752-4c63-a27d-8e77084444cc" providerId="ADAL" clId="{81F29C22-7587-4589-BDD7-E1030B09E1EC}" dt="2023-06-09T08:52:55.554" v="966" actId="404"/>
          <ac:spMkLst>
            <pc:docMk/>
            <pc:sldMk cId="4179982663" sldId="305"/>
            <ac:spMk id="5" creationId="{8D9802DD-77D5-A584-5B4F-1A4AAF31F03C}"/>
          </ac:spMkLst>
        </pc:spChg>
        <pc:spChg chg="mod">
          <ac:chgData name="Edyta Dubel-Klecha" userId="c26c1368-4752-4c63-a27d-8e77084444cc" providerId="ADAL" clId="{81F29C22-7587-4589-BDD7-E1030B09E1EC}" dt="2023-06-09T09:03:34.009" v="982" actId="1076"/>
          <ac:spMkLst>
            <pc:docMk/>
            <pc:sldMk cId="4179982663" sldId="305"/>
            <ac:spMk id="6" creationId="{A06EC1D2-9C7D-660A-C60D-9A15D51DE785}"/>
          </ac:spMkLst>
        </pc:spChg>
        <pc:spChg chg="del">
          <ac:chgData name="Edyta Dubel-Klecha" userId="c26c1368-4752-4c63-a27d-8e77084444cc" providerId="ADAL" clId="{81F29C22-7587-4589-BDD7-E1030B09E1EC}" dt="2023-06-09T08:51:07.231" v="934" actId="478"/>
          <ac:spMkLst>
            <pc:docMk/>
            <pc:sldMk cId="4179982663" sldId="305"/>
            <ac:spMk id="7" creationId="{E712FCEF-78DB-1924-BC9B-A93BC3FE92CA}"/>
          </ac:spMkLst>
        </pc:spChg>
        <pc:spChg chg="del">
          <ac:chgData name="Edyta Dubel-Klecha" userId="c26c1368-4752-4c63-a27d-8e77084444cc" providerId="ADAL" clId="{81F29C22-7587-4589-BDD7-E1030B09E1EC}" dt="2023-06-09T08:51:09.066" v="935" actId="478"/>
          <ac:spMkLst>
            <pc:docMk/>
            <pc:sldMk cId="4179982663" sldId="305"/>
            <ac:spMk id="8" creationId="{EFEE7423-8E44-A45E-9C96-57D6E552A169}"/>
          </ac:spMkLst>
        </pc:spChg>
        <pc:spChg chg="del">
          <ac:chgData name="Edyta Dubel-Klecha" userId="c26c1368-4752-4c63-a27d-8e77084444cc" providerId="ADAL" clId="{81F29C22-7587-4589-BDD7-E1030B09E1EC}" dt="2023-06-09T08:51:09.822" v="936" actId="478"/>
          <ac:spMkLst>
            <pc:docMk/>
            <pc:sldMk cId="4179982663" sldId="305"/>
            <ac:spMk id="9" creationId="{9550240B-E0E0-246B-BD6B-FF465D60E934}"/>
          </ac:spMkLst>
        </pc:spChg>
        <pc:spChg chg="add del mod">
          <ac:chgData name="Edyta Dubel-Klecha" userId="c26c1368-4752-4c63-a27d-8e77084444cc" providerId="ADAL" clId="{81F29C22-7587-4589-BDD7-E1030B09E1EC}" dt="2023-06-09T08:51:21.757" v="941" actId="478"/>
          <ac:spMkLst>
            <pc:docMk/>
            <pc:sldMk cId="4179982663" sldId="305"/>
            <ac:spMk id="10" creationId="{1E0EA54A-3D8F-7341-3E4A-BF9CFCD496D9}"/>
          </ac:spMkLst>
        </pc:spChg>
        <pc:spChg chg="del">
          <ac:chgData name="Edyta Dubel-Klecha" userId="c26c1368-4752-4c63-a27d-8e77084444cc" providerId="ADAL" clId="{81F29C22-7587-4589-BDD7-E1030B09E1EC}" dt="2023-06-09T08:51:10.911" v="937" actId="478"/>
          <ac:spMkLst>
            <pc:docMk/>
            <pc:sldMk cId="4179982663" sldId="305"/>
            <ac:spMk id="11" creationId="{DB73CFB8-4226-2762-766B-09D5ED6235C3}"/>
          </ac:spMkLst>
        </pc:spChg>
        <pc:spChg chg="del">
          <ac:chgData name="Edyta Dubel-Klecha" userId="c26c1368-4752-4c63-a27d-8e77084444cc" providerId="ADAL" clId="{81F29C22-7587-4589-BDD7-E1030B09E1EC}" dt="2023-06-09T08:50:33.373" v="925" actId="478"/>
          <ac:spMkLst>
            <pc:docMk/>
            <pc:sldMk cId="4179982663" sldId="305"/>
            <ac:spMk id="12" creationId="{6EE6EFEE-51EA-AD50-1D98-4FC13EE4810F}"/>
          </ac:spMkLst>
        </pc:spChg>
        <pc:spChg chg="del">
          <ac:chgData name="Edyta Dubel-Klecha" userId="c26c1368-4752-4c63-a27d-8e77084444cc" providerId="ADAL" clId="{81F29C22-7587-4589-BDD7-E1030B09E1EC}" dt="2023-06-09T08:50:31.568" v="924" actId="478"/>
          <ac:spMkLst>
            <pc:docMk/>
            <pc:sldMk cId="4179982663" sldId="305"/>
            <ac:spMk id="13" creationId="{9631AD16-1FDF-7370-4B41-49B38BCC9592}"/>
          </ac:spMkLst>
        </pc:spChg>
        <pc:spChg chg="del">
          <ac:chgData name="Edyta Dubel-Klecha" userId="c26c1368-4752-4c63-a27d-8e77084444cc" providerId="ADAL" clId="{81F29C22-7587-4589-BDD7-E1030B09E1EC}" dt="2023-06-09T08:50:29.363" v="923" actId="478"/>
          <ac:spMkLst>
            <pc:docMk/>
            <pc:sldMk cId="4179982663" sldId="305"/>
            <ac:spMk id="14" creationId="{202FB0A6-DC46-F023-FA9F-E86D43E5E015}"/>
          </ac:spMkLst>
        </pc:spChg>
        <pc:spChg chg="del">
          <ac:chgData name="Edyta Dubel-Klecha" userId="c26c1368-4752-4c63-a27d-8e77084444cc" providerId="ADAL" clId="{81F29C22-7587-4589-BDD7-E1030B09E1EC}" dt="2023-06-09T08:50:35.008" v="926" actId="478"/>
          <ac:spMkLst>
            <pc:docMk/>
            <pc:sldMk cId="4179982663" sldId="305"/>
            <ac:spMk id="15" creationId="{D32CBB12-5840-1E45-70FB-4E00BB8E241F}"/>
          </ac:spMkLst>
        </pc:spChg>
        <pc:spChg chg="add mod">
          <ac:chgData name="Edyta Dubel-Klecha" userId="c26c1368-4752-4c63-a27d-8e77084444cc" providerId="ADAL" clId="{81F29C22-7587-4589-BDD7-E1030B09E1EC}" dt="2023-06-09T09:03:37.547" v="983" actId="1076"/>
          <ac:spMkLst>
            <pc:docMk/>
            <pc:sldMk cId="4179982663" sldId="305"/>
            <ac:spMk id="16" creationId="{35BED8E4-95CE-4937-4390-2E3AF29584CF}"/>
          </ac:spMkLst>
        </pc:spChg>
        <pc:spChg chg="add mod">
          <ac:chgData name="Edyta Dubel-Klecha" userId="c26c1368-4752-4c63-a27d-8e77084444cc" providerId="ADAL" clId="{81F29C22-7587-4589-BDD7-E1030B09E1EC}" dt="2023-06-09T09:03:45.467" v="985" actId="1076"/>
          <ac:spMkLst>
            <pc:docMk/>
            <pc:sldMk cId="4179982663" sldId="305"/>
            <ac:spMk id="17" creationId="{85BDB16C-9922-D948-795A-C4E2E6D353E7}"/>
          </ac:spMkLst>
        </pc:spChg>
        <pc:spChg chg="add mod">
          <ac:chgData name="Edyta Dubel-Klecha" userId="c26c1368-4752-4c63-a27d-8e77084444cc" providerId="ADAL" clId="{81F29C22-7587-4589-BDD7-E1030B09E1EC}" dt="2023-06-09T09:03:42.117" v="984" actId="1076"/>
          <ac:spMkLst>
            <pc:docMk/>
            <pc:sldMk cId="4179982663" sldId="305"/>
            <ac:spMk id="18" creationId="{C898C12C-5FBC-7B00-FC11-844423029D74}"/>
          </ac:spMkLst>
        </pc:spChg>
      </pc:sldChg>
      <pc:sldChg chg="addSp delSp modSp mod">
        <pc:chgData name="Edyta Dubel-Klecha" userId="c26c1368-4752-4c63-a27d-8e77084444cc" providerId="ADAL" clId="{81F29C22-7587-4589-BDD7-E1030B09E1EC}" dt="2023-06-09T09:02:35.605" v="968" actId="27636"/>
        <pc:sldMkLst>
          <pc:docMk/>
          <pc:sldMk cId="1412091966" sldId="817"/>
        </pc:sldMkLst>
        <pc:spChg chg="mod">
          <ac:chgData name="Edyta Dubel-Klecha" userId="c26c1368-4752-4c63-a27d-8e77084444cc" providerId="ADAL" clId="{81F29C22-7587-4589-BDD7-E1030B09E1EC}" dt="2023-06-09T09:02:35.605" v="968" actId="27636"/>
          <ac:spMkLst>
            <pc:docMk/>
            <pc:sldMk cId="1412091966" sldId="817"/>
            <ac:spMk id="4" creationId="{EC6C09CA-6801-66DA-4F52-8B4FE666DDAA}"/>
          </ac:spMkLst>
        </pc:spChg>
        <pc:spChg chg="mod">
          <ac:chgData name="Edyta Dubel-Klecha" userId="c26c1368-4752-4c63-a27d-8e77084444cc" providerId="ADAL" clId="{81F29C22-7587-4589-BDD7-E1030B09E1EC}" dt="2023-06-09T07:34:30.796" v="491" actId="20577"/>
          <ac:spMkLst>
            <pc:docMk/>
            <pc:sldMk cId="1412091966" sldId="817"/>
            <ac:spMk id="5" creationId="{8D9802DD-77D5-A584-5B4F-1A4AAF31F03C}"/>
          </ac:spMkLst>
        </pc:spChg>
        <pc:graphicFrameChg chg="add del mod modGraphic">
          <ac:chgData name="Edyta Dubel-Klecha" userId="c26c1368-4752-4c63-a27d-8e77084444cc" providerId="ADAL" clId="{81F29C22-7587-4589-BDD7-E1030B09E1EC}" dt="2023-06-09T08:15:22.099" v="504" actId="478"/>
          <ac:graphicFrameMkLst>
            <pc:docMk/>
            <pc:sldMk cId="1412091966" sldId="817"/>
            <ac:graphicFrameMk id="2" creationId="{D6C1D682-A2E8-2DAB-A7FA-E908EC728A98}"/>
          </ac:graphicFrameMkLst>
        </pc:graphicFrameChg>
      </pc:sldChg>
      <pc:sldChg chg="modSp mod">
        <pc:chgData name="Edyta Dubel-Klecha" userId="c26c1368-4752-4c63-a27d-8e77084444cc" providerId="ADAL" clId="{81F29C22-7587-4589-BDD7-E1030B09E1EC}" dt="2023-06-06T11:41:14.038" v="12" actId="20577"/>
        <pc:sldMkLst>
          <pc:docMk/>
          <pc:sldMk cId="1971739681" sldId="838"/>
        </pc:sldMkLst>
        <pc:spChg chg="mod">
          <ac:chgData name="Edyta Dubel-Klecha" userId="c26c1368-4752-4c63-a27d-8e77084444cc" providerId="ADAL" clId="{81F29C22-7587-4589-BDD7-E1030B09E1EC}" dt="2023-06-06T11:41:14.038" v="12" actId="20577"/>
          <ac:spMkLst>
            <pc:docMk/>
            <pc:sldMk cId="1971739681" sldId="838"/>
            <ac:spMk id="13" creationId="{E42790BC-FC6D-E939-27BE-64C73D482FE0}"/>
          </ac:spMkLst>
        </pc:spChg>
      </pc:sldChg>
      <pc:sldChg chg="modSp mod">
        <pc:chgData name="Edyta Dubel-Klecha" userId="c26c1368-4752-4c63-a27d-8e77084444cc" providerId="ADAL" clId="{81F29C22-7587-4589-BDD7-E1030B09E1EC}" dt="2023-06-06T11:43:47.865" v="42" actId="20577"/>
        <pc:sldMkLst>
          <pc:docMk/>
          <pc:sldMk cId="1408744078" sldId="839"/>
        </pc:sldMkLst>
        <pc:spChg chg="mod">
          <ac:chgData name="Edyta Dubel-Klecha" userId="c26c1368-4752-4c63-a27d-8e77084444cc" providerId="ADAL" clId="{81F29C22-7587-4589-BDD7-E1030B09E1EC}" dt="2023-06-06T11:43:47.865" v="42" actId="20577"/>
          <ac:spMkLst>
            <pc:docMk/>
            <pc:sldMk cId="1408744078" sldId="839"/>
            <ac:spMk id="2" creationId="{5ABE9FA8-5CDA-F518-C7C4-F98F397B7B39}"/>
          </ac:spMkLst>
        </pc:spChg>
      </pc:sldChg>
      <pc:sldChg chg="modSp mod">
        <pc:chgData name="Edyta Dubel-Klecha" userId="c26c1368-4752-4c63-a27d-8e77084444cc" providerId="ADAL" clId="{81F29C22-7587-4589-BDD7-E1030B09E1EC}" dt="2023-06-06T11:45:43.223" v="56" actId="20577"/>
        <pc:sldMkLst>
          <pc:docMk/>
          <pc:sldMk cId="4128569200" sldId="841"/>
        </pc:sldMkLst>
        <pc:spChg chg="mod">
          <ac:chgData name="Edyta Dubel-Klecha" userId="c26c1368-4752-4c63-a27d-8e77084444cc" providerId="ADAL" clId="{81F29C22-7587-4589-BDD7-E1030B09E1EC}" dt="2023-06-06T11:45:43.223" v="56" actId="20577"/>
          <ac:spMkLst>
            <pc:docMk/>
            <pc:sldMk cId="4128569200" sldId="841"/>
            <ac:spMk id="4" creationId="{EC6C09CA-6801-66DA-4F52-8B4FE666DDAA}"/>
          </ac:spMkLst>
        </pc:spChg>
      </pc:sldChg>
      <pc:sldChg chg="modSp mod">
        <pc:chgData name="Edyta Dubel-Klecha" userId="c26c1368-4752-4c63-a27d-8e77084444cc" providerId="ADAL" clId="{81F29C22-7587-4589-BDD7-E1030B09E1EC}" dt="2023-06-09T07:26:10.584" v="251" actId="20577"/>
        <pc:sldMkLst>
          <pc:docMk/>
          <pc:sldMk cId="311892908" sldId="842"/>
        </pc:sldMkLst>
        <pc:spChg chg="mod">
          <ac:chgData name="Edyta Dubel-Klecha" userId="c26c1368-4752-4c63-a27d-8e77084444cc" providerId="ADAL" clId="{81F29C22-7587-4589-BDD7-E1030B09E1EC}" dt="2023-06-09T07:26:10.584" v="251" actId="20577"/>
          <ac:spMkLst>
            <pc:docMk/>
            <pc:sldMk cId="311892908" sldId="842"/>
            <ac:spMk id="4" creationId="{EC6C09CA-6801-66DA-4F52-8B4FE666DDAA}"/>
          </ac:spMkLst>
        </pc:spChg>
      </pc:sldChg>
      <pc:sldChg chg="modSp mod">
        <pc:chgData name="Edyta Dubel-Klecha" userId="c26c1368-4752-4c63-a27d-8e77084444cc" providerId="ADAL" clId="{81F29C22-7587-4589-BDD7-E1030B09E1EC}" dt="2023-06-06T11:48:21.583" v="68" actId="5793"/>
        <pc:sldMkLst>
          <pc:docMk/>
          <pc:sldMk cId="3297693075" sldId="843"/>
        </pc:sldMkLst>
        <pc:spChg chg="mod">
          <ac:chgData name="Edyta Dubel-Klecha" userId="c26c1368-4752-4c63-a27d-8e77084444cc" providerId="ADAL" clId="{81F29C22-7587-4589-BDD7-E1030B09E1EC}" dt="2023-06-06T11:48:21.583" v="68" actId="5793"/>
          <ac:spMkLst>
            <pc:docMk/>
            <pc:sldMk cId="3297693075" sldId="843"/>
            <ac:spMk id="4" creationId="{EC6C09CA-6801-66DA-4F52-8B4FE666DDAA}"/>
          </ac:spMkLst>
        </pc:spChg>
      </pc:sldChg>
      <pc:sldChg chg="modSp mod">
        <pc:chgData name="Edyta Dubel-Klecha" userId="c26c1368-4752-4c63-a27d-8e77084444cc" providerId="ADAL" clId="{81F29C22-7587-4589-BDD7-E1030B09E1EC}" dt="2023-06-06T12:21:58.077" v="204" actId="27636"/>
        <pc:sldMkLst>
          <pc:docMk/>
          <pc:sldMk cId="2953167014" sldId="844"/>
        </pc:sldMkLst>
        <pc:spChg chg="mod">
          <ac:chgData name="Edyta Dubel-Klecha" userId="c26c1368-4752-4c63-a27d-8e77084444cc" providerId="ADAL" clId="{81F29C22-7587-4589-BDD7-E1030B09E1EC}" dt="2023-06-06T12:21:58.077" v="204" actId="27636"/>
          <ac:spMkLst>
            <pc:docMk/>
            <pc:sldMk cId="2953167014" sldId="844"/>
            <ac:spMk id="4" creationId="{EC6C09CA-6801-66DA-4F52-8B4FE666DDAA}"/>
          </ac:spMkLst>
        </pc:spChg>
      </pc:sldChg>
      <pc:sldChg chg="modSp mod">
        <pc:chgData name="Edyta Dubel-Klecha" userId="c26c1368-4752-4c63-a27d-8e77084444cc" providerId="ADAL" clId="{81F29C22-7587-4589-BDD7-E1030B09E1EC}" dt="2023-06-06T12:27:30.585" v="234" actId="1076"/>
        <pc:sldMkLst>
          <pc:docMk/>
          <pc:sldMk cId="3827981404" sldId="846"/>
        </pc:sldMkLst>
        <pc:spChg chg="mod">
          <ac:chgData name="Edyta Dubel-Klecha" userId="c26c1368-4752-4c63-a27d-8e77084444cc" providerId="ADAL" clId="{81F29C22-7587-4589-BDD7-E1030B09E1EC}" dt="2023-06-06T12:27:30.585" v="234" actId="1076"/>
          <ac:spMkLst>
            <pc:docMk/>
            <pc:sldMk cId="3827981404" sldId="846"/>
            <ac:spMk id="4" creationId="{EC6C09CA-6801-66DA-4F52-8B4FE666DDAA}"/>
          </ac:spMkLst>
        </pc:spChg>
      </pc:sldChg>
      <pc:sldChg chg="modSp mod">
        <pc:chgData name="Edyta Dubel-Klecha" userId="c26c1368-4752-4c63-a27d-8e77084444cc" providerId="ADAL" clId="{81F29C22-7587-4589-BDD7-E1030B09E1EC}" dt="2023-06-06T12:31:30.860" v="250"/>
        <pc:sldMkLst>
          <pc:docMk/>
          <pc:sldMk cId="513447448" sldId="848"/>
        </pc:sldMkLst>
        <pc:spChg chg="mod">
          <ac:chgData name="Edyta Dubel-Klecha" userId="c26c1368-4752-4c63-a27d-8e77084444cc" providerId="ADAL" clId="{81F29C22-7587-4589-BDD7-E1030B09E1EC}" dt="2023-06-06T12:31:30.860" v="250"/>
          <ac:spMkLst>
            <pc:docMk/>
            <pc:sldMk cId="513447448" sldId="848"/>
            <ac:spMk id="5" creationId="{72888AF1-7A7D-CBD2-41AE-B9D0873D5651}"/>
          </ac:spMkLst>
        </pc:spChg>
      </pc:sldChg>
      <pc:sldChg chg="modSp mod">
        <pc:chgData name="Edyta Dubel-Klecha" userId="c26c1368-4752-4c63-a27d-8e77084444cc" providerId="ADAL" clId="{81F29C22-7587-4589-BDD7-E1030B09E1EC}" dt="2023-06-06T11:49:59.108" v="87" actId="14100"/>
        <pc:sldMkLst>
          <pc:docMk/>
          <pc:sldMk cId="1542270223" sldId="850"/>
        </pc:sldMkLst>
        <pc:spChg chg="mod">
          <ac:chgData name="Edyta Dubel-Klecha" userId="c26c1368-4752-4c63-a27d-8e77084444cc" providerId="ADAL" clId="{81F29C22-7587-4589-BDD7-E1030B09E1EC}" dt="2023-06-06T11:49:59.108" v="87" actId="14100"/>
          <ac:spMkLst>
            <pc:docMk/>
            <pc:sldMk cId="1542270223" sldId="850"/>
            <ac:spMk id="4" creationId="{EC6C09CA-6801-66DA-4F52-8B4FE666DDAA}"/>
          </ac:spMkLst>
        </pc:spChg>
      </pc:sldChg>
      <pc:sldChg chg="modSp mod">
        <pc:chgData name="Edyta Dubel-Klecha" userId="c26c1368-4752-4c63-a27d-8e77084444cc" providerId="ADAL" clId="{81F29C22-7587-4589-BDD7-E1030B09E1EC}" dt="2023-06-09T07:27:35.218" v="257" actId="20577"/>
        <pc:sldMkLst>
          <pc:docMk/>
          <pc:sldMk cId="3723033003" sldId="851"/>
        </pc:sldMkLst>
        <pc:spChg chg="mod">
          <ac:chgData name="Edyta Dubel-Klecha" userId="c26c1368-4752-4c63-a27d-8e77084444cc" providerId="ADAL" clId="{81F29C22-7587-4589-BDD7-E1030B09E1EC}" dt="2023-06-09T07:27:35.218" v="257" actId="20577"/>
          <ac:spMkLst>
            <pc:docMk/>
            <pc:sldMk cId="3723033003" sldId="851"/>
            <ac:spMk id="13" creationId="{E42790BC-FC6D-E939-27BE-64C73D482FE0}"/>
          </ac:spMkLst>
        </pc:spChg>
      </pc:sldChg>
      <pc:sldChg chg="modSp mod">
        <pc:chgData name="Edyta Dubel-Klecha" userId="c26c1368-4752-4c63-a27d-8e77084444cc" providerId="ADAL" clId="{81F29C22-7587-4589-BDD7-E1030B09E1EC}" dt="2023-06-09T07:32:23.932" v="318" actId="20577"/>
        <pc:sldMkLst>
          <pc:docMk/>
          <pc:sldMk cId="3417270002" sldId="852"/>
        </pc:sldMkLst>
        <pc:graphicFrameChg chg="modGraphic">
          <ac:chgData name="Edyta Dubel-Klecha" userId="c26c1368-4752-4c63-a27d-8e77084444cc" providerId="ADAL" clId="{81F29C22-7587-4589-BDD7-E1030B09E1EC}" dt="2023-06-09T07:32:23.932" v="318" actId="20577"/>
          <ac:graphicFrameMkLst>
            <pc:docMk/>
            <pc:sldMk cId="3417270002" sldId="852"/>
            <ac:graphicFrameMk id="2" creationId="{B9BF8C84-4B35-6FA9-701B-5900E507C86E}"/>
          </ac:graphicFrameMkLst>
        </pc:graphicFrameChg>
      </pc:sldChg>
      <pc:sldChg chg="modSp mod">
        <pc:chgData name="Edyta Dubel-Klecha" userId="c26c1368-4752-4c63-a27d-8e77084444cc" providerId="ADAL" clId="{81F29C22-7587-4589-BDD7-E1030B09E1EC}" dt="2023-06-09T07:34:51.934" v="501" actId="20577"/>
        <pc:sldMkLst>
          <pc:docMk/>
          <pc:sldMk cId="3643909030" sldId="861"/>
        </pc:sldMkLst>
        <pc:spChg chg="mod">
          <ac:chgData name="Edyta Dubel-Klecha" userId="c26c1368-4752-4c63-a27d-8e77084444cc" providerId="ADAL" clId="{81F29C22-7587-4589-BDD7-E1030B09E1EC}" dt="2023-06-09T07:34:51.934" v="501" actId="20577"/>
          <ac:spMkLst>
            <pc:docMk/>
            <pc:sldMk cId="3643909030" sldId="861"/>
            <ac:spMk id="4" creationId="{EC6C09CA-6801-66DA-4F52-8B4FE666DDAA}"/>
          </ac:spMkLst>
        </pc:spChg>
      </pc:sldChg>
      <pc:sldChg chg="del">
        <pc:chgData name="Edyta Dubel-Klecha" userId="c26c1368-4752-4c63-a27d-8e77084444cc" providerId="ADAL" clId="{81F29C22-7587-4589-BDD7-E1030B09E1EC}" dt="2023-06-06T11:46:33.197" v="62" actId="47"/>
        <pc:sldMkLst>
          <pc:docMk/>
          <pc:sldMk cId="3566493729" sldId="864"/>
        </pc:sldMkLst>
      </pc:sldChg>
      <pc:sldChg chg="del">
        <pc:chgData name="Edyta Dubel-Klecha" userId="c26c1368-4752-4c63-a27d-8e77084444cc" providerId="ADAL" clId="{81F29C22-7587-4589-BDD7-E1030B09E1EC}" dt="2023-06-06T11:46:23.475" v="59" actId="47"/>
        <pc:sldMkLst>
          <pc:docMk/>
          <pc:sldMk cId="885154259" sldId="865"/>
        </pc:sldMkLst>
      </pc:sldChg>
      <pc:sldChg chg="del">
        <pc:chgData name="Edyta Dubel-Klecha" userId="c26c1368-4752-4c63-a27d-8e77084444cc" providerId="ADAL" clId="{81F29C22-7587-4589-BDD7-E1030B09E1EC}" dt="2023-06-06T11:48:51.478" v="70" actId="47"/>
        <pc:sldMkLst>
          <pc:docMk/>
          <pc:sldMk cId="3525680169" sldId="866"/>
        </pc:sldMkLst>
      </pc:sldChg>
      <pc:sldChg chg="del">
        <pc:chgData name="Edyta Dubel-Klecha" userId="c26c1368-4752-4c63-a27d-8e77084444cc" providerId="ADAL" clId="{81F29C22-7587-4589-BDD7-E1030B09E1EC}" dt="2023-06-06T11:48:53.198" v="71" actId="47"/>
        <pc:sldMkLst>
          <pc:docMk/>
          <pc:sldMk cId="2715741654" sldId="867"/>
        </pc:sldMkLst>
      </pc:sldChg>
      <pc:sldChg chg="del">
        <pc:chgData name="Edyta Dubel-Klecha" userId="c26c1368-4752-4c63-a27d-8e77084444cc" providerId="ADAL" clId="{81F29C22-7587-4589-BDD7-E1030B09E1EC}" dt="2023-06-06T12:18:25.877" v="147" actId="47"/>
        <pc:sldMkLst>
          <pc:docMk/>
          <pc:sldMk cId="407456874" sldId="868"/>
        </pc:sldMkLst>
      </pc:sldChg>
      <pc:sldChg chg="del">
        <pc:chgData name="Edyta Dubel-Klecha" userId="c26c1368-4752-4c63-a27d-8e77084444cc" providerId="ADAL" clId="{81F29C22-7587-4589-BDD7-E1030B09E1EC}" dt="2023-06-06T12:18:27.829" v="148" actId="47"/>
        <pc:sldMkLst>
          <pc:docMk/>
          <pc:sldMk cId="2206235972" sldId="870"/>
        </pc:sldMkLst>
      </pc:sldChg>
      <pc:sldChg chg="del">
        <pc:chgData name="Edyta Dubel-Klecha" userId="c26c1368-4752-4c63-a27d-8e77084444cc" providerId="ADAL" clId="{81F29C22-7587-4589-BDD7-E1030B09E1EC}" dt="2023-06-06T11:48:49.187" v="69" actId="47"/>
        <pc:sldMkLst>
          <pc:docMk/>
          <pc:sldMk cId="1584761419" sldId="871"/>
        </pc:sldMkLst>
      </pc:sldChg>
      <pc:sldChg chg="del">
        <pc:chgData name="Edyta Dubel-Klecha" userId="c26c1368-4752-4c63-a27d-8e77084444cc" providerId="ADAL" clId="{81F29C22-7587-4589-BDD7-E1030B09E1EC}" dt="2023-06-06T11:46:31.740" v="61" actId="47"/>
        <pc:sldMkLst>
          <pc:docMk/>
          <pc:sldMk cId="566864269" sldId="872"/>
        </pc:sldMkLst>
      </pc:sldChg>
      <pc:sldChg chg="del">
        <pc:chgData name="Edyta Dubel-Klecha" userId="c26c1368-4752-4c63-a27d-8e77084444cc" providerId="ADAL" clId="{81F29C22-7587-4589-BDD7-E1030B09E1EC}" dt="2023-06-06T11:46:30.616" v="60" actId="47"/>
        <pc:sldMkLst>
          <pc:docMk/>
          <pc:sldMk cId="764012844" sldId="873"/>
        </pc:sldMkLst>
      </pc:sldChg>
      <pc:sldChg chg="del">
        <pc:chgData name="Edyta Dubel-Klecha" userId="c26c1368-4752-4c63-a27d-8e77084444cc" providerId="ADAL" clId="{81F29C22-7587-4589-BDD7-E1030B09E1EC}" dt="2023-06-06T12:18:28.916" v="149" actId="47"/>
        <pc:sldMkLst>
          <pc:docMk/>
          <pc:sldMk cId="3606353983" sldId="874"/>
        </pc:sldMkLst>
      </pc:sldChg>
      <pc:sldChg chg="del">
        <pc:chgData name="Edyta Dubel-Klecha" userId="c26c1368-4752-4c63-a27d-8e77084444cc" providerId="ADAL" clId="{81F29C22-7587-4589-BDD7-E1030B09E1EC}" dt="2023-06-09T08:31:46.423" v="835" actId="47"/>
        <pc:sldMkLst>
          <pc:docMk/>
          <pc:sldMk cId="973109725" sldId="875"/>
        </pc:sldMkLst>
      </pc:sldChg>
      <pc:sldChg chg="modSp add del mod">
        <pc:chgData name="Edyta Dubel-Klecha" userId="c26c1368-4752-4c63-a27d-8e77084444cc" providerId="ADAL" clId="{81F29C22-7587-4589-BDD7-E1030B09E1EC}" dt="2023-06-06T12:09:59.669" v="139" actId="2696"/>
        <pc:sldMkLst>
          <pc:docMk/>
          <pc:sldMk cId="1713858612" sldId="876"/>
        </pc:sldMkLst>
        <pc:spChg chg="mod">
          <ac:chgData name="Edyta Dubel-Klecha" userId="c26c1368-4752-4c63-a27d-8e77084444cc" providerId="ADAL" clId="{81F29C22-7587-4589-BDD7-E1030B09E1EC}" dt="2023-06-06T11:50:11.728" v="89" actId="20577"/>
          <ac:spMkLst>
            <pc:docMk/>
            <pc:sldMk cId="1713858612" sldId="876"/>
            <ac:spMk id="4" creationId="{EC6C09CA-6801-66DA-4F52-8B4FE666DDAA}"/>
          </ac:spMkLst>
        </pc:spChg>
      </pc:sldChg>
      <pc:sldChg chg="modSp add mod">
        <pc:chgData name="Edyta Dubel-Klecha" userId="c26c1368-4752-4c63-a27d-8e77084444cc" providerId="ADAL" clId="{81F29C22-7587-4589-BDD7-E1030B09E1EC}" dt="2023-06-06T12:14:22.055" v="142" actId="14100"/>
        <pc:sldMkLst>
          <pc:docMk/>
          <pc:sldMk cId="3375324863" sldId="876"/>
        </pc:sldMkLst>
        <pc:spChg chg="mod">
          <ac:chgData name="Edyta Dubel-Klecha" userId="c26c1368-4752-4c63-a27d-8e77084444cc" providerId="ADAL" clId="{81F29C22-7587-4589-BDD7-E1030B09E1EC}" dt="2023-06-06T12:14:22.055" v="142" actId="14100"/>
          <ac:spMkLst>
            <pc:docMk/>
            <pc:sldMk cId="3375324863" sldId="876"/>
            <ac:spMk id="4" creationId="{EC6C09CA-6801-66DA-4F52-8B4FE666DDAA}"/>
          </ac:spMkLst>
        </pc:spChg>
      </pc:sldChg>
      <pc:sldChg chg="modSp add mod">
        <pc:chgData name="Edyta Dubel-Klecha" userId="c26c1368-4752-4c63-a27d-8e77084444cc" providerId="ADAL" clId="{81F29C22-7587-4589-BDD7-E1030B09E1EC}" dt="2023-06-06T12:14:35.078" v="144" actId="14100"/>
        <pc:sldMkLst>
          <pc:docMk/>
          <pc:sldMk cId="99202365" sldId="877"/>
        </pc:sldMkLst>
        <pc:spChg chg="mod">
          <ac:chgData name="Edyta Dubel-Klecha" userId="c26c1368-4752-4c63-a27d-8e77084444cc" providerId="ADAL" clId="{81F29C22-7587-4589-BDD7-E1030B09E1EC}" dt="2023-06-06T12:14:35.078" v="144" actId="14100"/>
          <ac:spMkLst>
            <pc:docMk/>
            <pc:sldMk cId="99202365" sldId="877"/>
            <ac:spMk id="4" creationId="{EC6C09CA-6801-66DA-4F52-8B4FE666DDAA}"/>
          </ac:spMkLst>
        </pc:spChg>
      </pc:sldChg>
      <pc:sldChg chg="modSp add mod">
        <pc:chgData name="Edyta Dubel-Klecha" userId="c26c1368-4752-4c63-a27d-8e77084444cc" providerId="ADAL" clId="{81F29C22-7587-4589-BDD7-E1030B09E1EC}" dt="2023-06-06T11:59:22.623" v="132" actId="20577"/>
        <pc:sldMkLst>
          <pc:docMk/>
          <pc:sldMk cId="1401172665" sldId="878"/>
        </pc:sldMkLst>
        <pc:spChg chg="mod">
          <ac:chgData name="Edyta Dubel-Klecha" userId="c26c1368-4752-4c63-a27d-8e77084444cc" providerId="ADAL" clId="{81F29C22-7587-4589-BDD7-E1030B09E1EC}" dt="2023-06-06T11:59:22.623" v="132" actId="20577"/>
          <ac:spMkLst>
            <pc:docMk/>
            <pc:sldMk cId="1401172665" sldId="878"/>
            <ac:spMk id="4" creationId="{EC6C09CA-6801-66DA-4F52-8B4FE666DDAA}"/>
          </ac:spMkLst>
        </pc:spChg>
      </pc:sldChg>
      <pc:sldChg chg="modSp add mod">
        <pc:chgData name="Edyta Dubel-Klecha" userId="c26c1368-4752-4c63-a27d-8e77084444cc" providerId="ADAL" clId="{81F29C22-7587-4589-BDD7-E1030B09E1EC}" dt="2023-06-06T12:14:47.867" v="146" actId="20577"/>
        <pc:sldMkLst>
          <pc:docMk/>
          <pc:sldMk cId="4018434252" sldId="879"/>
        </pc:sldMkLst>
        <pc:spChg chg="mod">
          <ac:chgData name="Edyta Dubel-Klecha" userId="c26c1368-4752-4c63-a27d-8e77084444cc" providerId="ADAL" clId="{81F29C22-7587-4589-BDD7-E1030B09E1EC}" dt="2023-06-06T12:14:47.867" v="146" actId="20577"/>
          <ac:spMkLst>
            <pc:docMk/>
            <pc:sldMk cId="4018434252" sldId="879"/>
            <ac:spMk id="4" creationId="{EC6C09CA-6801-66DA-4F52-8B4FE666DDAA}"/>
          </ac:spMkLst>
        </pc:spChg>
      </pc:sldChg>
      <pc:sldChg chg="addSp modSp add mod">
        <pc:chgData name="Edyta Dubel-Klecha" userId="c26c1368-4752-4c63-a27d-8e77084444cc" providerId="ADAL" clId="{81F29C22-7587-4589-BDD7-E1030B09E1EC}" dt="2023-06-06T12:22:39.916" v="209" actId="20577"/>
        <pc:sldMkLst>
          <pc:docMk/>
          <pc:sldMk cId="914354372" sldId="880"/>
        </pc:sldMkLst>
        <pc:spChg chg="mod">
          <ac:chgData name="Edyta Dubel-Klecha" userId="c26c1368-4752-4c63-a27d-8e77084444cc" providerId="ADAL" clId="{81F29C22-7587-4589-BDD7-E1030B09E1EC}" dt="2023-06-06T12:20:37.217" v="192" actId="27636"/>
          <ac:spMkLst>
            <pc:docMk/>
            <pc:sldMk cId="914354372" sldId="880"/>
            <ac:spMk id="4" creationId="{EC6C09CA-6801-66DA-4F52-8B4FE666DDAA}"/>
          </ac:spMkLst>
        </pc:spChg>
        <pc:spChg chg="add mod">
          <ac:chgData name="Edyta Dubel-Klecha" userId="c26c1368-4752-4c63-a27d-8e77084444cc" providerId="ADAL" clId="{81F29C22-7587-4589-BDD7-E1030B09E1EC}" dt="2023-06-06T12:22:39.916" v="209" actId="20577"/>
          <ac:spMkLst>
            <pc:docMk/>
            <pc:sldMk cId="914354372" sldId="880"/>
            <ac:spMk id="5" creationId="{ED057C48-4639-FE4F-B635-241ACBCE1966}"/>
          </ac:spMkLst>
        </pc:spChg>
      </pc:sldChg>
      <pc:sldChg chg="modSp add mod">
        <pc:chgData name="Edyta Dubel-Klecha" userId="c26c1368-4752-4c63-a27d-8e77084444cc" providerId="ADAL" clId="{81F29C22-7587-4589-BDD7-E1030B09E1EC}" dt="2023-06-06T12:23:38.643" v="219" actId="14100"/>
        <pc:sldMkLst>
          <pc:docMk/>
          <pc:sldMk cId="2022083218" sldId="881"/>
        </pc:sldMkLst>
        <pc:spChg chg="mod">
          <ac:chgData name="Edyta Dubel-Klecha" userId="c26c1368-4752-4c63-a27d-8e77084444cc" providerId="ADAL" clId="{81F29C22-7587-4589-BDD7-E1030B09E1EC}" dt="2023-06-06T12:23:38.643" v="219" actId="14100"/>
          <ac:spMkLst>
            <pc:docMk/>
            <pc:sldMk cId="2022083218" sldId="881"/>
            <ac:spMk id="5" creationId="{ED057C48-4639-FE4F-B635-241ACBCE1966}"/>
          </ac:spMkLst>
        </pc:spChg>
      </pc:sldChg>
      <pc:sldChg chg="modSp add mod">
        <pc:chgData name="Edyta Dubel-Klecha" userId="c26c1368-4752-4c63-a27d-8e77084444cc" providerId="ADAL" clId="{81F29C22-7587-4589-BDD7-E1030B09E1EC}" dt="2023-06-06T12:27:45.224" v="237" actId="20577"/>
        <pc:sldMkLst>
          <pc:docMk/>
          <pc:sldMk cId="3939607101" sldId="882"/>
        </pc:sldMkLst>
        <pc:spChg chg="mod">
          <ac:chgData name="Edyta Dubel-Klecha" userId="c26c1368-4752-4c63-a27d-8e77084444cc" providerId="ADAL" clId="{81F29C22-7587-4589-BDD7-E1030B09E1EC}" dt="2023-06-06T12:27:45.224" v="237" actId="20577"/>
          <ac:spMkLst>
            <pc:docMk/>
            <pc:sldMk cId="3939607101" sldId="882"/>
            <ac:spMk id="4" creationId="{EC6C09CA-6801-66DA-4F52-8B4FE666DDAA}"/>
          </ac:spMkLst>
        </pc:spChg>
      </pc:sldChg>
      <pc:sldChg chg="modSp add mod">
        <pc:chgData name="Edyta Dubel-Klecha" userId="c26c1368-4752-4c63-a27d-8e77084444cc" providerId="ADAL" clId="{81F29C22-7587-4589-BDD7-E1030B09E1EC}" dt="2023-06-06T12:31:04.066" v="249" actId="14100"/>
        <pc:sldMkLst>
          <pc:docMk/>
          <pc:sldMk cId="3396573224" sldId="883"/>
        </pc:sldMkLst>
        <pc:spChg chg="mod">
          <ac:chgData name="Edyta Dubel-Klecha" userId="c26c1368-4752-4c63-a27d-8e77084444cc" providerId="ADAL" clId="{81F29C22-7587-4589-BDD7-E1030B09E1EC}" dt="2023-06-06T12:31:04.066" v="249" actId="14100"/>
          <ac:spMkLst>
            <pc:docMk/>
            <pc:sldMk cId="3396573224" sldId="883"/>
            <ac:spMk id="4" creationId="{EC6C09CA-6801-66DA-4F52-8B4FE666DDAA}"/>
          </ac:spMkLst>
        </pc:spChg>
      </pc:sldChg>
      <pc:sldChg chg="add del">
        <pc:chgData name="Edyta Dubel-Klecha" userId="c26c1368-4752-4c63-a27d-8e77084444cc" providerId="ADAL" clId="{81F29C22-7587-4589-BDD7-E1030B09E1EC}" dt="2023-06-09T08:31:43.871" v="834" actId="47"/>
        <pc:sldMkLst>
          <pc:docMk/>
          <pc:sldMk cId="398128098" sldId="884"/>
        </pc:sldMkLst>
      </pc:sldChg>
      <pc:sldChg chg="addSp delSp modSp add mod">
        <pc:chgData name="Edyta Dubel-Klecha" userId="c26c1368-4752-4c63-a27d-8e77084444cc" providerId="ADAL" clId="{81F29C22-7587-4589-BDD7-E1030B09E1EC}" dt="2023-06-16T06:21:40.308" v="994" actId="20577"/>
        <pc:sldMkLst>
          <pc:docMk/>
          <pc:sldMk cId="2018293311" sldId="885"/>
        </pc:sldMkLst>
        <pc:spChg chg="mod">
          <ac:chgData name="Edyta Dubel-Klecha" userId="c26c1368-4752-4c63-a27d-8e77084444cc" providerId="ADAL" clId="{81F29C22-7587-4589-BDD7-E1030B09E1EC}" dt="2023-06-16T06:21:40.308" v="994" actId="20577"/>
          <ac:spMkLst>
            <pc:docMk/>
            <pc:sldMk cId="2018293311" sldId="885"/>
            <ac:spMk id="4" creationId="{EC6C09CA-6801-66DA-4F52-8B4FE666DDAA}"/>
          </ac:spMkLst>
        </pc:spChg>
        <pc:spChg chg="add del mod">
          <ac:chgData name="Edyta Dubel-Klecha" userId="c26c1368-4752-4c63-a27d-8e77084444cc" providerId="ADAL" clId="{81F29C22-7587-4589-BDD7-E1030B09E1EC}" dt="2023-06-09T08:23:25.496" v="723"/>
          <ac:spMkLst>
            <pc:docMk/>
            <pc:sldMk cId="2018293311" sldId="885"/>
            <ac:spMk id="6" creationId="{30DD86A2-BF6C-70AD-6F6D-003B0CB76910}"/>
          </ac:spMkLst>
        </pc:spChg>
        <pc:graphicFrameChg chg="add del mod">
          <ac:chgData name="Edyta Dubel-Klecha" userId="c26c1368-4752-4c63-a27d-8e77084444cc" providerId="ADAL" clId="{81F29C22-7587-4589-BDD7-E1030B09E1EC}" dt="2023-06-09T08:23:25.496" v="723"/>
          <ac:graphicFrameMkLst>
            <pc:docMk/>
            <pc:sldMk cId="2018293311" sldId="885"/>
            <ac:graphicFrameMk id="2" creationId="{BFC9A26C-C578-431E-E0C8-EF9A94CD6D11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5E466-ADA0-4AB0-9275-322875EB38DB}" type="datetimeFigureOut">
              <a:rPr lang="pl-PL" smtClean="0"/>
              <a:t>16.06.2023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350C69-5D00-4643-A6EF-959B7D51E3C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2872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12324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221163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27071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06492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63076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1154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86173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229355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6073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75689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1365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554651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31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501322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33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061020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37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196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02609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19095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37147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83463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6426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80284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50C69-5D00-4643-A6EF-959B7D51E3CF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97030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4D080A5-7BC0-AF1D-E33D-E5E4CE5CF6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745BBC3-AD0F-02CF-79CD-08462DD89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54A9334-99EB-7038-FACC-CED15B62E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24BD0-A9F8-40C0-86E1-C8F5B56CB711}" type="datetimeFigureOut">
              <a:rPr lang="pl-PL" smtClean="0"/>
              <a:t>16.06.2023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9E65D7A-48F6-B4AA-9C57-7D220D38F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A414572-4C6E-FF82-BF7C-3D7CAAAFF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26D8-9DAC-44AE-A9FD-0EC949CD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64767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B22A424-1BFA-C95D-30C8-4163685E9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6D99C732-5484-F0AD-FFAA-0F624D5E8C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F467B8C-222A-C954-03E1-17CCF944D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24BD0-A9F8-40C0-86E1-C8F5B56CB711}" type="datetimeFigureOut">
              <a:rPr lang="pl-PL" smtClean="0"/>
              <a:t>16.06.2023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5393B96-DD1B-7A4F-8D21-1555C38A1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056064E-6ABD-9BC8-8C74-B6C72DBBF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26D8-9DAC-44AE-A9FD-0EC949CD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03725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EF3F3255-4DF0-E387-BF91-6542A12F29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7D875D8C-D28F-7D99-189F-4BBFDAF27A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CF2EE79-4F50-EFB6-B3AD-B15D4A831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24BD0-A9F8-40C0-86E1-C8F5B56CB711}" type="datetimeFigureOut">
              <a:rPr lang="pl-PL" smtClean="0"/>
              <a:t>16.06.2023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C198499-1B45-9160-7C32-4C9A0B116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CB2439F-553C-F6F5-9D8A-9C84ADB5A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26D8-9DAC-44AE-A9FD-0EC949CD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0121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170659" y="1790613"/>
            <a:ext cx="9851923" cy="3924814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2" y="0"/>
            <a:ext cx="5685979" cy="244386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827" y="1790612"/>
            <a:ext cx="4514751" cy="653253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87" y="490243"/>
            <a:ext cx="1231537" cy="979756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255" y="490243"/>
            <a:ext cx="1231537" cy="979756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023" y="490243"/>
            <a:ext cx="1231537" cy="9797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0332" y="2775173"/>
            <a:ext cx="9031400" cy="1004864"/>
          </a:xfrm>
        </p:spPr>
        <p:txBody>
          <a:bodyPr anchor="t" anchorCtr="0">
            <a:normAutofit/>
          </a:bodyPr>
          <a:lstStyle>
            <a:lvl1pPr algn="l">
              <a:lnSpc>
                <a:spcPts val="3629"/>
              </a:lnSpc>
              <a:defRPr sz="290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0345" y="4410532"/>
            <a:ext cx="9031311" cy="979756"/>
          </a:xfrm>
        </p:spPr>
        <p:txBody>
          <a:bodyPr>
            <a:normAutofit/>
          </a:bodyPr>
          <a:lstStyle>
            <a:lvl1pPr marL="0" indent="0" algn="l">
              <a:lnSpc>
                <a:spcPts val="3175"/>
              </a:lnSpc>
              <a:buNone/>
              <a:defRPr sz="2540" b="1">
                <a:solidFill>
                  <a:schemeClr val="tx2"/>
                </a:solidFill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8958" y="490243"/>
            <a:ext cx="2052383" cy="316710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633"/>
              </a:lnSpc>
              <a:defRPr sz="127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16.06.2023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127" y="5779698"/>
            <a:ext cx="1848740" cy="86109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348" y="5779698"/>
            <a:ext cx="3002864" cy="86109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088" y="5779092"/>
            <a:ext cx="2554038" cy="86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373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169419" y="1799461"/>
            <a:ext cx="9853164" cy="3915966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" y="0"/>
            <a:ext cx="5685979" cy="244386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419" y="1799460"/>
            <a:ext cx="4514751" cy="6532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0332" y="2785254"/>
            <a:ext cx="9031400" cy="986800"/>
          </a:xfrm>
        </p:spPr>
        <p:txBody>
          <a:bodyPr anchor="t" anchorCtr="0">
            <a:normAutofit/>
          </a:bodyPr>
          <a:lstStyle>
            <a:lvl1pPr algn="l">
              <a:lnSpc>
                <a:spcPts val="3629"/>
              </a:lnSpc>
              <a:defRPr sz="290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0345" y="4410532"/>
            <a:ext cx="9031311" cy="979756"/>
          </a:xfrm>
        </p:spPr>
        <p:txBody>
          <a:bodyPr>
            <a:normAutofit/>
          </a:bodyPr>
          <a:lstStyle>
            <a:lvl1pPr marL="0" indent="0" algn="l">
              <a:lnSpc>
                <a:spcPts val="3175"/>
              </a:lnSpc>
              <a:buNone/>
              <a:defRPr sz="2540" b="1">
                <a:solidFill>
                  <a:schemeClr val="tx2"/>
                </a:solidFill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8958" y="490243"/>
            <a:ext cx="2052383" cy="316710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633"/>
              </a:lnSpc>
              <a:defRPr sz="127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16.06.2023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127" y="5779698"/>
            <a:ext cx="1848740" cy="861090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348" y="5779698"/>
            <a:ext cx="3002864" cy="861090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088" y="5779092"/>
            <a:ext cx="2554038" cy="862304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46" y="1128866"/>
            <a:ext cx="434459" cy="345636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811" y="495200"/>
            <a:ext cx="434459" cy="345636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213" y="1128866"/>
            <a:ext cx="434459" cy="345636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326" y="488325"/>
            <a:ext cx="434459" cy="345636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9" y="495200"/>
            <a:ext cx="434459" cy="345636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550" y="1138358"/>
            <a:ext cx="434459" cy="345636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564" y="493114"/>
            <a:ext cx="434459" cy="345636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303" y="485586"/>
            <a:ext cx="434459" cy="345636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824" y="481800"/>
            <a:ext cx="434459" cy="345636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776" y="1135780"/>
            <a:ext cx="434459" cy="345636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29" y="1134476"/>
            <a:ext cx="434459" cy="345636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564" y="1134476"/>
            <a:ext cx="434459" cy="34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6951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736987" cy="473665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3222236" y="4082829"/>
            <a:ext cx="7800346" cy="16325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17991" y="5061678"/>
            <a:ext cx="6993665" cy="588349"/>
          </a:xfrm>
        </p:spPr>
        <p:txBody>
          <a:bodyPr anchor="t" anchorCtr="0">
            <a:normAutofit/>
          </a:bodyPr>
          <a:lstStyle>
            <a:lvl1pPr algn="l">
              <a:lnSpc>
                <a:spcPts val="3175"/>
              </a:lnSpc>
              <a:defRPr sz="254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0199" y="489652"/>
            <a:ext cx="2052383" cy="332686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633"/>
              </a:lnSpc>
              <a:defRPr sz="127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16.06.2023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127" y="5779698"/>
            <a:ext cx="1848740" cy="861090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348" y="5779698"/>
            <a:ext cx="3002864" cy="861090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088" y="5779092"/>
            <a:ext cx="2554038" cy="862304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236" y="4082829"/>
            <a:ext cx="4514751" cy="65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884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3222235" y="4082829"/>
            <a:ext cx="8205842" cy="19591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3924" y="0"/>
            <a:ext cx="7794915" cy="4408303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4453203" y="4082828"/>
            <a:ext cx="4105634" cy="326037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3222237" y="4082828"/>
            <a:ext cx="1230967" cy="3254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3162" y="4713462"/>
            <a:ext cx="7389421" cy="1197862"/>
          </a:xfrm>
        </p:spPr>
        <p:txBody>
          <a:bodyPr anchor="t" anchorCtr="0">
            <a:normAutofit/>
          </a:bodyPr>
          <a:lstStyle>
            <a:lvl1pPr algn="l">
              <a:lnSpc>
                <a:spcPts val="3175"/>
              </a:lnSpc>
              <a:defRPr sz="254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5911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132885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69852" y="1796072"/>
            <a:ext cx="4720891" cy="424562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1255" y="1795869"/>
            <a:ext cx="4720891" cy="424581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402372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9" y="816316"/>
            <a:ext cx="4926147" cy="979757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0" y="1796072"/>
            <a:ext cx="4926582" cy="4245613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816566"/>
            <a:ext cx="5685980" cy="5225119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49659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9790199" y="6695263"/>
            <a:ext cx="1232383" cy="1627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</p:spTree>
    <p:extLst>
      <p:ext uri="{BB962C8B-B14F-4D97-AF65-F5344CB8AC3E}">
        <p14:creationId xmlns:p14="http://schemas.microsoft.com/office/powerpoint/2010/main" val="934554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EEB6572-F9A0-FF73-A7AB-08997E6E2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61B7EFD-6AC1-F4F7-6109-E962287DE6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2458F7E-4F70-4D2B-AE88-8F24F6FA6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24BD0-A9F8-40C0-86E1-C8F5B56CB711}" type="datetimeFigureOut">
              <a:rPr lang="pl-PL" smtClean="0"/>
              <a:t>16.06.2023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AE4A75D-E4E8-6817-F2C2-7933BA85D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1C9166F-7722-6B3E-6763-CDBE37C9D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26D8-9DAC-44AE-A9FD-0EC949CD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05808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69852" y="1796072"/>
            <a:ext cx="4720891" cy="4245627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1255" y="1795869"/>
            <a:ext cx="4720891" cy="424581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9790199" y="6695263"/>
            <a:ext cx="1232383" cy="1627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</p:spTree>
    <p:extLst>
      <p:ext uri="{BB962C8B-B14F-4D97-AF65-F5344CB8AC3E}">
        <p14:creationId xmlns:p14="http://schemas.microsoft.com/office/powerpoint/2010/main" val="35984522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2811311" y="4082829"/>
            <a:ext cx="9380690" cy="16325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69419" y="0"/>
            <a:ext cx="9853164" cy="473665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121" y="4082829"/>
            <a:ext cx="4514751" cy="653253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2237" y="5074439"/>
            <a:ext cx="8620386" cy="64008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127" y="5779698"/>
            <a:ext cx="1848740" cy="861090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348" y="5779698"/>
            <a:ext cx="3002864" cy="861090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088" y="5779092"/>
            <a:ext cx="2554038" cy="86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277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AAF2CC3-326C-3C2C-A3F0-6D6CBE5E1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A1C514E-7AA1-4864-4C54-D288D7C815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523B5B8-8A8A-3937-12C1-0C24E1824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24BD0-A9F8-40C0-86E1-C8F5B56CB711}" type="datetimeFigureOut">
              <a:rPr lang="pl-PL" smtClean="0"/>
              <a:t>16.06.2023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7E4E188-692B-C907-97B8-D95073C17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BA15346-0550-B861-5EE1-33EB37B0F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26D8-9DAC-44AE-A9FD-0EC949CD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0148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74F37F1-62C6-51F3-75AD-C84592B32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EB74071-5E12-8F9B-F2CA-A72FCA6888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3BD937C-A01F-1EAE-35F9-1D588FC4A4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7F3F83D-F840-124D-041B-2745CDDDB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24BD0-A9F8-40C0-86E1-C8F5B56CB711}" type="datetimeFigureOut">
              <a:rPr lang="pl-PL" smtClean="0"/>
              <a:t>16.06.2023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CEFBCD0-CBEC-EAE2-32AF-2D014883C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4B358BF6-DB1F-AD4F-55E2-073A0829B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26D8-9DAC-44AE-A9FD-0EC949CD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73931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ACE2C57-6508-E7A6-1A45-D8AB5FB7B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CFC0062-2217-53EF-0A09-5CE50CA722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A555B19-AF3E-57E1-74B5-DBFC47F8B3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8A48DAFA-7115-99EA-3B50-EE5F8CA044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732E0708-B86F-F655-ECDB-2E739D37A8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A8B89426-B8E8-EB5C-0C9A-94DB60608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24BD0-A9F8-40C0-86E1-C8F5B56CB711}" type="datetimeFigureOut">
              <a:rPr lang="pl-PL" smtClean="0"/>
              <a:t>16.06.2023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43A7A712-5D66-6FD9-59B2-07F72A00A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2AB34FFA-B2DC-C6D5-E083-771F241B7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26D8-9DAC-44AE-A9FD-0EC949CD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8071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9F34AF3-1A04-F971-5570-4736D863F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8FF8DCC0-D770-7117-09BA-22AA263A6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24BD0-A9F8-40C0-86E1-C8F5B56CB711}" type="datetimeFigureOut">
              <a:rPr lang="pl-PL" smtClean="0"/>
              <a:t>16.06.2023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CE35B751-A797-0C2A-655C-A7907F4AC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1B3C258-EF29-97E4-D1B5-2F6C0C26E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26D8-9DAC-44AE-A9FD-0EC949CD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26904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FD6BFF07-99B5-4F59-98DB-8844CB2B0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24BD0-A9F8-40C0-86E1-C8F5B56CB711}" type="datetimeFigureOut">
              <a:rPr lang="pl-PL" smtClean="0"/>
              <a:t>16.06.2023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D2F79976-E84C-4F28-A83C-95C5A361C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8522A4D-CC0B-86B0-FDCE-9DCAB50A3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26D8-9DAC-44AE-A9FD-0EC949CD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7887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211A4D-0956-0AD1-2047-BC933A2E8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87CAD9D-5FE6-9996-C7C7-F0379542A1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5CC9FD75-4D57-5A30-F781-6661168328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F5E214B4-1DFB-EF71-E7D7-301DA1B7C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24BD0-A9F8-40C0-86E1-C8F5B56CB711}" type="datetimeFigureOut">
              <a:rPr lang="pl-PL" smtClean="0"/>
              <a:t>16.06.2023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33C71AD1-2049-6084-6013-B459ACF42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3AB7841-212B-D6DA-7859-DA34D0B9C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26D8-9DAC-44AE-A9FD-0EC949CD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86309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2FEF707-7135-77F8-9892-B4B6ACEDD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FDC64937-6812-B9FC-EAC0-4FB84DBF82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C0A8A7F-5846-3F3A-28D4-BA61880AAD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92F07CA-CD4D-D3A6-EF31-155402A2C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24BD0-A9F8-40C0-86E1-C8F5B56CB711}" type="datetimeFigureOut">
              <a:rPr lang="pl-PL" smtClean="0"/>
              <a:t>16.06.2023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FD89124-E464-E0DD-1915-EBAA87E8B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3925FFD-C763-117C-8035-DE693E64C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26D8-9DAC-44AE-A9FD-0EC949CD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18001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96CA73FA-925D-F348-816A-C755E4245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621583C-3067-6BF1-8658-6E05FA55F4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66DC769-8458-C277-31A4-CF37566738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24BD0-A9F8-40C0-86E1-C8F5B56CB711}" type="datetimeFigureOut">
              <a:rPr lang="pl-PL" smtClean="0"/>
              <a:t>16.06.2023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BCA8286-7B48-A409-4974-35B5E5E03C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F3E8706-36BF-15F5-7CA7-24E92EF75B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826D8-9DAC-44AE-A9FD-0EC949CD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93263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69419" y="816316"/>
            <a:ext cx="9852728" cy="97975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9854" y="1796072"/>
            <a:ext cx="9852729" cy="42456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169812" y="0"/>
            <a:ext cx="1232383" cy="162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402195" y="0"/>
            <a:ext cx="8619951" cy="1627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89804" y="6368269"/>
            <a:ext cx="1231537" cy="163293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907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9790199" y="6695263"/>
            <a:ext cx="1232383" cy="1627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</p:spTree>
    <p:extLst>
      <p:ext uri="{BB962C8B-B14F-4D97-AF65-F5344CB8AC3E}">
        <p14:creationId xmlns:p14="http://schemas.microsoft.com/office/powerpoint/2010/main" val="964777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/>
  <p:txStyles>
    <p:titleStyle>
      <a:lvl1pPr algn="l" defTabSz="914406" rtl="0" eaLnBrk="1" latinLnBrk="0" hangingPunct="1">
        <a:lnSpc>
          <a:spcPts val="3266"/>
        </a:lnSpc>
        <a:spcBef>
          <a:spcPct val="0"/>
        </a:spcBef>
        <a:buNone/>
        <a:defRPr sz="254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28602" indent="-228602" algn="l" defTabSz="914406" rtl="0" eaLnBrk="1" latinLnBrk="0" hangingPunct="1">
        <a:lnSpc>
          <a:spcPts val="2177"/>
        </a:lnSpc>
        <a:spcBef>
          <a:spcPts val="1000"/>
        </a:spcBef>
        <a:buClr>
          <a:schemeClr val="accent1"/>
        </a:buClr>
        <a:buFontTx/>
        <a:buBlip>
          <a:blip r:embed="rId12"/>
        </a:buBlip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685804" indent="-228602" algn="l" defTabSz="914406" rtl="0" eaLnBrk="1" latinLnBrk="0" hangingPunct="1">
        <a:lnSpc>
          <a:spcPts val="2177"/>
        </a:lnSpc>
        <a:spcBef>
          <a:spcPts val="500"/>
        </a:spcBef>
        <a:buFontTx/>
        <a:buBlip>
          <a:blip r:embed="rId13"/>
        </a:buBlip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143008" indent="-228602" algn="l" defTabSz="914406" rtl="0" eaLnBrk="1" latinLnBrk="0" hangingPunct="1">
        <a:lnSpc>
          <a:spcPts val="2177"/>
        </a:lnSpc>
        <a:spcBef>
          <a:spcPts val="500"/>
        </a:spcBef>
        <a:buFontTx/>
        <a:buBlip>
          <a:blip r:embed="rId14"/>
        </a:buBlip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600210" indent="-228602" algn="l" defTabSz="914406" rtl="0" eaLnBrk="1" latinLnBrk="0" hangingPunct="1">
        <a:lnSpc>
          <a:spcPts val="2177"/>
        </a:lnSpc>
        <a:spcBef>
          <a:spcPts val="500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057413" indent="-228602" algn="l" defTabSz="914406" rtl="0" eaLnBrk="1" latinLnBrk="0" hangingPunct="1">
        <a:lnSpc>
          <a:spcPts val="2177"/>
        </a:lnSpc>
        <a:spcBef>
          <a:spcPts val="500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514617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19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23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25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3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6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9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12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15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18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21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24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>
          <p15:clr>
            <a:srgbClr val="F26B43"/>
          </p15:clr>
        </p15:guide>
        <p15:guide id="2" pos="419">
          <p15:clr>
            <a:srgbClr val="F26B43"/>
          </p15:clr>
        </p15:guide>
        <p15:guide id="3" pos="646">
          <p15:clr>
            <a:srgbClr val="F26B43"/>
          </p15:clr>
        </p15:guide>
        <p15:guide id="4" pos="873">
          <p15:clr>
            <a:srgbClr val="F26B43"/>
          </p15:clr>
        </p15:guide>
        <p15:guide id="5" pos="1100">
          <p15:clr>
            <a:srgbClr val="F26B43"/>
          </p15:clr>
        </p15:guide>
        <p15:guide id="6" pos="1327">
          <p15:clr>
            <a:srgbClr val="F26B43"/>
          </p15:clr>
        </p15:guide>
        <p15:guide id="7" pos="1553">
          <p15:clr>
            <a:srgbClr val="F26B43"/>
          </p15:clr>
        </p15:guide>
        <p15:guide id="8" pos="1780">
          <p15:clr>
            <a:srgbClr val="F26B43"/>
          </p15:clr>
        </p15:guide>
        <p15:guide id="9" pos="2007">
          <p15:clr>
            <a:srgbClr val="F26B43"/>
          </p15:clr>
        </p15:guide>
        <p15:guide id="10" pos="2234">
          <p15:clr>
            <a:srgbClr val="F26B43"/>
          </p15:clr>
        </p15:guide>
        <p15:guide id="11" pos="2460">
          <p15:clr>
            <a:srgbClr val="F26B43"/>
          </p15:clr>
        </p15:guide>
        <p15:guide id="12" pos="2687">
          <p15:clr>
            <a:srgbClr val="F26B43"/>
          </p15:clr>
        </p15:guide>
        <p15:guide id="13" pos="2914">
          <p15:clr>
            <a:srgbClr val="F26B43"/>
          </p15:clr>
        </p15:guide>
        <p15:guide id="14" pos="3141">
          <p15:clr>
            <a:srgbClr val="F26B43"/>
          </p15:clr>
        </p15:guide>
        <p15:guide id="15" pos="3368">
          <p15:clr>
            <a:srgbClr val="F26B43"/>
          </p15:clr>
        </p15:guide>
        <p15:guide id="16" pos="3594">
          <p15:clr>
            <a:srgbClr val="F26B43"/>
          </p15:clr>
        </p15:guide>
        <p15:guide id="17" pos="3821">
          <p15:clr>
            <a:srgbClr val="F26B43"/>
          </p15:clr>
        </p15:guide>
        <p15:guide id="18" pos="4048">
          <p15:clr>
            <a:srgbClr val="F26B43"/>
          </p15:clr>
        </p15:guide>
        <p15:guide id="19" pos="4275">
          <p15:clr>
            <a:srgbClr val="F26B43"/>
          </p15:clr>
        </p15:guide>
        <p15:guide id="20" pos="4501">
          <p15:clr>
            <a:srgbClr val="F26B43"/>
          </p15:clr>
        </p15:guide>
        <p15:guide id="21" pos="4728">
          <p15:clr>
            <a:srgbClr val="F26B43"/>
          </p15:clr>
        </p15:guide>
        <p15:guide id="22" pos="4955">
          <p15:clr>
            <a:srgbClr val="F26B43"/>
          </p15:clr>
        </p15:guide>
        <p15:guide id="23" pos="5182">
          <p15:clr>
            <a:srgbClr val="F26B43"/>
          </p15:clr>
        </p15:guide>
        <p15:guide id="24" pos="5408">
          <p15:clr>
            <a:srgbClr val="F26B43"/>
          </p15:clr>
        </p15:guide>
        <p15:guide id="25" pos="5635">
          <p15:clr>
            <a:srgbClr val="F26B43"/>
          </p15:clr>
        </p15:guide>
        <p15:guide id="26" pos="5862">
          <p15:clr>
            <a:srgbClr val="F26B43"/>
          </p15:clr>
        </p15:guide>
        <p15:guide id="27" pos="6089">
          <p15:clr>
            <a:srgbClr val="F26B43"/>
          </p15:clr>
        </p15:guide>
        <p15:guide id="28" pos="6316">
          <p15:clr>
            <a:srgbClr val="F26B43"/>
          </p15:clr>
        </p15:guide>
        <p15:guide id="29" pos="6542">
          <p15:clr>
            <a:srgbClr val="F26B43"/>
          </p15:clr>
        </p15:guide>
        <p15:guide id="30" orient="horz" pos="113">
          <p15:clr>
            <a:srgbClr val="F26B43"/>
          </p15:clr>
        </p15:guide>
        <p15:guide id="31" orient="horz" pos="340">
          <p15:clr>
            <a:srgbClr val="F26B43"/>
          </p15:clr>
        </p15:guide>
        <p15:guide id="32" orient="horz" pos="567">
          <p15:clr>
            <a:srgbClr val="F26B43"/>
          </p15:clr>
        </p15:guide>
        <p15:guide id="33" orient="horz" pos="794">
          <p15:clr>
            <a:srgbClr val="F26B43"/>
          </p15:clr>
        </p15:guide>
        <p15:guide id="34" orient="horz" pos="1020">
          <p15:clr>
            <a:srgbClr val="F26B43"/>
          </p15:clr>
        </p15:guide>
        <p15:guide id="35" orient="horz" pos="1247">
          <p15:clr>
            <a:srgbClr val="F26B43"/>
          </p15:clr>
        </p15:guide>
        <p15:guide id="36" orient="horz" pos="1474">
          <p15:clr>
            <a:srgbClr val="F26B43"/>
          </p15:clr>
        </p15:guide>
        <p15:guide id="37" orient="horz" pos="1701">
          <p15:clr>
            <a:srgbClr val="F26B43"/>
          </p15:clr>
        </p15:guide>
        <p15:guide id="38" orient="horz" pos="1927">
          <p15:clr>
            <a:srgbClr val="F26B43"/>
          </p15:clr>
        </p15:guide>
        <p15:guide id="39" orient="horz" pos="2154">
          <p15:clr>
            <a:srgbClr val="F26B43"/>
          </p15:clr>
        </p15:guide>
        <p15:guide id="40" orient="horz" pos="2381">
          <p15:clr>
            <a:srgbClr val="F26B43"/>
          </p15:clr>
        </p15:guide>
        <p15:guide id="41" orient="horz" pos="2608">
          <p15:clr>
            <a:srgbClr val="F26B43"/>
          </p15:clr>
        </p15:guide>
        <p15:guide id="42" orient="horz" pos="2835">
          <p15:clr>
            <a:srgbClr val="F26B43"/>
          </p15:clr>
        </p15:guide>
        <p15:guide id="43" orient="horz" pos="3061">
          <p15:clr>
            <a:srgbClr val="F26B43"/>
          </p15:clr>
        </p15:guide>
        <p15:guide id="44" orient="horz" pos="3288">
          <p15:clr>
            <a:srgbClr val="F26B43"/>
          </p15:clr>
        </p15:guide>
        <p15:guide id="45" orient="horz" pos="3515">
          <p15:clr>
            <a:srgbClr val="F26B43"/>
          </p15:clr>
        </p15:guide>
        <p15:guide id="46" orient="horz" pos="3742">
          <p15:clr>
            <a:srgbClr val="F26B43"/>
          </p15:clr>
        </p15:guide>
        <p15:guide id="47" orient="horz" pos="3968">
          <p15:clr>
            <a:srgbClr val="F26B43"/>
          </p15:clr>
        </p15:guide>
        <p15:guide id="48" orient="horz" pos="4195">
          <p15:clr>
            <a:srgbClr val="F26B43"/>
          </p15:clr>
        </p15:guide>
        <p15:guide id="49" orient="horz" pos="4422">
          <p15:clr>
            <a:srgbClr val="F26B43"/>
          </p15:clr>
        </p15:guide>
        <p15:guide id="50" orient="horz" pos="464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19CEE1-EAAB-78B2-6DF8-CFB63DDE8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Fundusze Europejskie dla Lubelskiego 2021-2027 </a:t>
            </a:r>
          </a:p>
        </p:txBody>
      </p:sp>
      <p:pic>
        <p:nvPicPr>
          <p:cNvPr id="13" name="Symbol zastępczy zawartości 12" descr="Obraz zawierający tekst">
            <a:extLst>
              <a:ext uri="{FF2B5EF4-FFF2-40B4-BE49-F238E27FC236}">
                <a16:creationId xmlns:a16="http://schemas.microsoft.com/office/drawing/2014/main" id="{8B01C536-3002-9D35-1F89-AE81609CFE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28"/>
            <a:ext cx="12192000" cy="6845972"/>
          </a:xfrm>
        </p:spPr>
      </p:pic>
    </p:spTree>
    <p:extLst>
      <p:ext uri="{BB962C8B-B14F-4D97-AF65-F5344CB8AC3E}">
        <p14:creationId xmlns:p14="http://schemas.microsoft.com/office/powerpoint/2010/main" val="2732001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Typ projektu</a:t>
            </a:r>
            <a:br>
              <a:rPr lang="pl-PL" sz="2000" dirty="0"/>
            </a:b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915" y="1203819"/>
            <a:ext cx="10456607" cy="4545228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tabLst>
                <a:tab pos="270510" algn="l"/>
              </a:tabLst>
            </a:pP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interwencja kryzysowa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– interwencja, o której mowa w art. 47 ustawy o pomocy społecznej stanowi zespół interdyscyplinarnych działań podejmowanych na rzecz osób i rodzin będących w stanie kryzysu. </a:t>
            </a:r>
          </a:p>
          <a:p>
            <a:pPr marL="0" indent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pos="270510" algn="l"/>
              </a:tabLst>
            </a:pPr>
            <a:endParaRPr lang="pl-PL" sz="18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pos="270510" algn="l"/>
              </a:tabLst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Celem interwencji kryzysowej jest przywrócenie równowagi psychicznej i umiejętności samodzielnego radzenia sobie, a dzięki temu zapobieganie przejściu reakcji kryzysowej w stan chronicznej niewydolności psychospołecznej. Interwencją kryzysową obejmuje się osoby i rodziny bez względu na posiadany dochód. </a:t>
            </a:r>
          </a:p>
          <a:p>
            <a:pPr marL="0" indent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pos="270510" algn="l"/>
              </a:tabLst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 ramach interwencji kryzysowej udziela się natychmiastowej specjalistycznej pomocy psychologicznej, a w zależności od potrzeb – poradnictwa socjalnego lub prawnego, w sytuacjach uzasadnionych – schronienia do 3 miesięcy schronienie nie może być udzielane w placówkach świadczących opiekę instytucjonalną);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+mj-lt"/>
              <a:buAutoNum type="alphaLcParenR"/>
            </a:pP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2700"/>
              </a:lnSpc>
              <a:buNone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02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Typ projektu</a:t>
            </a:r>
            <a:br>
              <a:rPr lang="pl-PL" sz="2000" dirty="0"/>
            </a:b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0859" y="1203819"/>
            <a:ext cx="9852025" cy="4545228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tabLst>
                <a:tab pos="270510" algn="l"/>
              </a:tabLst>
            </a:pP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ośrodek interwencji kryzysowej/ powiatowy ośrodek interwencji kryzysowej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(OIK/POIK) - jednostka organizacyjna pomocy społecznej realizująca zadania powiatu z zakresu interwencji kryzysowej (art. 6 pkt 5 ustawy o pomocy społecznej). Rolą ośrodków interwencji kryzysowej jest świadczenie osobom i rodzinom będącym w stanie kryzysu, dotkniętym przemocą lub znajdującym się w innej sytuacji kryzysowej, specjalistycznej pomocy psychologicznej, poradnictwa socjalnego, prawnego w siedzibie ośrodka oraz w miejscu pobytu, prowadzenie interwencji telefonicznych W uzasadnionych sytuacjach placówka zapewnia osobom potrzebującym całodobowe schronienie.</a:t>
            </a:r>
            <a:b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tabLst>
                <a:tab pos="270510" algn="l"/>
              </a:tabLst>
            </a:pP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punkt interwencji kryzysowej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(PIK) - miejsce realizujące zadania z zakresu interwencji kryzysowej. Ustawa o pomocy społecznej (art. 6 pkt 5) nie zalicza punktów interwencji kryzysowej do katalogu jednostek organizacyjnych pomocy społecznej;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+mj-lt"/>
              <a:buAutoNum type="alphaLcParenR"/>
            </a:pP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2700"/>
              </a:lnSpc>
              <a:buNone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434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Typ projektu – wymagania SZOP</a:t>
            </a:r>
            <a:br>
              <a:rPr lang="pl-PL" sz="2000" dirty="0"/>
            </a:b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171" y="2035277"/>
            <a:ext cx="10355840" cy="1504336"/>
          </a:xfrm>
        </p:spPr>
        <p:txBody>
          <a:bodyPr>
            <a:noAutofit/>
          </a:bodyPr>
          <a:lstStyle/>
          <a:p>
            <a:pPr marL="0" lvl="0" indent="0">
              <a:lnSpc>
                <a:spcPct val="115000"/>
              </a:lnSpc>
              <a:spcAft>
                <a:spcPts val="300"/>
              </a:spcAft>
              <a:buClrTx/>
              <a:buSzPct val="100000"/>
              <a:buNone/>
            </a:pPr>
            <a:r>
              <a:rPr lang="pl-PL" sz="2400" b="1" dirty="0">
                <a:latin typeface="Arial" panose="020B0604020202020204" pitchFamily="34" charset="0"/>
                <a:ea typeface="Calibri" panose="020F0502020204030204" pitchFamily="34" charset="0"/>
              </a:rPr>
              <a:t>W</a:t>
            </a:r>
            <a:r>
              <a:rPr lang="pl-PL" sz="24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ramach typu projektu nr 6 nie są tworzone nowe miejsca ani wspierane istniejące miejsca opieki w placówkach świadczących opiekę instytucjonalną.</a:t>
            </a:r>
            <a:endParaRPr lang="pl-PL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</a:pPr>
            <a:endParaRPr lang="pl-PL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endParaRPr lang="pl-PL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2700"/>
              </a:lnSpc>
              <a:buNone/>
            </a:pP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270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Typ projektu – wymagania SZOP</a:t>
            </a:r>
            <a:br>
              <a:rPr lang="pl-PL" sz="2000" dirty="0"/>
            </a:b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703" y="634181"/>
            <a:ext cx="10594308" cy="2905432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tabLst>
                <a:tab pos="270510" algn="l"/>
              </a:tabLst>
            </a:pP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opieka instytucjonalna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- usługi świadczone: 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arenR"/>
              <a:tabLst>
                <a:tab pos="270510" algn="l"/>
              </a:tabLst>
            </a:pP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 placówce opiekuńczo-pobytowej, czyli placówce wieloosobowego, całodobowego pobytu i opieki, w której liczba mieszkańców jest większa niż 8 osób, lub w której spełniona jest co najmniej jedna z poniższych przesłanek: 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(…)</a:t>
            </a:r>
            <a:endParaRPr lang="pl-PL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arenR"/>
              <a:tabLst>
                <a:tab pos="270510" algn="l"/>
              </a:tabLst>
            </a:pP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 placówce opiekuńczo-wychowawczej typu socjalizacyjnego, interwencyjnego lub specjalistyczno-terapeutycznego, regionalnej placówce opiekuńczo-terapeutycznej lub interwencyjnym ośrodku preadopcyjnym w rozumieniu ustawy z dnia 9 czerwca 2011 r. o wspieraniu rodziny i systemie pieczy zastępczej (Dz. U. z 2022 r. poz. 447, z późn. zm.) lub w innej placówce wieloosobowego, całodobowego pobytu lub opieki;</a:t>
            </a:r>
            <a:endParaRPr lang="pl-PL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arenR"/>
              <a:tabLst>
                <a:tab pos="270510" algn="l"/>
              </a:tabLst>
            </a:pP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 placówce interwencyjnego zakwaterowania (noclegownie, schroniska dla osób bezdomnych, ogrzewalnie).</a:t>
            </a:r>
            <a:endParaRPr lang="pl-PL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arenR"/>
              <a:tabLst>
                <a:tab pos="270510" algn="l"/>
              </a:tabLst>
            </a:pP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tabLst>
                <a:tab pos="270510" algn="l"/>
              </a:tabLst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Opieka instytucjonalna realizowana jest w szczególności w takich instytucjach jak: 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arenR"/>
              <a:tabLst>
                <a:tab pos="270510" algn="l"/>
              </a:tabLst>
            </a:pP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dom pomocy społecznej</a:t>
            </a:r>
            <a:endParaRPr lang="pl-PL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arenR"/>
              <a:tabLst>
                <a:tab pos="270510" algn="l"/>
              </a:tabLst>
            </a:pP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zakład opiekuńczo-leczniczy i zakład pielęgnacyjno-opiekuńczy</a:t>
            </a:r>
            <a:endParaRPr lang="pl-PL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endParaRPr lang="pl-PL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2700"/>
              </a:lnSpc>
              <a:buNone/>
            </a:pP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172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Wnioskodawca</a:t>
            </a: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5489" y="871369"/>
            <a:ext cx="9684356" cy="5105035"/>
          </a:xfrm>
        </p:spPr>
        <p:txBody>
          <a:bodyPr>
            <a:normAutofit fontScale="85000" lnSpcReduction="10000"/>
          </a:bodyPr>
          <a:lstStyle/>
          <a:p>
            <a:pPr marL="0" lvl="0" indent="0">
              <a:lnSpc>
                <a:spcPct val="115000"/>
              </a:lnSpc>
              <a:spcAft>
                <a:spcPts val="300"/>
              </a:spcAft>
              <a:buNone/>
            </a:pPr>
            <a:r>
              <a:rPr lang="pl-PL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Zgodnie z </a:t>
            </a:r>
            <a:r>
              <a:rPr lang="pl-PL" sz="2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kryterium specyficznym dostępu nr 1 Wnioskodawca: Wnioskodawcą uprawnionym do ubiegania się o dofinasowanie jest</a:t>
            </a:r>
            <a:r>
              <a:rPr lang="pl-PL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</a:p>
          <a:p>
            <a:pPr marL="742950" lvl="1" indent="-285750">
              <a:lnSpc>
                <a:spcPct val="115000"/>
              </a:lnSpc>
              <a:buFont typeface="+mj-lt"/>
              <a:buAutoNum type="alphaLcParenR"/>
            </a:pPr>
            <a:r>
              <a:rPr lang="pl-PL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jednostka samorządu terytorialnego i jej jednostka organizacyjna; </a:t>
            </a:r>
            <a:r>
              <a:rPr lang="pl-PL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albo</a:t>
            </a:r>
            <a:endParaRPr lang="pl-PL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15000"/>
              </a:lnSpc>
              <a:buFont typeface="+mj-lt"/>
              <a:buAutoNum type="alphaLcParenR"/>
            </a:pPr>
            <a:r>
              <a:rPr lang="pl-PL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związek, porozumienie i stowarzyszenie jednostek samorządu terytorialnego; albo</a:t>
            </a:r>
          </a:p>
          <a:p>
            <a:pPr marL="742950" lvl="1" indent="-285750">
              <a:lnSpc>
                <a:spcPct val="115000"/>
              </a:lnSpc>
              <a:buFont typeface="+mj-lt"/>
              <a:buAutoNum type="alphaLcParenR"/>
            </a:pPr>
            <a:r>
              <a:rPr lang="pl-PL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organizacja pozarządowa; albo</a:t>
            </a:r>
          </a:p>
          <a:p>
            <a:pPr marL="742950" lvl="1" indent="-285750">
              <a:lnSpc>
                <a:spcPct val="115000"/>
              </a:lnSpc>
              <a:buFont typeface="+mj-lt"/>
              <a:buAutoNum type="alphaLcParenR"/>
            </a:pPr>
            <a:r>
              <a:rPr lang="pl-PL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instytucja pomocy i integracji społecznej, instytucja prowadząca pracę z rodziną;</a:t>
            </a:r>
            <a:r>
              <a:rPr lang="pl-PL" sz="2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pl-PL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albo podmiot ekonomii społecznej;</a:t>
            </a:r>
            <a:r>
              <a:rPr lang="pl-PL" sz="2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pl-PL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albo</a:t>
            </a:r>
            <a:endParaRPr lang="pl-PL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15000"/>
              </a:lnSpc>
              <a:buFont typeface="+mj-lt"/>
              <a:buAutoNum type="alphaLcParenR"/>
            </a:pPr>
            <a:r>
              <a:rPr lang="pl-PL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podmiot świadczący usługi społeczne użyteczności publicznej, w tym m.in. ośrodek wsparcia (w tym specjalistyczny ośrodek wsparcia), instytucja wspierania rodziny i systemu pieczy zastępczej, placówka wsparcia dziennego, jednostka specjalistycznego poradnictwa;</a:t>
            </a:r>
            <a:r>
              <a:rPr lang="pl-PL" sz="2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pl-PL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albo</a:t>
            </a:r>
            <a:endParaRPr lang="pl-PL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15000"/>
              </a:lnSpc>
              <a:buFont typeface="+mj-lt"/>
              <a:buAutoNum type="alphaLcParenR"/>
            </a:pPr>
            <a:r>
              <a:rPr lang="pl-PL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kościół i związek wyznaniowy oraz osoba prawna kościoła i związku wyznaniowego; albo </a:t>
            </a:r>
            <a:endParaRPr lang="pl-PL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15000"/>
              </a:lnSpc>
              <a:buFont typeface="+mj-lt"/>
              <a:buAutoNum type="alphaLcParenR"/>
            </a:pPr>
            <a:r>
              <a:rPr lang="pl-PL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podmiot wymieniony w art. 3 ust. 2 i 3 ustawy o pożytku publicznym i o wolontariacie statutowo działający w obszarze pomocy i integracji społecznej.</a:t>
            </a:r>
            <a:endParaRPr lang="pl-PL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15000"/>
              </a:lnSpc>
              <a:buFont typeface="+mj-lt"/>
              <a:buAutoNum type="alphaLcParenR"/>
            </a:pPr>
            <a:endParaRPr lang="pl-PL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2700"/>
              </a:lnSpc>
              <a:buNone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167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Wnioskodawca</a:t>
            </a: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5489" y="871369"/>
            <a:ext cx="9094421" cy="5105035"/>
          </a:xfrm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2700"/>
              </a:lnSpc>
              <a:buNone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ED057C48-4639-FE4F-B635-241ACBCE1966}"/>
              </a:ext>
            </a:extLst>
          </p:cNvPr>
          <p:cNvSpPr txBox="1"/>
          <p:nvPr/>
        </p:nvSpPr>
        <p:spPr>
          <a:xfrm>
            <a:off x="875489" y="1504334"/>
            <a:ext cx="9300898" cy="2170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pl-PL" sz="18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Dodatkowo, wnioskodawca jest zobowiązany wskazać we wniosku o dofinansowanie poprawny typ beneficjenta, spośród poniżej wymienionych, wskazanych w SZOP:</a:t>
            </a: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endParaRPr lang="pl-PL" sz="1800" u="none" strike="noStrike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300"/>
              </a:spcAft>
              <a:buFont typeface="Times New Roman" panose="02020603050405020304" pitchFamily="18" charset="0"/>
              <a:buChar char="–"/>
            </a:pP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Administracja publiczna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300"/>
              </a:spcAft>
              <a:buFont typeface="Times New Roman" panose="02020603050405020304" pitchFamily="18" charset="0"/>
              <a:buChar char="–"/>
            </a:pP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Służby publiczne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300"/>
              </a:spcAft>
              <a:buFont typeface="Times New Roman" panose="02020603050405020304" pitchFamily="18" charset="0"/>
              <a:buChar char="–"/>
            </a:pP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Organizacje społeczne i związki wyznaniowe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3543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Wnioskodawca</a:t>
            </a: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5489" y="871369"/>
            <a:ext cx="9094421" cy="5105035"/>
          </a:xfrm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2700"/>
              </a:lnSpc>
              <a:buNone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ED057C48-4639-FE4F-B635-241ACBCE1966}"/>
              </a:ext>
            </a:extLst>
          </p:cNvPr>
          <p:cNvSpPr txBox="1"/>
          <p:nvPr/>
        </p:nvSpPr>
        <p:spPr>
          <a:xfrm>
            <a:off x="875488" y="1504334"/>
            <a:ext cx="9654859" cy="2959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</a:pPr>
            <a:r>
              <a:rPr lang="pl-PL" sz="18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Zgodnie z </a:t>
            </a:r>
            <a:r>
              <a:rPr lang="pl-PL" sz="1800" b="1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kryterium specyficznym dostępu nr 4 Doświadczenie wnioskodawcy i partnera (o ile dotyczy): Wnioskodawca i partner (o ile dotyczy) posiada co najmniej 2-letnie doświadczenie:</a:t>
            </a:r>
            <a:endParaRPr lang="pl-PL" sz="1800" u="none" strike="noStrike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+mj-lt"/>
              <a:buAutoNum type="alphaLcParenR"/>
            </a:pP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 pracy z grupą docelową, którą zamierza objąć wsparciem oraz</a:t>
            </a:r>
            <a:endParaRPr lang="pl-PL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+mj-lt"/>
              <a:buAutoNum type="alphaLcParenR"/>
            </a:pP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 zakresie merytorycznym, którego dotyczy projekt.</a:t>
            </a:r>
            <a:endParaRPr lang="pl-PL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Ponadto, zgodnie z definicją ww. kryterium doświadczenie wnioskodawcy i partnera (o ile dotyczy) pochodzi z okresu maksymalnie 5 lat przed dniem złożenia wniosku o dofinansowanie.</a:t>
            </a:r>
          </a:p>
        </p:txBody>
      </p:sp>
    </p:spTree>
    <p:extLst>
      <p:ext uri="{BB962C8B-B14F-4D97-AF65-F5344CB8AC3E}">
        <p14:creationId xmlns:p14="http://schemas.microsoft.com/office/powerpoint/2010/main" val="20220832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Wnioskodawca</a:t>
            </a: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5897" y="1452282"/>
            <a:ext cx="9852025" cy="3528509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None/>
            </a:pPr>
            <a:r>
              <a:rPr lang="pl-P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Zgodnie z SZOP</a:t>
            </a: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beneficjent w okresie realizacji projektu prowadzi biuro projektu (lub posiada siedzibę, filię, delegaturę, oddział czy inną prawnie dozwoloną formę organizacyjną działalności podmiotu) na terenie województwa lubelskiego z możliwością udostępnienia pełnej dokumentacji wdrażanego projektu oraz zapewniające uczestnikom projektu możliwość osobistego kontaktu z kadrą projektu. 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2700"/>
              </a:lnSpc>
              <a:buNone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978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Wnioskodawca</a:t>
            </a: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673" y="1430767"/>
            <a:ext cx="10301249" cy="4055633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pl-PL" sz="6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 dofinansowanie nie mogą ubiegać się podmioty podlegające wykluczeniu z ubiegania się o dofinansowanie na podstawie art. 207 ust. 4 ustawy z dnia 27 sierpnia 2009 r. o finansach publicznych (Dz. U. z 2022 r., poz. 1634 z </a:t>
            </a:r>
            <a:r>
              <a:rPr lang="pl-PL" sz="6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późn</a:t>
            </a:r>
            <a:r>
              <a:rPr lang="pl-PL" sz="6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zm.) lub wobec których orzeczono zakaz dostępu do środków funduszy europejskich na podstawie odrębnych przepisów:</a:t>
            </a:r>
          </a:p>
          <a:p>
            <a:pPr marL="800102" lvl="1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+mj-lt"/>
              <a:buAutoNum type="alphaLcParenR"/>
            </a:pPr>
            <a:r>
              <a:rPr lang="pl-PL" sz="6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art. 12 ust. 1 pkt 1 ustawy z dnia 15 czerwca 2012 r. o skutkach powierzania wykonywania pracy cudzoziemcom przebywającym wbrew przepisom na terytorium Rzeczypospolitej Polskiej (Dz. U. z 2021 r.  poz. 1745); </a:t>
            </a:r>
          </a:p>
          <a:p>
            <a:pPr marL="800102" lvl="1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+mj-lt"/>
              <a:buAutoNum type="alphaLcParenR"/>
            </a:pPr>
            <a:r>
              <a:rPr lang="pl-PL" sz="6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art. 9 ust. 1 pkt 2a ustawy z dnia 28 października 2002 r. o odpowiedzialności podmiotów zbiorowych za czyny zabronione pod groźbą kary (Dz. U. z 2023 r., poz. 659).</a:t>
            </a: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+mj-lt"/>
              <a:buAutoNum type="alphaLcParenR"/>
            </a:pPr>
            <a:endParaRPr lang="pl-PL" sz="6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  <a:tabLst>
                <a:tab pos="412750" algn="l"/>
              </a:tabLst>
            </a:pPr>
            <a:r>
              <a:rPr lang="pl-PL" sz="6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Warunkiem ubiegania się o dofinansowanie jest niezaleganie z uiszczaniem podatków, jak również z opłacaniem składek na ubezpieczenie społeczne i zdrowotne, Fundusz Pracy, Państwowy Fundusz Rehabilitacji Osób Niepełnosprawnych lub innych należności wymaganych odrębnymi przepisami. </a:t>
            </a: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  <a:tabLst>
                <a:tab pos="412750" algn="l"/>
              </a:tabLst>
            </a:pPr>
            <a:endParaRPr lang="pl-PL" sz="6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  <a:tabLst>
                <a:tab pos="412750" algn="l"/>
              </a:tabLst>
            </a:pPr>
            <a:r>
              <a:rPr lang="pl-PL" sz="6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 dofinansowanie nie mogą ubiegać się podmioty podlegające sankcjom związanym z przeciwdziałaniem wspieraniu agresji na Ukrainę.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None/>
            </a:pPr>
            <a:endParaRPr lang="pl-PL" sz="6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endParaRPr lang="pl-PL" sz="6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2700"/>
              </a:lnSpc>
              <a:buNone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9921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Grupa docelowa</a:t>
            </a: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8712" y="1973349"/>
            <a:ext cx="10169182" cy="4182887"/>
          </a:xfrm>
        </p:spPr>
        <p:txBody>
          <a:bodyPr>
            <a:noAutofit/>
          </a:bodyPr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None/>
            </a:pPr>
            <a:r>
              <a:rPr lang="pl-PL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Zgodnie z SZOP w ramach niniejszego naboru grupę docelową stanowią</a:t>
            </a:r>
            <a:r>
              <a:rPr lang="pl-PL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lphaLcParenR"/>
            </a:pPr>
            <a:r>
              <a:rPr lang="pl-PL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osoby potrzebujące interwencji kryzysowej,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lphaLcParenR"/>
            </a:pPr>
            <a:r>
              <a:rPr lang="pl-PL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kadry świadczące usługi interwencji kryzysowej,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lphaLcParenR"/>
            </a:pPr>
            <a:r>
              <a:rPr lang="pl-PL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osoby doświadczające przemocy, w tym przemocy w rodzinie i ich otoczenie.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None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981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 descr="Zasady aplikowania o środki dostępne dla Jednostek Samorządu Terytorialnego (w tym kryteria wyboru projektów) w ramach Działań wdrażanych przez Departament Wdrażania Europejskiego Funduszu Społecznego">
            <a:extLst>
              <a:ext uri="{FF2B5EF4-FFF2-40B4-BE49-F238E27FC236}">
                <a16:creationId xmlns:a16="http://schemas.microsoft.com/office/drawing/2014/main" id="{FAD15DD1-AE5D-4AFB-4611-36284A3D11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2036" y="-1219055"/>
            <a:ext cx="8714509" cy="789564"/>
          </a:xfrm>
        </p:spPr>
        <p:txBody>
          <a:bodyPr>
            <a:normAutofit/>
          </a:bodyPr>
          <a:lstStyle/>
          <a:p>
            <a:pPr marL="0" algn="just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pl-PL" sz="1200" b="1" kern="1200" dirty="0">
                <a:solidFill>
                  <a:srgbClr val="00206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Zasady aplikowania o środki dostępne dla Jednostek Samorządu Terytorialnego (w tym kryteria wyboru projektów) w ramach Działań wdrażanych przez Departament Wdrażania Europejskiego Funduszu Społecznego</a:t>
            </a:r>
            <a:endParaRPr lang="pl-PL" sz="1200" dirty="0">
              <a:effectLst/>
            </a:endParaRPr>
          </a:p>
        </p:txBody>
      </p:sp>
      <p:sp>
        <p:nvSpPr>
          <p:cNvPr id="13" name="pole tekstowe 12" descr="Zasady aplikowania o środki dostępne dla Jednostek Samorządu Terytorialnego (w tym kryteria wyboru projektów) w ramach Działań wdrażanych przez Departament Wdrażania Europejskiego Funduszu Społecznego">
            <a:extLst>
              <a:ext uri="{FF2B5EF4-FFF2-40B4-BE49-F238E27FC236}">
                <a16:creationId xmlns:a16="http://schemas.microsoft.com/office/drawing/2014/main" id="{E42790BC-FC6D-E939-27BE-64C73D482FE0}"/>
              </a:ext>
            </a:extLst>
          </p:cNvPr>
          <p:cNvSpPr txBox="1"/>
          <p:nvPr/>
        </p:nvSpPr>
        <p:spPr>
          <a:xfrm>
            <a:off x="1393372" y="2592354"/>
            <a:ext cx="82296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Zasady aplikowania o środki dostępne dla Jednostek Samorządu Terytorialnego (w tym kryteria wyboru projektów) w ramach Działań wdrażanych przez Departament Wdrażania Europejskiego Funduszu Społecznego</a:t>
            </a:r>
          </a:p>
        </p:txBody>
      </p:sp>
      <p:pic>
        <p:nvPicPr>
          <p:cNvPr id="22" name="Obraz 21" descr="Obraz zawierający tekst">
            <a:extLst>
              <a:ext uri="{FF2B5EF4-FFF2-40B4-BE49-F238E27FC236}">
                <a16:creationId xmlns:a16="http://schemas.microsoft.com/office/drawing/2014/main" id="{44CF8B1A-47E1-5D3B-8025-7B056477D1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" y="0"/>
            <a:ext cx="12184573" cy="6858000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330E466A-4F5B-2007-7291-65ABD5759798}"/>
              </a:ext>
            </a:extLst>
          </p:cNvPr>
          <p:cNvSpPr txBox="1"/>
          <p:nvPr/>
        </p:nvSpPr>
        <p:spPr>
          <a:xfrm>
            <a:off x="1645722" y="2705725"/>
            <a:ext cx="890055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l-PL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Aplikowanie o środki na dofinansowanie projektu w ramach naboru nr FELU.</a:t>
            </a:r>
            <a:r>
              <a:rPr lang="pl-PL" sz="22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08</a:t>
            </a:r>
            <a:r>
              <a:rPr kumimoji="0" lang="pl-PL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.08-IZ.00-001/23</a:t>
            </a:r>
            <a:endParaRPr lang="pl-PL" sz="2200" dirty="0"/>
          </a:p>
        </p:txBody>
      </p:sp>
    </p:spTree>
    <p:extLst>
      <p:ext uri="{BB962C8B-B14F-4D97-AF65-F5344CB8AC3E}">
        <p14:creationId xmlns:p14="http://schemas.microsoft.com/office/powerpoint/2010/main" val="29193825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Grupa docelowa</a:t>
            </a: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1884" y="1637071"/>
            <a:ext cx="10196797" cy="3859050"/>
          </a:xfrm>
        </p:spPr>
        <p:txBody>
          <a:bodyPr>
            <a:noAutofit/>
          </a:bodyPr>
          <a:lstStyle/>
          <a:p>
            <a:pPr marL="0" lvl="0" indent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l-PL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Zgodnie z kryterium specyficznym dostępu nr 5 Grupa docelowa: </a:t>
            </a:r>
          </a:p>
          <a:p>
            <a:pPr marL="0" lvl="0" indent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pl-PL" sz="20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l-PL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Projekt skierowany jest wyłącznie do osób zamieszkujących, uczących się lub pracujących </a:t>
            </a:r>
            <a:r>
              <a:rPr lang="pl-PL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 obszarze województwa lubelskiego </a:t>
            </a:r>
            <a:r>
              <a:rPr lang="pl-PL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 rozumieniu przepisów Kodeksu Cywilnego lub do podmiotów posiadających siedzibę na obszarze województwa lubelskiego w rozumieniu przepisów Kodeksu Cywilnego. 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None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6071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Grupa docelowa</a:t>
            </a: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1884" y="2050026"/>
            <a:ext cx="10196797" cy="2344994"/>
          </a:xfrm>
        </p:spPr>
        <p:txBody>
          <a:bodyPr>
            <a:noAutofit/>
          </a:bodyPr>
          <a:lstStyle/>
          <a:p>
            <a:pPr marL="0" lvl="0" indent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l-PL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Zgodnie z kryterium specyficznym dostępu nr 6 Diagnoza potrzeb: </a:t>
            </a:r>
          </a:p>
          <a:p>
            <a:pPr marL="0" lvl="0" indent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l-PL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Projekt odpowiada na potrzeby i problemy grupy docelowej, zidentyfikowane na obszarze jego realizacji. </a:t>
            </a:r>
            <a:endParaRPr lang="pl-PL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None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5732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Grupa docelowa</a:t>
            </a: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72888AF1-7A7D-CBD2-41AE-B9D0873D5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462" y="1614790"/>
            <a:ext cx="10022122" cy="4426895"/>
          </a:xfrm>
        </p:spPr>
        <p:txBody>
          <a:bodyPr>
            <a:noAutofit/>
          </a:bodyPr>
          <a:lstStyle/>
          <a:p>
            <a:pPr marL="0" lvl="0" indent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pos="270510" algn="l"/>
              </a:tabLst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ION 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rekomenduje następujące dokumenty potwierdzające spełnienie przez uczestnika projektu kryterium kwalifikowalności uprawniające do udziału w projekcie, tj.: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arenR"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obligatoryjnie oświadczenie dotyczące zamieszkania na terenie województwa lubelskiego, dodatkowo (jeśli dotyczy);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"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zaświadczenie o zatrudnieniu – dotyczy kadry świadczącej usługi interwencji kryzysowej;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"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zaświadczenie potwierdzające status ucznia szkoły z terenu województwa lubelskiego; 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"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orzeczenie o niepełnosprawności w rozumieniu przepisów ustawy z dnia 27 sierpnia 1997 r. o rehabilitacji zawodowej i społecznej oraz zatrudnianiu osób niepełnosprawnych – dotyczy osób z niepełnosprawnością.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4474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9D1E9A1-8357-6293-E367-DAD5B5FDE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7855" y="-1468437"/>
            <a:ext cx="8728364" cy="1177492"/>
          </a:xfrm>
        </p:spPr>
        <p:txBody>
          <a:bodyPr>
            <a:normAutofit/>
          </a:bodyPr>
          <a:lstStyle/>
          <a:p>
            <a:r>
              <a:rPr lang="pl-PL" sz="1800" dirty="0"/>
              <a:t>Kryteria</a:t>
            </a:r>
            <a:r>
              <a:rPr lang="pl-PL" sz="1800" baseline="0" dirty="0"/>
              <a:t> wyboru projektów dla Działania 10.3, 10.6</a:t>
            </a:r>
            <a:endParaRPr lang="pl-PL" sz="1800" dirty="0"/>
          </a:p>
        </p:txBody>
      </p:sp>
      <p:pic>
        <p:nvPicPr>
          <p:cNvPr id="22" name="Obraz 21">
            <a:extLst>
              <a:ext uri="{FF2B5EF4-FFF2-40B4-BE49-F238E27FC236}">
                <a16:creationId xmlns:a16="http://schemas.microsoft.com/office/drawing/2014/main" id="{44CF8B1A-47E1-5D3B-8025-7B056477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4573" cy="6858000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E42790BC-FC6D-E939-27BE-64C73D482FE0}"/>
              </a:ext>
            </a:extLst>
          </p:cNvPr>
          <p:cNvSpPr txBox="1"/>
          <p:nvPr/>
        </p:nvSpPr>
        <p:spPr>
          <a:xfrm>
            <a:off x="1393372" y="2592354"/>
            <a:ext cx="8229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Ocena projektów w ramach naboru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nr FELU.</a:t>
            </a:r>
            <a:r>
              <a:rPr lang="pl-PL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08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.08-IZ.00-001/23 </a:t>
            </a:r>
          </a:p>
        </p:txBody>
      </p:sp>
    </p:spTree>
    <p:extLst>
      <p:ext uri="{BB962C8B-B14F-4D97-AF65-F5344CB8AC3E}">
        <p14:creationId xmlns:p14="http://schemas.microsoft.com/office/powerpoint/2010/main" val="37230330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563194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ZASADY NABORU PROJEKTÓW</a:t>
            </a:r>
            <a:br>
              <a:rPr lang="pl-PL" sz="2000" dirty="0"/>
            </a:br>
            <a:r>
              <a:rPr lang="pl-PL" sz="2000" dirty="0"/>
              <a:t>Fundusze Europejskie dla Lubelskiego 2021-2027 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3923" y="1542682"/>
            <a:ext cx="10344150" cy="3985080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ts val="2700"/>
              </a:lnSpc>
              <a:buFont typeface="Wingdings" panose="05000000000000000000" pitchFamily="2" charset="2"/>
              <a:buChar char="ü"/>
            </a:pPr>
            <a:endParaRPr lang="pl-PL" sz="1800" b="1" dirty="0">
              <a:latin typeface="+mn-lt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l-PL" sz="1800" dirty="0">
              <a:latin typeface="+mn-lt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6197154"/>
            <a:ext cx="5465075" cy="359665"/>
          </a:xfrm>
          <a:prstGeom prst="rect">
            <a:avLst/>
          </a:prstGeom>
        </p:spPr>
      </p:pic>
      <p:sp>
        <p:nvSpPr>
          <p:cNvPr id="2" name="Prostokąt: zaokrąglone rogi 1">
            <a:extLst>
              <a:ext uri="{FF2B5EF4-FFF2-40B4-BE49-F238E27FC236}">
                <a16:creationId xmlns:a16="http://schemas.microsoft.com/office/drawing/2014/main" id="{2C642BCF-7830-35C2-E4B1-7EE13C3EDD53}"/>
              </a:ext>
            </a:extLst>
          </p:cNvPr>
          <p:cNvSpPr/>
          <p:nvPr/>
        </p:nvSpPr>
        <p:spPr>
          <a:xfrm>
            <a:off x="3533846" y="1695386"/>
            <a:ext cx="3193078" cy="61562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3CA5C5BA-1847-B014-E883-D8CD8847AF15}"/>
              </a:ext>
            </a:extLst>
          </p:cNvPr>
          <p:cNvSpPr txBox="1"/>
          <p:nvPr/>
        </p:nvSpPr>
        <p:spPr>
          <a:xfrm>
            <a:off x="4148670" y="1785150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ogłoszenie naboru</a:t>
            </a:r>
          </a:p>
        </p:txBody>
      </p:sp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B953984D-7BD1-FF57-205C-1779F2CAEDAB}"/>
              </a:ext>
            </a:extLst>
          </p:cNvPr>
          <p:cNvSpPr/>
          <p:nvPr/>
        </p:nvSpPr>
        <p:spPr>
          <a:xfrm>
            <a:off x="3533846" y="2474983"/>
            <a:ext cx="3193078" cy="52489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rostokąt: zaokrąglone rogi 7">
            <a:extLst>
              <a:ext uri="{FF2B5EF4-FFF2-40B4-BE49-F238E27FC236}">
                <a16:creationId xmlns:a16="http://schemas.microsoft.com/office/drawing/2014/main" id="{410E68BB-1018-8543-9DDD-5745CB207ADF}"/>
              </a:ext>
            </a:extLst>
          </p:cNvPr>
          <p:cNvSpPr/>
          <p:nvPr/>
        </p:nvSpPr>
        <p:spPr>
          <a:xfrm>
            <a:off x="3533845" y="3135615"/>
            <a:ext cx="3193079" cy="5447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DA5FE746-8EA3-95F3-734F-8A501BACCCFB}"/>
              </a:ext>
            </a:extLst>
          </p:cNvPr>
          <p:cNvSpPr txBox="1"/>
          <p:nvPr/>
        </p:nvSpPr>
        <p:spPr>
          <a:xfrm>
            <a:off x="4675988" y="2524183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nabór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B9B30424-DC21-757A-D46A-AF7749F3F0A0}"/>
              </a:ext>
            </a:extLst>
          </p:cNvPr>
          <p:cNvSpPr txBox="1"/>
          <p:nvPr/>
        </p:nvSpPr>
        <p:spPr>
          <a:xfrm>
            <a:off x="3596403" y="3238422"/>
            <a:ext cx="3193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ocena formalno-merytoryczna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178A5116-56F6-3FEA-4B82-F624D08E39ED}"/>
              </a:ext>
            </a:extLst>
          </p:cNvPr>
          <p:cNvSpPr txBox="1"/>
          <p:nvPr/>
        </p:nvSpPr>
        <p:spPr>
          <a:xfrm>
            <a:off x="4485939" y="3926541"/>
            <a:ext cx="1823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negocjacje</a:t>
            </a:r>
          </a:p>
        </p:txBody>
      </p:sp>
      <p:sp>
        <p:nvSpPr>
          <p:cNvPr id="12" name="Prostokąt: zaokrąglone rogi 11">
            <a:extLst>
              <a:ext uri="{FF2B5EF4-FFF2-40B4-BE49-F238E27FC236}">
                <a16:creationId xmlns:a16="http://schemas.microsoft.com/office/drawing/2014/main" id="{011DEA1D-5F61-18F2-F633-471D2EC4D756}"/>
              </a:ext>
            </a:extLst>
          </p:cNvPr>
          <p:cNvSpPr/>
          <p:nvPr/>
        </p:nvSpPr>
        <p:spPr>
          <a:xfrm>
            <a:off x="3521098" y="3824477"/>
            <a:ext cx="3193079" cy="5447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Prostokąt: zaokrąglone rogi 12">
            <a:extLst>
              <a:ext uri="{FF2B5EF4-FFF2-40B4-BE49-F238E27FC236}">
                <a16:creationId xmlns:a16="http://schemas.microsoft.com/office/drawing/2014/main" id="{9F5E4561-A948-C5DA-75E2-95A6E29D8F22}"/>
              </a:ext>
            </a:extLst>
          </p:cNvPr>
          <p:cNvSpPr/>
          <p:nvPr/>
        </p:nvSpPr>
        <p:spPr>
          <a:xfrm>
            <a:off x="3533845" y="4576470"/>
            <a:ext cx="3193079" cy="5447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1F808604-89C0-164B-9D6D-1D0CC638B9B9}"/>
              </a:ext>
            </a:extLst>
          </p:cNvPr>
          <p:cNvSpPr txBox="1"/>
          <p:nvPr/>
        </p:nvSpPr>
        <p:spPr>
          <a:xfrm>
            <a:off x="3872536" y="4659851"/>
            <a:ext cx="3026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zakończenie postępowania</a:t>
            </a:r>
          </a:p>
        </p:txBody>
      </p:sp>
      <p:sp>
        <p:nvSpPr>
          <p:cNvPr id="15" name="Strzałka: w dół 14">
            <a:extLst>
              <a:ext uri="{FF2B5EF4-FFF2-40B4-BE49-F238E27FC236}">
                <a16:creationId xmlns:a16="http://schemas.microsoft.com/office/drawing/2014/main" id="{C24A9B3F-C7E0-D894-68CF-80EE85823F7B}"/>
              </a:ext>
            </a:extLst>
          </p:cNvPr>
          <p:cNvSpPr/>
          <p:nvPr/>
        </p:nvSpPr>
        <p:spPr>
          <a:xfrm>
            <a:off x="4937760" y="2311013"/>
            <a:ext cx="150607" cy="2072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Strzałka: w dół 15">
            <a:extLst>
              <a:ext uri="{FF2B5EF4-FFF2-40B4-BE49-F238E27FC236}">
                <a16:creationId xmlns:a16="http://schemas.microsoft.com/office/drawing/2014/main" id="{33AE52EC-A10F-920C-AC24-4C296792E28C}"/>
              </a:ext>
            </a:extLst>
          </p:cNvPr>
          <p:cNvSpPr/>
          <p:nvPr/>
        </p:nvSpPr>
        <p:spPr>
          <a:xfrm>
            <a:off x="4937760" y="3008338"/>
            <a:ext cx="150607" cy="2300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Strzałka: w dół 16">
            <a:extLst>
              <a:ext uri="{FF2B5EF4-FFF2-40B4-BE49-F238E27FC236}">
                <a16:creationId xmlns:a16="http://schemas.microsoft.com/office/drawing/2014/main" id="{03FB9627-127D-0485-A3F7-7A894560C939}"/>
              </a:ext>
            </a:extLst>
          </p:cNvPr>
          <p:cNvSpPr/>
          <p:nvPr/>
        </p:nvSpPr>
        <p:spPr>
          <a:xfrm>
            <a:off x="4916245" y="3689919"/>
            <a:ext cx="150607" cy="2072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Strzałka: w dół 17">
            <a:extLst>
              <a:ext uri="{FF2B5EF4-FFF2-40B4-BE49-F238E27FC236}">
                <a16:creationId xmlns:a16="http://schemas.microsoft.com/office/drawing/2014/main" id="{EB7E87BE-38BE-271A-C930-9738724A221B}"/>
              </a:ext>
            </a:extLst>
          </p:cNvPr>
          <p:cNvSpPr/>
          <p:nvPr/>
        </p:nvSpPr>
        <p:spPr>
          <a:xfrm>
            <a:off x="4916245" y="4348983"/>
            <a:ext cx="150607" cy="2072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3088E3B4-5372-2FB0-37D5-F3B53602ABB6}"/>
              </a:ext>
            </a:extLst>
          </p:cNvPr>
          <p:cNvSpPr txBox="1"/>
          <p:nvPr/>
        </p:nvSpPr>
        <p:spPr>
          <a:xfrm>
            <a:off x="7169619" y="1785150"/>
            <a:ext cx="2167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24 maja 2023 r.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C9533EB0-ED11-BBF0-9F97-311B40783102}"/>
              </a:ext>
            </a:extLst>
          </p:cNvPr>
          <p:cNvSpPr txBox="1"/>
          <p:nvPr/>
        </p:nvSpPr>
        <p:spPr>
          <a:xfrm>
            <a:off x="7218897" y="2552764"/>
            <a:ext cx="3710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31 maja – 3 lipca 2023 r.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1D832F90-F956-E3F2-CEEC-0C3522DB3D0C}"/>
              </a:ext>
            </a:extLst>
          </p:cNvPr>
          <p:cNvSpPr txBox="1"/>
          <p:nvPr/>
        </p:nvSpPr>
        <p:spPr>
          <a:xfrm>
            <a:off x="7259661" y="3222156"/>
            <a:ext cx="4552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95 dni od dnia zwołania posiedzenia KOP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4278ECC3-0930-A16E-3A53-3116A0C0932D}"/>
              </a:ext>
            </a:extLst>
          </p:cNvPr>
          <p:cNvSpPr txBox="1"/>
          <p:nvPr/>
        </p:nvSpPr>
        <p:spPr>
          <a:xfrm>
            <a:off x="7259660" y="3853659"/>
            <a:ext cx="4552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85 dni od zatwierdzenia wyników oceny formalno-merytorycznej</a:t>
            </a: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BEEFCF64-F290-6315-397A-33B0881CB4CC}"/>
              </a:ext>
            </a:extLst>
          </p:cNvPr>
          <p:cNvSpPr txBox="1"/>
          <p:nvPr/>
        </p:nvSpPr>
        <p:spPr>
          <a:xfrm>
            <a:off x="7259661" y="4671619"/>
            <a:ext cx="3710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grudzień 2023 r.</a:t>
            </a:r>
          </a:p>
        </p:txBody>
      </p:sp>
      <p:cxnSp>
        <p:nvCxnSpPr>
          <p:cNvPr id="33" name="Łącznik: zakrzywiony 32">
            <a:extLst>
              <a:ext uri="{FF2B5EF4-FFF2-40B4-BE49-F238E27FC236}">
                <a16:creationId xmlns:a16="http://schemas.microsoft.com/office/drawing/2014/main" id="{BC91D022-7B31-CFF4-3BF7-A642CD1984C9}"/>
              </a:ext>
            </a:extLst>
          </p:cNvPr>
          <p:cNvCxnSpPr>
            <a:cxnSpLocks/>
          </p:cNvCxnSpPr>
          <p:nvPr/>
        </p:nvCxnSpPr>
        <p:spPr>
          <a:xfrm rot="10800000" flipV="1">
            <a:off x="2331337" y="3700605"/>
            <a:ext cx="1680046" cy="241166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pole tekstowe 36">
            <a:extLst>
              <a:ext uri="{FF2B5EF4-FFF2-40B4-BE49-F238E27FC236}">
                <a16:creationId xmlns:a16="http://schemas.microsoft.com/office/drawing/2014/main" id="{F8130F2D-170F-1DE3-8B0D-06635A27576F}"/>
              </a:ext>
            </a:extLst>
          </p:cNvPr>
          <p:cNvSpPr txBox="1"/>
          <p:nvPr/>
        </p:nvSpPr>
        <p:spPr>
          <a:xfrm>
            <a:off x="225852" y="3897164"/>
            <a:ext cx="2842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Zatwierdzenie wyników przez ZWL</a:t>
            </a:r>
          </a:p>
        </p:txBody>
      </p:sp>
      <p:cxnSp>
        <p:nvCxnSpPr>
          <p:cNvPr id="38" name="Łącznik: zakrzywiony 37">
            <a:extLst>
              <a:ext uri="{FF2B5EF4-FFF2-40B4-BE49-F238E27FC236}">
                <a16:creationId xmlns:a16="http://schemas.microsoft.com/office/drawing/2014/main" id="{1116F052-15FF-201D-DFBA-D06609F7A214}"/>
              </a:ext>
            </a:extLst>
          </p:cNvPr>
          <p:cNvCxnSpPr>
            <a:cxnSpLocks/>
          </p:cNvCxnSpPr>
          <p:nvPr/>
        </p:nvCxnSpPr>
        <p:spPr>
          <a:xfrm rot="10800000" flipV="1">
            <a:off x="2462559" y="4369224"/>
            <a:ext cx="2142575" cy="32841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ole tekstowe 38">
            <a:extLst>
              <a:ext uri="{FF2B5EF4-FFF2-40B4-BE49-F238E27FC236}">
                <a16:creationId xmlns:a16="http://schemas.microsoft.com/office/drawing/2014/main" id="{9B16C58B-F6C4-623A-6198-BBEC84F0A4F1}"/>
              </a:ext>
            </a:extLst>
          </p:cNvPr>
          <p:cNvSpPr txBox="1"/>
          <p:nvPr/>
        </p:nvSpPr>
        <p:spPr>
          <a:xfrm>
            <a:off x="225851" y="4635463"/>
            <a:ext cx="2842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Zatwierdzenie wyników przez </a:t>
            </a:r>
          </a:p>
          <a:p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ZWL i wybór do dofinansowania</a:t>
            </a:r>
          </a:p>
        </p:txBody>
      </p:sp>
    </p:spTree>
    <p:extLst>
      <p:ext uri="{BB962C8B-B14F-4D97-AF65-F5344CB8AC3E}">
        <p14:creationId xmlns:p14="http://schemas.microsoft.com/office/powerpoint/2010/main" val="27214716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 descr="ZASADY NABORU PROJEKTÓW&#10;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1" y="2347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ZASADY NABORU PROJEKTÓW </a:t>
            </a:r>
            <a:br>
              <a:rPr lang="pl-PL" sz="2000" dirty="0"/>
            </a:br>
            <a:r>
              <a:rPr lang="pl-PL" sz="2000" dirty="0"/>
              <a:t>Fundusze Europejskie dla Lubelskiego 2021-2027 </a:t>
            </a:r>
          </a:p>
        </p:txBody>
      </p:sp>
      <p:pic>
        <p:nvPicPr>
          <p:cNvPr id="3" name="Obraz 2" descr="ZASADY NABORU PROJEKTÓW">
            <a:extLst>
              <a:ext uri="{FF2B5EF4-FFF2-40B4-BE49-F238E27FC236}">
                <a16:creationId xmlns:a16="http://schemas.microsoft.com/office/drawing/2014/main" id="{E60AC9CC-7D60-3E3E-2158-0669442D9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3507" y="992717"/>
            <a:ext cx="9324975" cy="4651064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ts val="2700"/>
              </a:lnSpc>
              <a:buFont typeface="Wingdings" panose="05000000000000000000" pitchFamily="2" charset="2"/>
              <a:buChar char="ü"/>
            </a:pPr>
            <a:r>
              <a:rPr lang="pl-PL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odejście od sztywnego okresu 30 dni od ogłoszenia do rozpoczęcia naboru - nabór będzie trwał co najmniej 10 dni, w przypadku gdy projekty będą wybierane w sposób konkurencyjny, i nie będzie mógł skończyć się wcześniej niż 40 dni od publikacji ogłoszenia o naborze</a:t>
            </a:r>
          </a:p>
          <a:p>
            <a:pPr marL="342900" indent="-342900" algn="just">
              <a:lnSpc>
                <a:spcPts val="2700"/>
              </a:lnSpc>
              <a:buFont typeface="Wingdings" panose="05000000000000000000" pitchFamily="2" charset="2"/>
              <a:buChar char="ü"/>
            </a:pPr>
            <a:r>
              <a:rPr lang="pl-PL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zniesienie podstawy prawnej dla wyróżniania rund konkursowych - rundy dotyczyły odrębnych postępowań, etapy dotyczą podziału oceny</a:t>
            </a:r>
          </a:p>
          <a:p>
            <a:pPr marL="342900" indent="-342900" algn="just">
              <a:lnSpc>
                <a:spcPts val="2700"/>
              </a:lnSpc>
              <a:buFont typeface="Wingdings" panose="05000000000000000000" pitchFamily="2" charset="2"/>
              <a:buChar char="ü"/>
            </a:pPr>
            <a:r>
              <a:rPr lang="pl-PL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obowiązek aplikowania poprzez system teleinformatyczny SOWA EFS</a:t>
            </a:r>
          </a:p>
          <a:p>
            <a:pPr marL="342900" indent="-342900" algn="just">
              <a:lnSpc>
                <a:spcPts val="2700"/>
              </a:lnSpc>
              <a:buFont typeface="Wingdings" panose="05000000000000000000" pitchFamily="2" charset="2"/>
              <a:buChar char="ü"/>
            </a:pPr>
            <a:r>
              <a:rPr lang="pl-PL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możliwości zmiany regulaminu toczącego się postępowania w zakresie kryteriów wyboru projektów wyłącznie w sytuacji, gdy nie wpłynęły jeszcze wnioski o dofinansowanie                                  i z obowiązkiem wydłużenia terminu na składanie wniosków </a:t>
            </a:r>
          </a:p>
          <a:p>
            <a:pPr marL="342900" indent="-342900" algn="just">
              <a:lnSpc>
                <a:spcPts val="2700"/>
              </a:lnSpc>
              <a:buFont typeface="Wingdings" panose="05000000000000000000" pitchFamily="2" charset="2"/>
              <a:buChar char="ü"/>
            </a:pPr>
            <a:endParaRPr lang="pl-PL" sz="1800" dirty="0">
              <a:latin typeface="+mn-lt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ts val="2700"/>
              </a:lnSpc>
              <a:buFont typeface="Wingdings" panose="05000000000000000000" pitchFamily="2" charset="2"/>
              <a:buChar char="ü"/>
            </a:pPr>
            <a:endParaRPr lang="pl-PL" sz="1800" dirty="0">
              <a:latin typeface="+mn-lt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ts val="2700"/>
              </a:lnSpc>
              <a:buFont typeface="Wingdings" panose="05000000000000000000" pitchFamily="2" charset="2"/>
              <a:buChar char="ü"/>
            </a:pPr>
            <a:endParaRPr lang="pl-PL" sz="1800" dirty="0">
              <a:latin typeface="+mn-lt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l-PL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71626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6351" y="1009875"/>
            <a:ext cx="9745661" cy="3985080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ts val="2700"/>
              </a:lnSpc>
              <a:buFont typeface="Wingdings" panose="05000000000000000000" pitchFamily="2" charset="2"/>
              <a:buChar char="ü"/>
            </a:pPr>
            <a:r>
              <a:rPr lang="pl-PL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wprowadzenie podstaw prawnych dla unieważnienia postępowania w zakresie wyboru projektów (brak złożonych wniosków o dofinansowanie, wybór projektów nie leży w interesie publicznym, postępowanie obarczone niemożliwą do usunięcia wadą prawną)</a:t>
            </a:r>
          </a:p>
          <a:p>
            <a:pPr marL="342900" indent="-342900" algn="just">
              <a:lnSpc>
                <a:spcPts val="2700"/>
              </a:lnSpc>
              <a:buFont typeface="Wingdings" panose="05000000000000000000" pitchFamily="2" charset="2"/>
              <a:buChar char="ü"/>
            </a:pPr>
            <a:r>
              <a:rPr lang="pl-PL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brak uzasadnienia ustawowego dla definiowania warunków formalnych</a:t>
            </a:r>
          </a:p>
          <a:p>
            <a:pPr marL="342900" indent="-342900" algn="just">
              <a:lnSpc>
                <a:spcPts val="2700"/>
              </a:lnSpc>
              <a:buFont typeface="Wingdings" panose="05000000000000000000" pitchFamily="2" charset="2"/>
              <a:buChar char="ü"/>
            </a:pPr>
            <a:r>
              <a:rPr lang="pl-PL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właściwa instytucja zatwierdza wynik oceny za każdym razem gdy kończy ocenę projektu na danym etapie lub w danym postępowaniu (zakwalifikowanie projektu do kolejnego etapu oceny, wybranie projektu do dofinansowania, negatywna ocena projektu) - publikacja wyników oceny wszystkich projektów zarówno wybranych do dofinansowania jak i negatywnie ocenionych  </a:t>
            </a:r>
          </a:p>
          <a:p>
            <a:pPr marL="342900" indent="-342900" algn="just">
              <a:lnSpc>
                <a:spcPts val="2700"/>
              </a:lnSpc>
              <a:buFont typeface="Wingdings" panose="05000000000000000000" pitchFamily="2" charset="2"/>
              <a:buChar char="ü"/>
            </a:pPr>
            <a:r>
              <a:rPr lang="pl-PL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wprowadzenie możliwości ponownego skierowania projektu do oceny, po jego wybraniu                             do dofinansowania a przed zawarciem umowy, gdy właściwa instytucja poweźmie wiedzę                                  o okolicznościach mogących mieć negatywny wpływ na wynik oceny (ponowne skierowanie                          do oceny, ocena w ramach KOP, potwierdzenie wyboru projektu do dofinansowania albo ocena negatywna)</a:t>
            </a:r>
          </a:p>
          <a:p>
            <a:pPr marL="342900" indent="-342900" algn="just">
              <a:lnSpc>
                <a:spcPts val="2700"/>
              </a:lnSpc>
              <a:buFont typeface="Wingdings" panose="05000000000000000000" pitchFamily="2" charset="2"/>
              <a:buChar char="ü"/>
            </a:pPr>
            <a:endParaRPr lang="pl-PL" sz="1800" dirty="0">
              <a:latin typeface="+mn-lt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ts val="2700"/>
              </a:lnSpc>
              <a:buFont typeface="Wingdings" panose="05000000000000000000" pitchFamily="2" charset="2"/>
              <a:buChar char="ü"/>
            </a:pPr>
            <a:endParaRPr lang="pl-PL" sz="1800" dirty="0">
              <a:latin typeface="+mn-lt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ts val="2700"/>
              </a:lnSpc>
              <a:buFont typeface="Wingdings" panose="05000000000000000000" pitchFamily="2" charset="2"/>
              <a:buChar char="ü"/>
            </a:pPr>
            <a:endParaRPr lang="pl-PL" sz="1800" dirty="0">
              <a:latin typeface="+mn-lt"/>
            </a:endParaRPr>
          </a:p>
        </p:txBody>
      </p:sp>
      <p:sp>
        <p:nvSpPr>
          <p:cNvPr id="7" name="Tytuł 6" descr="ZASADY OCENY PROJEKTÓW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7" y="306552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ZASADY OCENY PROJEKTÓW</a:t>
            </a:r>
            <a:br>
              <a:rPr lang="pl-PL" sz="2000" dirty="0"/>
            </a:br>
            <a:r>
              <a:rPr lang="pl-PL" sz="2000" dirty="0"/>
              <a:t>Fundusze Europejskie dla Lubelskiego 2021-2027 </a:t>
            </a:r>
          </a:p>
        </p:txBody>
      </p:sp>
    </p:spTree>
    <p:extLst>
      <p:ext uri="{BB962C8B-B14F-4D97-AF65-F5344CB8AC3E}">
        <p14:creationId xmlns:p14="http://schemas.microsoft.com/office/powerpoint/2010/main" val="34137275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3B670482-4266-0221-211A-A10721587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922" y="275113"/>
            <a:ext cx="10189057" cy="9797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METODYKA KRYTERIÓW </a:t>
            </a:r>
            <a:br>
              <a:rPr lang="pl-PL" sz="2000" dirty="0"/>
            </a:br>
            <a:r>
              <a:rPr lang="pl-PL" sz="2000" dirty="0"/>
              <a:t>Fundusze Europejskie dla Lubelskiego 2021-2027 </a:t>
            </a:r>
            <a:br>
              <a:rPr lang="pl-PL" sz="2000" dirty="0"/>
            </a:br>
            <a:r>
              <a:rPr lang="pl-PL" sz="2000" dirty="0"/>
              <a:t>Europejski Fundusz Społeczny Plus</a:t>
            </a:r>
            <a:br>
              <a:rPr lang="pl-PL" sz="2000" dirty="0"/>
            </a:br>
            <a:endParaRPr lang="pl-PL" sz="2000" dirty="0"/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BA7CCCF1-D0BA-929D-029D-5D6786DEBCBF}"/>
              </a:ext>
            </a:extLst>
          </p:cNvPr>
          <p:cNvSpPr/>
          <p:nvPr/>
        </p:nvSpPr>
        <p:spPr>
          <a:xfrm>
            <a:off x="1233104" y="1386173"/>
            <a:ext cx="10120695" cy="3275396"/>
          </a:xfrm>
          <a:prstGeom prst="rect">
            <a:avLst/>
          </a:prstGeom>
          <a:solidFill>
            <a:sysClr val="window" lastClr="FFFFFF">
              <a:hueOff val="0"/>
              <a:satOff val="0"/>
              <a:lumOff val="0"/>
              <a:alpha val="80000"/>
            </a:sys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 ramach etapu oceny formalno-merytorycznej wyróżniamy następujące kryteria</a:t>
            </a:r>
            <a:r>
              <a:rPr kumimoji="0" lang="pl-PL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</p:txBody>
      </p:sp>
      <p:sp>
        <p:nvSpPr>
          <p:cNvPr id="14" name="Prostokąt: zaokrąglone rogi 13">
            <a:extLst>
              <a:ext uri="{FF2B5EF4-FFF2-40B4-BE49-F238E27FC236}">
                <a16:creationId xmlns:a16="http://schemas.microsoft.com/office/drawing/2014/main" id="{7DEA7409-C4BD-13ED-5681-64B5771FCDFF}"/>
              </a:ext>
            </a:extLst>
          </p:cNvPr>
          <p:cNvSpPr/>
          <p:nvPr/>
        </p:nvSpPr>
        <p:spPr>
          <a:xfrm>
            <a:off x="1781258" y="1853052"/>
            <a:ext cx="2163097" cy="1018236"/>
          </a:xfrm>
          <a:prstGeom prst="round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kryteria ogólne</a:t>
            </a:r>
          </a:p>
        </p:txBody>
      </p:sp>
      <p:sp>
        <p:nvSpPr>
          <p:cNvPr id="17" name="Prostokąt 16">
            <a:extLst>
              <a:ext uri="{FF2B5EF4-FFF2-40B4-BE49-F238E27FC236}">
                <a16:creationId xmlns:a16="http://schemas.microsoft.com/office/drawing/2014/main" id="{510EC36A-5EAF-BD29-DA59-84D5A036E079}"/>
              </a:ext>
            </a:extLst>
          </p:cNvPr>
          <p:cNvSpPr/>
          <p:nvPr/>
        </p:nvSpPr>
        <p:spPr>
          <a:xfrm>
            <a:off x="1233104" y="4235541"/>
            <a:ext cx="10120695" cy="1642533"/>
          </a:xfrm>
          <a:prstGeom prst="rect">
            <a:avLst/>
          </a:prstGeom>
          <a:solidFill>
            <a:sysClr val="window" lastClr="FFFFFF">
              <a:hueOff val="0"/>
              <a:satOff val="0"/>
              <a:lumOff val="0"/>
              <a:alpha val="80000"/>
            </a:sys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 ramach etapu negocjacji zastosowanie będzie miało kryterium negocjacyjne: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Prostokąt: zaokrąglone rogi 14">
            <a:extLst>
              <a:ext uri="{FF2B5EF4-FFF2-40B4-BE49-F238E27FC236}">
                <a16:creationId xmlns:a16="http://schemas.microsoft.com/office/drawing/2014/main" id="{17201CE4-94F0-01A4-7589-7F56B59C3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03174" y="1794079"/>
            <a:ext cx="5289755" cy="1145351"/>
          </a:xfrm>
          <a:prstGeom prst="round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l-PL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kryteria formalne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l-PL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kryteria horyzontalne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l-PL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Kryteria merytoryczne</a:t>
            </a:r>
          </a:p>
        </p:txBody>
      </p:sp>
      <p:sp>
        <p:nvSpPr>
          <p:cNvPr id="16" name="Prostokąt: zaokrąglone rogi 15">
            <a:extLst>
              <a:ext uri="{FF2B5EF4-FFF2-40B4-BE49-F238E27FC236}">
                <a16:creationId xmlns:a16="http://schemas.microsoft.com/office/drawing/2014/main" id="{5CB93401-C81F-2931-1265-DC332C36D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03174" y="3052176"/>
            <a:ext cx="5289755" cy="1052062"/>
          </a:xfrm>
          <a:prstGeom prst="round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l-PL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kryteria dostępu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l-PL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kryteria premiujące</a:t>
            </a:r>
          </a:p>
        </p:txBody>
      </p:sp>
      <p:sp>
        <p:nvSpPr>
          <p:cNvPr id="18" name="Prostokąt: zaokrąglone rogi 17">
            <a:extLst>
              <a:ext uri="{FF2B5EF4-FFF2-40B4-BE49-F238E27FC236}">
                <a16:creationId xmlns:a16="http://schemas.microsoft.com/office/drawing/2014/main" id="{8A01DFA5-B11C-65FF-276E-9067B764D1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795655" y="4661569"/>
            <a:ext cx="2163097" cy="1059087"/>
          </a:xfrm>
          <a:prstGeom prst="round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kryterium negocjacyjne</a:t>
            </a:r>
          </a:p>
        </p:txBody>
      </p:sp>
      <p:sp>
        <p:nvSpPr>
          <p:cNvPr id="4" name="Prostokąt: zaokrąglone rogi 3">
            <a:extLst>
              <a:ext uri="{FF2B5EF4-FFF2-40B4-BE49-F238E27FC236}">
                <a16:creationId xmlns:a16="http://schemas.microsoft.com/office/drawing/2014/main" id="{99603DBB-9F5D-091A-4478-6469748B04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781257" y="3002591"/>
            <a:ext cx="2163097" cy="1018236"/>
          </a:xfrm>
          <a:prstGeom prst="round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kryteria </a:t>
            </a:r>
            <a:r>
              <a:rPr lang="pl-PL" sz="2000" b="1" kern="0" dirty="0">
                <a:solidFill>
                  <a:prstClr val="white"/>
                </a:solidFill>
                <a:latin typeface="Calibri" panose="020F0502020204030204"/>
              </a:rPr>
              <a:t>specyficzne</a:t>
            </a:r>
            <a:endParaRPr kumimoji="0" lang="pl-PL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3304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7" y="452113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METODYKA KRYTERIÓW  </a:t>
            </a:r>
            <a:br>
              <a:rPr lang="pl-PL" sz="2000" dirty="0"/>
            </a:br>
            <a:r>
              <a:rPr lang="pl-PL" sz="2000" dirty="0"/>
              <a:t>Fundusze Europejskie dla Lubelskiego 2021-2027 </a:t>
            </a:r>
            <a:br>
              <a:rPr lang="pl-PL" sz="2000" dirty="0"/>
            </a:br>
            <a:r>
              <a:rPr lang="pl-PL" sz="2000" dirty="0"/>
              <a:t>Europejski Fundusz Społeczny Plus</a:t>
            </a:r>
            <a:br>
              <a:rPr lang="pl-PL" sz="2000" dirty="0"/>
            </a:br>
            <a:endParaRPr lang="pl-PL" sz="2000" dirty="0"/>
          </a:p>
        </p:txBody>
      </p:sp>
      <p:graphicFrame>
        <p:nvGraphicFramePr>
          <p:cNvPr id="2" name="Tabela 4">
            <a:extLst>
              <a:ext uri="{FF2B5EF4-FFF2-40B4-BE49-F238E27FC236}">
                <a16:creationId xmlns:a16="http://schemas.microsoft.com/office/drawing/2014/main" id="{B9BF8C84-4B35-6FA9-701B-5900E507C8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8034509"/>
              </p:ext>
            </p:extLst>
          </p:nvPr>
        </p:nvGraphicFramePr>
        <p:xfrm>
          <a:off x="376518" y="1581376"/>
          <a:ext cx="11403105" cy="38711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0621">
                  <a:extLst>
                    <a:ext uri="{9D8B030D-6E8A-4147-A177-3AD203B41FA5}">
                      <a16:colId xmlns:a16="http://schemas.microsoft.com/office/drawing/2014/main" val="3688848728"/>
                    </a:ext>
                  </a:extLst>
                </a:gridCol>
                <a:gridCol w="1678027">
                  <a:extLst>
                    <a:ext uri="{9D8B030D-6E8A-4147-A177-3AD203B41FA5}">
                      <a16:colId xmlns:a16="http://schemas.microsoft.com/office/drawing/2014/main" val="2108147431"/>
                    </a:ext>
                  </a:extLst>
                </a:gridCol>
                <a:gridCol w="602594">
                  <a:extLst>
                    <a:ext uri="{9D8B030D-6E8A-4147-A177-3AD203B41FA5}">
                      <a16:colId xmlns:a16="http://schemas.microsoft.com/office/drawing/2014/main" val="1929178987"/>
                    </a:ext>
                  </a:extLst>
                </a:gridCol>
                <a:gridCol w="1277763">
                  <a:extLst>
                    <a:ext uri="{9D8B030D-6E8A-4147-A177-3AD203B41FA5}">
                      <a16:colId xmlns:a16="http://schemas.microsoft.com/office/drawing/2014/main" val="2445202300"/>
                    </a:ext>
                  </a:extLst>
                </a:gridCol>
                <a:gridCol w="2541202">
                  <a:extLst>
                    <a:ext uri="{9D8B030D-6E8A-4147-A177-3AD203B41FA5}">
                      <a16:colId xmlns:a16="http://schemas.microsoft.com/office/drawing/2014/main" val="2901268433"/>
                    </a:ext>
                  </a:extLst>
                </a:gridCol>
                <a:gridCol w="3022898">
                  <a:extLst>
                    <a:ext uri="{9D8B030D-6E8A-4147-A177-3AD203B41FA5}">
                      <a16:colId xmlns:a16="http://schemas.microsoft.com/office/drawing/2014/main" val="3796250229"/>
                    </a:ext>
                  </a:extLst>
                </a:gridCol>
              </a:tblGrid>
              <a:tr h="664476">
                <a:tc>
                  <a:txBody>
                    <a:bodyPr/>
                    <a:lstStyle/>
                    <a:p>
                      <a:r>
                        <a:rPr lang="pl-PL" dirty="0"/>
                        <a:t>Kryteria formalne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Kryteria horyzontalne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pl-PL"/>
                        <a:t>Kryteria dostępu</a:t>
                      </a:r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r>
                        <a:rPr lang="pl-PL" dirty="0"/>
                        <a:t>Kryteria dostępu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kryteria merytoryczne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kryteria premiujące</a:t>
                      </a:r>
                    </a:p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48492"/>
                  </a:ext>
                </a:extLst>
              </a:tr>
              <a:tr h="637684">
                <a:tc>
                  <a:txBody>
                    <a:bodyPr/>
                    <a:lstStyle/>
                    <a:p>
                      <a:r>
                        <a:rPr lang="pl-PL" dirty="0"/>
                        <a:t>obligatoryjne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obligatoryjne</a:t>
                      </a:r>
                    </a:p>
                    <a:p>
                      <a:endParaRPr lang="pl-PL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obligatoryjne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obligatoryjne</a:t>
                      </a:r>
                    </a:p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obligatoryjne</a:t>
                      </a:r>
                    </a:p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fakultatywne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563667"/>
                  </a:ext>
                </a:extLst>
              </a:tr>
              <a:tr h="1791587">
                <a:tc gridSpan="4">
                  <a:txBody>
                    <a:bodyPr/>
                    <a:lstStyle/>
                    <a:p>
                      <a:pPr marR="0" lvl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6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„TAK”</a:t>
                      </a:r>
                    </a:p>
                    <a:p>
                      <a:pPr marR="0" lvl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6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„NIE – do uzupełnienia/poprawy na etapie negocjacji”*</a:t>
                      </a:r>
                    </a:p>
                    <a:p>
                      <a:pPr marR="0" lvl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6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„NIE” </a:t>
                      </a:r>
                    </a:p>
                    <a:p>
                      <a:pPr marR="0" lvl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6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„NIE DOTYCZY”*</a:t>
                      </a:r>
                      <a:endParaRPr kumimoji="0" lang="pl-PL" sz="16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pl-PL" sz="16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liczba punktów w ramach dopuszczalnych limitów wyznaczonych minimalną i maksymalną liczba punktów, które można uzyskać za dane kryterium</a:t>
                      </a:r>
                      <a:endParaRPr lang="pl-PL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6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zdefiniowana                                     z góry liczby punktów zgodna z uchwałą KM– w przypadku spełnienia kryterium  albo przyznaniu 0 punktów – w przypadku niespełnienia kryterium</a:t>
                      </a:r>
                      <a:endParaRPr lang="pl-PL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268344"/>
                  </a:ext>
                </a:extLst>
              </a:tr>
              <a:tr h="768247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max. 80 pkt;</a:t>
                      </a:r>
                    </a:p>
                    <a:p>
                      <a:r>
                        <a:rPr lang="pl-PL" dirty="0"/>
                        <a:t>rozstrzygające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max. 35 pkt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1959603"/>
                  </a:ext>
                </a:extLst>
              </a:tr>
            </a:tbl>
          </a:graphicData>
        </a:graphic>
      </p:graphicFrame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71CEF3A9-F619-EE65-7D68-BBEEA1699ABE}"/>
              </a:ext>
            </a:extLst>
          </p:cNvPr>
          <p:cNvSpPr txBox="1"/>
          <p:nvPr/>
        </p:nvSpPr>
        <p:spPr>
          <a:xfrm>
            <a:off x="537883" y="5512197"/>
            <a:ext cx="3743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*dotyczy wybranych kryteriów</a:t>
            </a:r>
          </a:p>
        </p:txBody>
      </p:sp>
    </p:spTree>
    <p:extLst>
      <p:ext uri="{BB962C8B-B14F-4D97-AF65-F5344CB8AC3E}">
        <p14:creationId xmlns:p14="http://schemas.microsoft.com/office/powerpoint/2010/main" val="34172700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8D9802DD-77D5-A584-5B4F-1A4AAF31F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85" y="350304"/>
            <a:ext cx="11467750" cy="9797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br>
              <a:rPr lang="pl-PL" sz="2000" dirty="0"/>
            </a:br>
            <a:r>
              <a:rPr lang="pl-PL" sz="2000" dirty="0"/>
              <a:t>KRYTERIA OGÓLNE i SPECYFICZNE</a:t>
            </a:r>
            <a:br>
              <a:rPr lang="pl-PL" sz="2000" dirty="0"/>
            </a:br>
            <a:r>
              <a:rPr lang="pl-PL" sz="2000" dirty="0">
                <a:latin typeface="+mn-lt"/>
                <a:cs typeface="Arial" panose="020B0604020202020204" pitchFamily="34" charset="0"/>
              </a:rPr>
              <a:t>Kryteria oceniane na zasadzie zerojedynkowej</a:t>
            </a:r>
            <a:br>
              <a:rPr lang="pl-PL" sz="2000" dirty="0">
                <a:latin typeface="+mn-lt"/>
                <a:cs typeface="Arial" panose="020B0604020202020204" pitchFamily="34" charset="0"/>
              </a:rPr>
            </a:br>
            <a:br>
              <a:rPr lang="pl-PL" sz="2000" dirty="0"/>
            </a:br>
            <a:endParaRPr lang="pl-PL" sz="2000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9636" y="1660692"/>
            <a:ext cx="9733714" cy="3985080"/>
          </a:xfrm>
        </p:spPr>
        <p:txBody>
          <a:bodyPr>
            <a:noAutofit/>
          </a:bodyPr>
          <a:lstStyle/>
          <a:p>
            <a:pPr algn="just"/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Przypisanie wartości logicznej „TAK”, oznacza, że zapisy we wniosku o dofinansowanie projektu jednoznacznie wskazują na spełnienie danego kryterium.</a:t>
            </a:r>
          </a:p>
          <a:p>
            <a:pPr algn="just"/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Przypisanie wartości logicznej „NIE – do uzupełnienia/poprawy na etapie negocjacji” ma zastosowanie w przypadku gdy zapisy we wniosku nie dają pewności, że kryterium jest spełnione.</a:t>
            </a:r>
          </a:p>
          <a:p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Przypisanie wartości logicznej „NIE” oznacza, że zapisy wniosku o dofinansowanie projektu jednoznacznie wskazują, że dane kryterium nie jest spełnione.</a:t>
            </a:r>
            <a:endParaRPr lang="pl-PL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450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9D1E9A1-8357-6293-E367-DAD5B5FDE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7855" y="-1468437"/>
            <a:ext cx="8728364" cy="1177492"/>
          </a:xfrm>
        </p:spPr>
        <p:txBody>
          <a:bodyPr>
            <a:normAutofit/>
          </a:bodyPr>
          <a:lstStyle/>
          <a:p>
            <a:r>
              <a:rPr lang="pl-PL" sz="1800" dirty="0"/>
              <a:t>Kryteria</a:t>
            </a:r>
            <a:r>
              <a:rPr lang="pl-PL" sz="1800" baseline="0" dirty="0"/>
              <a:t> wyboru projektów dla Działania 10.3, 10.6</a:t>
            </a:r>
            <a:endParaRPr lang="pl-PL" sz="1800" dirty="0"/>
          </a:p>
        </p:txBody>
      </p:sp>
      <p:pic>
        <p:nvPicPr>
          <p:cNvPr id="22" name="Obraz 21">
            <a:extLst>
              <a:ext uri="{FF2B5EF4-FFF2-40B4-BE49-F238E27FC236}">
                <a16:creationId xmlns:a16="http://schemas.microsoft.com/office/drawing/2014/main" id="{44CF8B1A-47E1-5D3B-8025-7B056477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4573" cy="6858000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E42790BC-FC6D-E939-27BE-64C73D482FE0}"/>
              </a:ext>
            </a:extLst>
          </p:cNvPr>
          <p:cNvSpPr txBox="1"/>
          <p:nvPr/>
        </p:nvSpPr>
        <p:spPr>
          <a:xfrm>
            <a:off x="1393372" y="2592354"/>
            <a:ext cx="8229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Specyfika naboru w kontekście Działania </a:t>
            </a:r>
            <a:r>
              <a:rPr lang="pl-PL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.8</a:t>
            </a:r>
          </a:p>
        </p:txBody>
      </p:sp>
    </p:spTree>
    <p:extLst>
      <p:ext uri="{BB962C8B-B14F-4D97-AF65-F5344CB8AC3E}">
        <p14:creationId xmlns:p14="http://schemas.microsoft.com/office/powerpoint/2010/main" val="19717396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8D9802DD-77D5-A584-5B4F-1A4AAF31F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85" y="350304"/>
            <a:ext cx="11467750" cy="9797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br>
              <a:rPr lang="pl-PL" sz="2000" dirty="0"/>
            </a:br>
            <a:r>
              <a:rPr lang="pl-PL" sz="2000" dirty="0"/>
              <a:t>KRYTERIA OGÓLNE</a:t>
            </a:r>
            <a:br>
              <a:rPr lang="pl-PL" sz="2000" dirty="0"/>
            </a:br>
            <a:r>
              <a:rPr lang="pl-PL" sz="2000" dirty="0">
                <a:latin typeface="+mn-lt"/>
                <a:cs typeface="Arial" panose="020B0604020202020204" pitchFamily="34" charset="0"/>
              </a:rPr>
              <a:t>Kryteria formalne</a:t>
            </a:r>
            <a:br>
              <a:rPr lang="pl-PL" sz="2000" dirty="0">
                <a:latin typeface="+mn-lt"/>
                <a:cs typeface="Arial" panose="020B0604020202020204" pitchFamily="34" charset="0"/>
              </a:rPr>
            </a:br>
            <a:br>
              <a:rPr lang="pl-PL" sz="2000" dirty="0"/>
            </a:br>
            <a:endParaRPr lang="pl-PL" sz="2000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9636" y="1660692"/>
            <a:ext cx="9733714" cy="3985080"/>
          </a:xfrm>
        </p:spPr>
        <p:txBody>
          <a:bodyPr>
            <a:noAutofit/>
          </a:bodyPr>
          <a:lstStyle/>
          <a:p>
            <a:pPr marL="457200" indent="-457200" algn="just">
              <a:spcBef>
                <a:spcPct val="0"/>
              </a:spcBef>
              <a:spcAft>
                <a:spcPts val="12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Wniosek został 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złożony w terminie 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określonym w Regulaminie wyboru projektów.</a:t>
            </a:r>
          </a:p>
          <a:p>
            <a:pPr marL="457200" indent="-457200" algn="just">
              <a:spcBef>
                <a:spcPct val="0"/>
              </a:spcBef>
              <a:spcAft>
                <a:spcPts val="12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W projekcie założono 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poziom kosztów pośrednich 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zgodnie z zapisami Regulaminu wyboru projektów.</a:t>
            </a:r>
          </a:p>
          <a:p>
            <a:pPr marL="457200" indent="-457200" algn="just">
              <a:spcBef>
                <a:spcPct val="0"/>
              </a:spcBef>
              <a:spcAft>
                <a:spcPts val="12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Projekt 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nie został fizycznie zakończony 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ani w pełni zrealizowany przed dniem złożenia wniosku aplikacyjnego (art. 63. ust. 6 rozporządzenia ogólnego).</a:t>
            </a:r>
          </a:p>
          <a:p>
            <a:pPr marL="457200" indent="-457200" algn="just">
              <a:spcBef>
                <a:spcPct val="0"/>
              </a:spcBef>
              <a:spcAft>
                <a:spcPts val="12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Roczny 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obrót wnioskodawcy 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jest równy lub wyższy od rocznych wydatków w projekcie złożonym przez wnioskodawcę w odpowiedzi na dany nabór wniosków o dofinansowanie projektu.</a:t>
            </a:r>
          </a:p>
          <a:p>
            <a:pPr marL="457200" indent="-457200" algn="just">
              <a:spcBef>
                <a:spcPct val="0"/>
              </a:spcBef>
              <a:spcAft>
                <a:spcPts val="12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Wsparcie polityki spójności będzie udzielane wyłącznie projektom i wnioskodawcom/partnerom, którzy przestrzegają 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przepisów antydyskryminacyjnych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, o których mowa w art. 9 ust. 3 Rozporządzenia PE i Rady nr 2021/1060.</a:t>
            </a:r>
          </a:p>
          <a:p>
            <a:pPr marL="0" indent="0">
              <a:spcAft>
                <a:spcPts val="1200"/>
              </a:spcAft>
              <a:buNone/>
            </a:pPr>
            <a:endParaRPr lang="pl-PL" sz="1800" dirty="0"/>
          </a:p>
        </p:txBody>
      </p:sp>
    </p:spTree>
    <p:extLst>
      <p:ext uri="{BB962C8B-B14F-4D97-AF65-F5344CB8AC3E}">
        <p14:creationId xmlns:p14="http://schemas.microsoft.com/office/powerpoint/2010/main" val="36439090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8D9802DD-77D5-A584-5B4F-1A4AAF31F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207" y="68926"/>
            <a:ext cx="11593585" cy="9797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br>
              <a:rPr lang="pl-PL" altLang="pl-PL" sz="20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altLang="pl-PL" sz="20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KRYTERIA OGÓLNE</a:t>
            </a:r>
            <a:br>
              <a:rPr lang="pl-PL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000" dirty="0">
                <a:latin typeface="+mn-lt"/>
                <a:cs typeface="Arial" panose="020B0604020202020204" pitchFamily="34" charset="0"/>
              </a:rPr>
              <a:t>Kryteria horyzontalne</a:t>
            </a:r>
            <a:br>
              <a:rPr lang="pl-PL" sz="2000" dirty="0">
                <a:latin typeface="+mn-lt"/>
                <a:cs typeface="Arial" panose="020B0604020202020204" pitchFamily="34" charset="0"/>
              </a:rPr>
            </a:br>
            <a:endParaRPr lang="pl-PL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648" y="6498335"/>
            <a:ext cx="5465075" cy="359665"/>
          </a:xfrm>
          <a:prstGeom prst="rect">
            <a:avLst/>
          </a:prstGeom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133" y="1122058"/>
            <a:ext cx="10340885" cy="4893152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Projekt jest zgodny ze 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standardem minimum 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realizacji zasady równości kobiet i mężczyzn.</a:t>
            </a:r>
          </a:p>
          <a:p>
            <a:pPr marL="457200" indent="-457200" algn="just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Projekt jest zgodny z 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zasadą równości szans i niedyskryminacji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, w tym dostępności dla osób </a:t>
            </a:r>
            <a:b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z niepełnosprawnościami.</a:t>
            </a:r>
          </a:p>
          <a:p>
            <a:pPr marL="457200" indent="-45720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Projekt jest zgodny z 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Kartą Praw Podstawowych 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Unii Europejskiej z dnia 26 października 2012 r. (Dz. Urz. UE C 326 z 26.10.2012, str. 391), w zakresie odnoszącym się do sposobu realizacji i zakresu projektu. </a:t>
            </a:r>
          </a:p>
          <a:p>
            <a:pPr marL="457200" indent="-457200" algn="just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Projekt jest zgodny z 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Konwencją o Prawach Osób Niepełnosprawnych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, sporządzoną w Nowym Jorku dnia 13 grudnia 2006 r. (Dz. U. z 2012r. poz. 1169, z </a:t>
            </a:r>
            <a:r>
              <a:rPr lang="pl-PL" sz="1600" dirty="0" err="1">
                <a:latin typeface="Arial" panose="020B0604020202020204" pitchFamily="34" charset="0"/>
                <a:cs typeface="Arial" panose="020B0604020202020204" pitchFamily="34" charset="0"/>
              </a:rPr>
              <a:t>późn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. zm.), w zakresie odnoszącym się do sposobu realizacji, zakresu projektu i wnioskodawcy. </a:t>
            </a:r>
          </a:p>
          <a:p>
            <a:pPr marL="457200" indent="-457200" algn="just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Projekt jest zgodny z zasadą  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zrównoważonego rozwoju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 algn="just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Projekt jest zgodny z 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przepisami prawa krajowego i unijnego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 algn="just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W projekcie, którego łączny koszt wyrażony w PLN nie przekracza równowartości 200 tys. EUR w dniu zawarcia umowy o dofinansowanie projektu, rozliczany jest obligatoryjnie za pomocą 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uproszczonych metod rozliczania wydatków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, o których mowa w Regulaminie wyboru projektów.</a:t>
            </a:r>
          </a:p>
          <a:p>
            <a:pPr marL="457200" indent="-457200" algn="just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W przypadku 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projektu partnerskiego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, spełnione zostały wymogi, o których mowa w art. 39 ustawy </a:t>
            </a:r>
            <a:b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o zasadach realizacji zadań finansowanych ze środków europejskich w perspektywie finansowej </a:t>
            </a:r>
            <a:b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2021–2027.</a:t>
            </a:r>
          </a:p>
          <a:p>
            <a:pPr marL="342900" indent="-342900">
              <a:spcAft>
                <a:spcPts val="600"/>
              </a:spcAft>
              <a:buClrTx/>
              <a:buFont typeface="+mj-lt"/>
              <a:buAutoNum type="arabicPeriod"/>
            </a:pPr>
            <a:endParaRPr lang="pl-PL" sz="1800" dirty="0"/>
          </a:p>
        </p:txBody>
      </p:sp>
    </p:spTree>
    <p:extLst>
      <p:ext uri="{BB962C8B-B14F-4D97-AF65-F5344CB8AC3E}">
        <p14:creationId xmlns:p14="http://schemas.microsoft.com/office/powerpoint/2010/main" val="10710787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8D9802DD-77D5-A584-5B4F-1A4AAF31F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417" y="532134"/>
            <a:ext cx="9852728" cy="979757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pl-PL" sz="2200" b="1" kern="0" dirty="0">
                <a:effectLst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Działanie </a:t>
            </a:r>
            <a:r>
              <a:rPr lang="pl-PL" sz="2200" kern="0" dirty="0"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8</a:t>
            </a:r>
            <a:r>
              <a:rPr lang="pl-PL" sz="2200" b="1" kern="0" dirty="0">
                <a:effectLst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.8 Ws</a:t>
            </a:r>
            <a:r>
              <a:rPr lang="pl-PL" sz="2200" kern="0" dirty="0"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parcie rodziny i pieczy zastępczej </a:t>
            </a:r>
            <a:r>
              <a:rPr lang="pl-PL" sz="2200" b="1" kern="0" dirty="0">
                <a:effectLst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– kryteria specyficzne</a:t>
            </a:r>
            <a:br>
              <a:rPr lang="pl-PL" sz="1800" b="1" kern="0" dirty="0">
                <a:effectLst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</a:br>
            <a:r>
              <a:rPr lang="pl-P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Typ projektu 6. Rozwó</a:t>
            </a:r>
            <a:r>
              <a:rPr lang="pl-PL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 usług specjalistycznych i interwencyjnych dla osób doświadczających kryzysu (…)</a:t>
            </a:r>
            <a:br>
              <a:rPr lang="pl-P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pl-PL" sz="1600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931" y="1605065"/>
            <a:ext cx="10448214" cy="4445540"/>
          </a:xfrm>
        </p:spPr>
        <p:txBody>
          <a:bodyPr>
            <a:normAutofit lnSpcReduction="10000"/>
          </a:bodyPr>
          <a:lstStyle/>
          <a:p>
            <a:pPr marL="0" indent="0" algn="just">
              <a:spcBef>
                <a:spcPct val="0"/>
              </a:spcBef>
              <a:buNone/>
              <a:defRPr/>
            </a:pPr>
            <a:r>
              <a:rPr lang="pl-PL" sz="18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Kryteria dostępu: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endParaRPr lang="pl-PL" sz="1200" b="1" i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pl-PL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Wnioskodawca: Wnioskodawcą uprawnionym do ubiegania się o dofinasowanie jest</a:t>
            </a:r>
            <a:r>
              <a:rPr lang="pl-PL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</a:p>
          <a:p>
            <a:pPr marL="742950" lvl="1" indent="-285750">
              <a:lnSpc>
                <a:spcPct val="115000"/>
              </a:lnSpc>
              <a:spcAft>
                <a:spcPts val="300"/>
              </a:spcAft>
              <a:buFont typeface="+mj-lt"/>
              <a:buAutoNum type="alphaLcParenR"/>
            </a:pPr>
            <a:r>
              <a:rPr lang="pl-PL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jednostka samorządu terytorialnego i jej jednostka organizacyjna;</a:t>
            </a:r>
            <a:r>
              <a:rPr lang="pl-PL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pl-PL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albo</a:t>
            </a: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15000"/>
              </a:lnSpc>
              <a:buFont typeface="+mj-lt"/>
              <a:buAutoNum type="alphaLcParenR"/>
            </a:pPr>
            <a:r>
              <a:rPr lang="pl-PL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związek, porozumienie i stowarzyszenie jednostek samorządu terytorialnego; albo</a:t>
            </a:r>
          </a:p>
          <a:p>
            <a:pPr marL="742950" lvl="1" indent="-285750">
              <a:lnSpc>
                <a:spcPct val="115000"/>
              </a:lnSpc>
              <a:buFont typeface="+mj-lt"/>
              <a:buAutoNum type="alphaLcParenR"/>
            </a:pPr>
            <a:r>
              <a:rPr lang="pl-PL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organizacja pozarządowa;</a:t>
            </a:r>
            <a:r>
              <a:rPr lang="pl-PL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pl-PL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albo</a:t>
            </a:r>
          </a:p>
          <a:p>
            <a:pPr marL="742950" lvl="1" indent="-285750">
              <a:lnSpc>
                <a:spcPct val="115000"/>
              </a:lnSpc>
              <a:buFont typeface="+mj-lt"/>
              <a:buAutoNum type="alphaLcParenR"/>
            </a:pPr>
            <a:r>
              <a:rPr lang="pl-PL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instytucja pomocy i integracji społecznej, instytucja prowadząca pracę z rodziną; albo</a:t>
            </a: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15000"/>
              </a:lnSpc>
              <a:buFont typeface="+mj-lt"/>
              <a:buAutoNum type="alphaLcParenR"/>
            </a:pPr>
            <a:r>
              <a:rPr lang="pl-PL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podmiot ekonomii społecznej; albo</a:t>
            </a: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15000"/>
              </a:lnSpc>
              <a:buFont typeface="+mj-lt"/>
              <a:buAutoNum type="alphaLcParenR"/>
            </a:pPr>
            <a:r>
              <a:rPr lang="pl-PL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podmiot świadczący usługi społeczne użyteczności publicznej, w tym m.in. ośrodek wsparcia (w tym specjalistyczny ośrodek wsparcia), instytucja wspierania rodziny i systemu pieczy zastępczej, placówka wsparcia dziennego, jednostka specjalistycznego poradnictwa; albo</a:t>
            </a: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15000"/>
              </a:lnSpc>
              <a:buFont typeface="+mj-lt"/>
              <a:buAutoNum type="alphaLcParenR"/>
            </a:pPr>
            <a:r>
              <a:rPr lang="pl-PL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kościół i związek wyznaniowy oraz osoba prawna kościoła i związku wyznaniowego; albo </a:t>
            </a: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15000"/>
              </a:lnSpc>
              <a:buFont typeface="+mj-lt"/>
              <a:buAutoNum type="alphaLcParenR"/>
            </a:pPr>
            <a:r>
              <a:rPr lang="pl-PL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podmiot wymieniony w art. 3 ust. 2 i 3 ustawy o pożytku publicznym i o wolontariacie statutowo działający w obszarze pomocy i integracji społecznej.</a:t>
            </a: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lang="pl-PL" sz="5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spcBef>
                <a:spcPct val="0"/>
              </a:spcBef>
              <a:buNone/>
              <a:defRPr/>
            </a:pPr>
            <a:endParaRPr lang="pl-PL" sz="5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spcBef>
                <a:spcPct val="0"/>
              </a:spcBef>
              <a:buFont typeface="+mj-lt"/>
              <a:buAutoNum type="arabicPeriod"/>
              <a:defRPr/>
            </a:pPr>
            <a:endParaRPr lang="pl-PL" sz="5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spcBef>
                <a:spcPct val="0"/>
              </a:spcBef>
              <a:buFont typeface="+mj-lt"/>
              <a:buAutoNum type="arabicPeriod"/>
              <a:defRPr/>
            </a:pPr>
            <a:endParaRPr lang="pl-PL" sz="1600" dirty="0">
              <a:latin typeface="+mn-lt"/>
              <a:cs typeface="Arial" panose="020B0604020202020204" pitchFamily="34" charset="0"/>
            </a:endParaRPr>
          </a:p>
          <a:p>
            <a:pPr marL="342900" indent="-342900" algn="just">
              <a:spcBef>
                <a:spcPct val="0"/>
              </a:spcBef>
              <a:buFont typeface="+mj-lt"/>
              <a:buAutoNum type="arabicPeriod"/>
              <a:defRPr/>
            </a:pPr>
            <a:endParaRPr lang="pl-PL" sz="1600" dirty="0">
              <a:latin typeface="+mn-lt"/>
              <a:cs typeface="Arial" panose="020B0604020202020204" pitchFamily="34" charset="0"/>
            </a:endParaRPr>
          </a:p>
          <a:p>
            <a:pPr marL="342900" indent="-342900" algn="just">
              <a:spcBef>
                <a:spcPct val="0"/>
              </a:spcBef>
              <a:buFont typeface="+mj-lt"/>
              <a:buAutoNum type="arabicPeriod"/>
              <a:defRPr/>
            </a:pPr>
            <a:endParaRPr lang="pl-PL" sz="1600" dirty="0">
              <a:latin typeface="+mn-lt"/>
              <a:cs typeface="Arial" panose="020B0604020202020204" pitchFamily="34" charset="0"/>
            </a:endParaRPr>
          </a:p>
          <a:p>
            <a:pPr marL="457200" indent="-457200" algn="just">
              <a:spcBef>
                <a:spcPct val="0"/>
              </a:spcBef>
              <a:buFont typeface="+mj-lt"/>
              <a:buAutoNum type="arabicPeriod" startAt="6"/>
              <a:defRPr/>
            </a:pPr>
            <a:endParaRPr lang="pl-PL" sz="1600" dirty="0">
              <a:latin typeface="+mn-lt"/>
              <a:cs typeface="Arial" panose="020B0604020202020204" pitchFamily="34" charset="0"/>
            </a:endParaRPr>
          </a:p>
          <a:p>
            <a:pPr marL="457200" indent="-457200" algn="just">
              <a:spcBef>
                <a:spcPct val="0"/>
              </a:spcBef>
              <a:buFont typeface="+mj-lt"/>
              <a:buAutoNum type="arabicPeriod" startAt="6"/>
              <a:defRPr/>
            </a:pPr>
            <a:endParaRPr lang="pl-PL" sz="1600" dirty="0">
              <a:latin typeface="+mn-lt"/>
              <a:cs typeface="Arial" panose="020B0604020202020204" pitchFamily="34" charset="0"/>
            </a:endParaRPr>
          </a:p>
          <a:p>
            <a:pPr marL="457200" indent="-457200" algn="just">
              <a:spcBef>
                <a:spcPct val="0"/>
              </a:spcBef>
              <a:buFont typeface="+mj-lt"/>
              <a:buAutoNum type="arabicPeriod" startAt="6"/>
              <a:defRPr/>
            </a:pPr>
            <a:endParaRPr lang="pl-PL" sz="1600" dirty="0">
              <a:latin typeface="+mn-lt"/>
              <a:cs typeface="Arial" panose="020B0604020202020204" pitchFamily="34" charset="0"/>
            </a:endParaRPr>
          </a:p>
          <a:p>
            <a:pPr marL="457200" indent="-457200" algn="just">
              <a:spcBef>
                <a:spcPct val="0"/>
              </a:spcBef>
              <a:buFont typeface="+mj-lt"/>
              <a:buAutoNum type="arabicPeriod" startAt="6"/>
              <a:defRPr/>
            </a:pPr>
            <a:endParaRPr lang="pl-PL" sz="1600" dirty="0">
              <a:latin typeface="+mn-lt"/>
              <a:cs typeface="Arial" panose="020B0604020202020204" pitchFamily="34" charset="0"/>
            </a:endParaRPr>
          </a:p>
          <a:p>
            <a:pPr marL="457200" indent="-457200" algn="just">
              <a:spcBef>
                <a:spcPct val="0"/>
              </a:spcBef>
              <a:buFont typeface="+mj-lt"/>
              <a:buAutoNum type="arabicPeriod" startAt="6"/>
              <a:defRPr/>
            </a:pPr>
            <a:endParaRPr lang="pl-PL" sz="1600" dirty="0">
              <a:latin typeface="+mn-lt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120919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8D9802DD-77D5-A584-5B4F-1A4AAF31F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417" y="532134"/>
            <a:ext cx="9852728" cy="979757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pl-PL" sz="2200" b="1" kern="0" dirty="0">
                <a:effectLst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Działanie </a:t>
            </a:r>
            <a:r>
              <a:rPr lang="pl-PL" sz="2200" kern="0" dirty="0"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8</a:t>
            </a:r>
            <a:r>
              <a:rPr lang="pl-PL" sz="2200" b="1" kern="0" dirty="0">
                <a:effectLst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.8 Ws</a:t>
            </a:r>
            <a:r>
              <a:rPr lang="pl-PL" sz="2200" kern="0" dirty="0"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parcie rodziny i pieczy zastępczej </a:t>
            </a:r>
            <a:r>
              <a:rPr lang="pl-PL" sz="2200" b="1" kern="0" dirty="0">
                <a:effectLst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– kryteria specyficzne</a:t>
            </a:r>
            <a:br>
              <a:rPr lang="pl-PL" sz="1800" b="1" kern="0" dirty="0">
                <a:effectLst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</a:br>
            <a:r>
              <a:rPr lang="pl-P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Typ projektu 6. Rozwó</a:t>
            </a:r>
            <a:r>
              <a:rPr lang="pl-PL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 usług specjalistycznych i interwencyjnych dla osób doświadczających kryzysu (…)</a:t>
            </a:r>
            <a:br>
              <a:rPr lang="pl-P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pl-PL" sz="1600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931" y="1322962"/>
            <a:ext cx="10448214" cy="472764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spcBef>
                <a:spcPct val="0"/>
              </a:spcBef>
              <a:buNone/>
              <a:defRPr/>
            </a:pPr>
            <a:r>
              <a:rPr lang="pl-PL" sz="18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Kryteria dostępu:</a:t>
            </a:r>
            <a:endParaRPr lang="pl-PL" sz="1700" b="1" i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>
              <a:lnSpc>
                <a:spcPct val="120000"/>
              </a:lnSpc>
              <a:spcBef>
                <a:spcPct val="0"/>
              </a:spcBef>
              <a:buFont typeface="+mj-lt"/>
              <a:buAutoNum type="arabicPeriod" startAt="2"/>
              <a:defRPr/>
            </a:pPr>
            <a:r>
              <a:rPr lang="pl-PL" sz="1700" b="1" dirty="0">
                <a:latin typeface="Arial" panose="020B0604020202020204" pitchFamily="34" charset="0"/>
                <a:cs typeface="Arial" panose="020B0604020202020204" pitchFamily="34" charset="0"/>
              </a:rPr>
              <a:t>Zgodność projektu z SZOP: </a:t>
            </a:r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projekt jest zgodny z zapisami Karty Działania 8.8 Wsparcie rodziny i pieczy zastępczej Priorytetu VIII Zwiększenie spójności społecznej Szczegółowego Opisu Priorytetów programu Fundusze Europejskie dla Lubelskiego 2021-2027 obowiązującego w dniu ogłoszenia naboru.</a:t>
            </a:r>
          </a:p>
          <a:p>
            <a:pPr marL="0" indent="0" algn="just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pl-PL" sz="17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</a:t>
            </a:r>
            <a:r>
              <a:rPr lang="pl-PL" sz="17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[przyjęty przez Zarząd Województwa Lubelskiego w dniu 12 maja 2023 r.]</a:t>
            </a:r>
          </a:p>
          <a:p>
            <a:pPr marL="228600" indent="-228600" algn="just">
              <a:lnSpc>
                <a:spcPct val="120000"/>
              </a:lnSpc>
              <a:spcBef>
                <a:spcPct val="0"/>
              </a:spcBef>
              <a:buFont typeface="+mj-lt"/>
              <a:buAutoNum type="arabicPeriod" startAt="3"/>
              <a:defRPr/>
            </a:pPr>
            <a:r>
              <a:rPr lang="pl-PL" sz="17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Liczba wniosków: </a:t>
            </a:r>
            <a:r>
              <a:rPr lang="pl-PL" sz="17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Wnioskodawca składa nie więcej niż jeden wniosek o dofinansowanie projektu w ramach naboru.</a:t>
            </a:r>
          </a:p>
          <a:p>
            <a:pPr marL="228600" indent="-228600" algn="just">
              <a:lnSpc>
                <a:spcPct val="120000"/>
              </a:lnSpc>
              <a:spcBef>
                <a:spcPct val="0"/>
              </a:spcBef>
              <a:buFont typeface="+mj-lt"/>
              <a:buAutoNum type="arabicPeriod" startAt="3"/>
              <a:defRPr/>
            </a:pPr>
            <a:r>
              <a:rPr lang="pl-PL" sz="1700" b="1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Doświadczenie wnioskodawcy i partnera (o ile dotyczy): </a:t>
            </a:r>
            <a:r>
              <a:rPr lang="pl-PL" sz="17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Wnioskodawca i partner (o ile dotyczy) posiada co najmniej 2-letnie doświadczenie:</a:t>
            </a:r>
          </a:p>
          <a:p>
            <a:pPr marL="685802" lvl="1" indent="-22860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+mj-lt"/>
              <a:buAutoNum type="alphaLcParenR"/>
            </a:pPr>
            <a:r>
              <a:rPr lang="pl-PL" sz="17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 pracy z grupą docelową, którą zamierza objąć wsparciem oraz</a:t>
            </a:r>
          </a:p>
          <a:p>
            <a:pPr marL="685802" lvl="1" indent="-22860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+mj-lt"/>
              <a:buAutoNum type="alphaLcParenR"/>
            </a:pPr>
            <a:r>
              <a:rPr lang="pl-PL" sz="17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 zakresie merytorycznym, którego dotyczy projekt.</a:t>
            </a:r>
            <a:endParaRPr lang="pl-PL" sz="17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28600" indent="-22860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+mj-lt"/>
              <a:buAutoNum type="arabicPeriod" startAt="3"/>
            </a:pPr>
            <a:r>
              <a:rPr lang="pl-PL" sz="17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Grupa docelowa: </a:t>
            </a:r>
            <a:r>
              <a:rPr lang="pl-PL" sz="17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Projekt skierowany jest wyłącznie do osób zamieszkujących, uczących się lub pracujących na obszarze województwa lubelskiego w rozumieniu przepisów Kodeksu Cywilnego lub do podmiotów posiadających siedzibę na obszarze województwa lubelskiego w rozumieniu przepisów Kodeksu Cywilnego. </a:t>
            </a:r>
          </a:p>
          <a:p>
            <a:pPr marL="228600" indent="-22860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+mj-lt"/>
              <a:buAutoNum type="arabicPeriod" startAt="3"/>
            </a:pPr>
            <a:r>
              <a:rPr lang="pl-PL" sz="17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Diagnoza potrzeb: </a:t>
            </a:r>
            <a:r>
              <a:rPr lang="pl-PL" sz="17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Projekt odpowiada na potrzeby i problemy grupy docelowej, zidentyfikowane na obszarze jego realizacji. </a:t>
            </a:r>
          </a:p>
          <a:p>
            <a:pPr marL="228600" indent="-22860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+mj-lt"/>
              <a:buAutoNum type="arabicPeriod" startAt="3"/>
            </a:pPr>
            <a:endParaRPr lang="pl-PL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28600" indent="-22860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+mj-lt"/>
              <a:buAutoNum type="arabicPeriod" startAt="3"/>
            </a:pPr>
            <a:endParaRPr lang="pl-PL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28600" indent="-228600" algn="just">
              <a:lnSpc>
                <a:spcPct val="120000"/>
              </a:lnSpc>
              <a:spcBef>
                <a:spcPct val="0"/>
              </a:spcBef>
              <a:buFont typeface="+mj-lt"/>
              <a:buAutoNum type="arabicPeriod" startAt="3"/>
              <a:defRPr/>
            </a:pPr>
            <a:endParaRPr lang="pl-PL" sz="12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228600" indent="-228600" algn="just">
              <a:lnSpc>
                <a:spcPct val="120000"/>
              </a:lnSpc>
              <a:spcBef>
                <a:spcPct val="0"/>
              </a:spcBef>
              <a:buFont typeface="+mj-lt"/>
              <a:buAutoNum type="arabicPeriod" startAt="3"/>
              <a:defRPr/>
            </a:pPr>
            <a:endParaRPr lang="pl-PL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2" lvl="1" indent="0" algn="just">
              <a:lnSpc>
                <a:spcPct val="120000"/>
              </a:lnSpc>
              <a:spcBef>
                <a:spcPct val="0"/>
              </a:spcBef>
              <a:buNone/>
              <a:defRPr/>
            </a:pPr>
            <a:endParaRPr lang="pl-PL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lang="pl-PL" sz="5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spcBef>
                <a:spcPct val="0"/>
              </a:spcBef>
              <a:buNone/>
              <a:defRPr/>
            </a:pPr>
            <a:endParaRPr lang="pl-PL" sz="5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spcBef>
                <a:spcPct val="0"/>
              </a:spcBef>
              <a:buFont typeface="+mj-lt"/>
              <a:buAutoNum type="arabicPeriod"/>
              <a:defRPr/>
            </a:pPr>
            <a:endParaRPr lang="pl-PL" sz="5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spcBef>
                <a:spcPct val="0"/>
              </a:spcBef>
              <a:buFont typeface="+mj-lt"/>
              <a:buAutoNum type="arabicPeriod"/>
              <a:defRPr/>
            </a:pPr>
            <a:endParaRPr lang="pl-PL" sz="1600" dirty="0">
              <a:latin typeface="+mn-lt"/>
              <a:cs typeface="Arial" panose="020B0604020202020204" pitchFamily="34" charset="0"/>
            </a:endParaRPr>
          </a:p>
          <a:p>
            <a:pPr marL="342900" indent="-342900" algn="just">
              <a:spcBef>
                <a:spcPct val="0"/>
              </a:spcBef>
              <a:buFont typeface="+mj-lt"/>
              <a:buAutoNum type="arabicPeriod"/>
              <a:defRPr/>
            </a:pPr>
            <a:endParaRPr lang="pl-PL" sz="1600" dirty="0">
              <a:latin typeface="+mn-lt"/>
              <a:cs typeface="Arial" panose="020B0604020202020204" pitchFamily="34" charset="0"/>
            </a:endParaRPr>
          </a:p>
          <a:p>
            <a:pPr marL="342900" indent="-342900" algn="just">
              <a:spcBef>
                <a:spcPct val="0"/>
              </a:spcBef>
              <a:buFont typeface="+mj-lt"/>
              <a:buAutoNum type="arabicPeriod"/>
              <a:defRPr/>
            </a:pPr>
            <a:endParaRPr lang="pl-PL" sz="1600" dirty="0">
              <a:latin typeface="+mn-lt"/>
              <a:cs typeface="Arial" panose="020B0604020202020204" pitchFamily="34" charset="0"/>
            </a:endParaRPr>
          </a:p>
          <a:p>
            <a:pPr marL="457200" indent="-457200" algn="just">
              <a:spcBef>
                <a:spcPct val="0"/>
              </a:spcBef>
              <a:buFont typeface="+mj-lt"/>
              <a:buAutoNum type="arabicPeriod" startAt="6"/>
              <a:defRPr/>
            </a:pPr>
            <a:endParaRPr lang="pl-PL" sz="1600" dirty="0">
              <a:latin typeface="+mn-lt"/>
              <a:cs typeface="Arial" panose="020B0604020202020204" pitchFamily="34" charset="0"/>
            </a:endParaRPr>
          </a:p>
          <a:p>
            <a:pPr marL="457200" indent="-457200" algn="just">
              <a:spcBef>
                <a:spcPct val="0"/>
              </a:spcBef>
              <a:buFont typeface="+mj-lt"/>
              <a:buAutoNum type="arabicPeriod" startAt="6"/>
              <a:defRPr/>
            </a:pPr>
            <a:endParaRPr lang="pl-PL" sz="1600" dirty="0">
              <a:latin typeface="+mn-lt"/>
              <a:cs typeface="Arial" panose="020B0604020202020204" pitchFamily="34" charset="0"/>
            </a:endParaRPr>
          </a:p>
          <a:p>
            <a:pPr marL="457200" indent="-457200" algn="just">
              <a:spcBef>
                <a:spcPct val="0"/>
              </a:spcBef>
              <a:buFont typeface="+mj-lt"/>
              <a:buAutoNum type="arabicPeriod" startAt="6"/>
              <a:defRPr/>
            </a:pPr>
            <a:endParaRPr lang="pl-PL" sz="1600" dirty="0">
              <a:latin typeface="+mn-lt"/>
              <a:cs typeface="Arial" panose="020B0604020202020204" pitchFamily="34" charset="0"/>
            </a:endParaRPr>
          </a:p>
          <a:p>
            <a:pPr marL="457200" indent="-457200" algn="just">
              <a:spcBef>
                <a:spcPct val="0"/>
              </a:spcBef>
              <a:buFont typeface="+mj-lt"/>
              <a:buAutoNum type="arabicPeriod" startAt="6"/>
              <a:defRPr/>
            </a:pPr>
            <a:endParaRPr lang="pl-PL" sz="1600" dirty="0">
              <a:latin typeface="+mn-lt"/>
              <a:cs typeface="Arial" panose="020B0604020202020204" pitchFamily="34" charset="0"/>
            </a:endParaRPr>
          </a:p>
          <a:p>
            <a:pPr marL="457200" indent="-457200" algn="just">
              <a:spcBef>
                <a:spcPct val="0"/>
              </a:spcBef>
              <a:buFont typeface="+mj-lt"/>
              <a:buAutoNum type="arabicPeriod" startAt="6"/>
              <a:defRPr/>
            </a:pPr>
            <a:endParaRPr lang="pl-PL" sz="1600" dirty="0">
              <a:latin typeface="+mn-lt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182933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61EDF34C-4FFB-C88E-7C48-42101FF15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254" y="322133"/>
            <a:ext cx="10189057" cy="9797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altLang="pl-PL" sz="20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KRYTERIA OGÓLNE</a:t>
            </a:r>
            <a:br>
              <a:rPr lang="pl-PL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000" dirty="0">
                <a:latin typeface="+mn-lt"/>
                <a:cs typeface="Arial" panose="020B0604020202020204" pitchFamily="34" charset="0"/>
              </a:rPr>
              <a:t>Kryteria merytoryczne</a:t>
            </a: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9143" y="1360613"/>
            <a:ext cx="9733714" cy="3985080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  <a:tabLst>
                <a:tab pos="228600" algn="l"/>
              </a:tabLst>
            </a:pPr>
            <a:r>
              <a:rPr lang="x-none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Wymagana liczba punktów pozwalająca na uwzględnienie projektu przy podejmowaniu decyzji w zakresie wybrania do dofinansowania wynosi </a:t>
            </a:r>
            <a:r>
              <a:rPr lang="x-none" sz="1600" b="1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minimum 60% ogółem za spełnienie kryteriów ogólnych </a:t>
            </a:r>
            <a:r>
              <a:rPr lang="pl-PL" sz="1600" b="1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merytorycznych</a:t>
            </a:r>
            <a:r>
              <a:rPr lang="x-none" sz="1600" b="1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(tj. minimum 48 punktów) oraz minimum 60% punktów możliwych do uzyskania w każdej części </a:t>
            </a:r>
            <a:r>
              <a:rPr lang="pl-PL" sz="1600" b="1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karty </a:t>
            </a:r>
            <a:r>
              <a:rPr lang="x-none" sz="1600" b="1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oceny</a:t>
            </a:r>
            <a:r>
              <a:rPr lang="x-none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tj.:</a:t>
            </a:r>
            <a:endParaRPr lang="pl-PL" sz="1600" u="none" strike="noStrike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143000" lvl="2" indent="-2286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arenR"/>
            </a:pPr>
            <a:r>
              <a:rPr lang="x-none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część </a:t>
            </a:r>
            <a:r>
              <a:rPr lang="pl-PL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D.</a:t>
            </a:r>
            <a:r>
              <a:rPr lang="x-none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 </a:t>
            </a:r>
            <a:r>
              <a:rPr lang="pl-PL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x-none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arty oceny formalno-merytorycznej: Charakterystyka projektu,</a:t>
            </a: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143000" lvl="2" indent="-2286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arenR"/>
            </a:pPr>
            <a:r>
              <a:rPr lang="x-none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część </a:t>
            </a:r>
            <a:r>
              <a:rPr lang="pl-PL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</a:t>
            </a:r>
            <a:r>
              <a:rPr lang="x-none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.II </a:t>
            </a:r>
            <a:r>
              <a:rPr lang="pl-PL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x-none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arty oceny formalno-merytorycznej: Sposób realizacji projektu,</a:t>
            </a: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143000" lvl="2" indent="-2286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arenR"/>
            </a:pPr>
            <a:r>
              <a:rPr lang="x-none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część </a:t>
            </a:r>
            <a:r>
              <a:rPr lang="pl-PL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</a:t>
            </a:r>
            <a:r>
              <a:rPr lang="x-none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.III </a:t>
            </a:r>
            <a:r>
              <a:rPr lang="pl-PL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x-none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arty oceny formalno-merytorycznej: Potencjał i doświadczenie projektodawcy  (w tym partnerów),</a:t>
            </a: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143000" lvl="2" indent="-2286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arenR"/>
            </a:pPr>
            <a:r>
              <a:rPr lang="x-none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część </a:t>
            </a:r>
            <a:r>
              <a:rPr lang="pl-PL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</a:t>
            </a:r>
            <a:r>
              <a:rPr lang="x-none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.IV </a:t>
            </a:r>
            <a:r>
              <a:rPr lang="pl-PL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x-none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arty oceny formalno-merytorycznej: Budżet projektu.</a:t>
            </a: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143000" lvl="2" indent="-2286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arenR"/>
            </a:pPr>
            <a:endParaRPr lang="pl-PL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44" indent="-28575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pl-PL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Każdorazowo, w każdej części </a:t>
            </a:r>
            <a:r>
              <a:rPr lang="x-none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</a:t>
            </a:r>
            <a:r>
              <a:rPr lang="pl-PL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ty</a:t>
            </a:r>
            <a:r>
              <a:rPr lang="x-none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oceny formalno-merytorycznej</a:t>
            </a:r>
            <a:r>
              <a:rPr lang="pl-PL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oceniający uzasadnia ocenę kryterium ogólnego merytorycznego.</a:t>
            </a:r>
          </a:p>
          <a:p>
            <a:pPr marL="914400" lvl="2" indent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Clr>
                <a:srgbClr val="002060"/>
              </a:buClr>
              <a:buNone/>
            </a:pPr>
            <a:endParaRPr lang="pl-PL" sz="1800" dirty="0">
              <a:latin typeface="+mn-lt"/>
            </a:endParaRPr>
          </a:p>
          <a:p>
            <a:pPr marL="0" indent="0">
              <a:spcAft>
                <a:spcPts val="600"/>
              </a:spcAft>
              <a:buClr>
                <a:srgbClr val="002060"/>
              </a:buClr>
              <a:buNone/>
            </a:pPr>
            <a:endParaRPr lang="pl-PL" sz="1800" dirty="0">
              <a:latin typeface="+mn-lt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415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8D9802DD-77D5-A584-5B4F-1A4AAF31F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506" y="448591"/>
            <a:ext cx="11434195" cy="83307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altLang="pl-PL" sz="20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KRYTERIA OGÓLNE</a:t>
            </a:r>
            <a:br>
              <a:rPr lang="pl-PL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000" dirty="0">
                <a:latin typeface="+mn-lt"/>
                <a:cs typeface="Arial" panose="020B0604020202020204" pitchFamily="34" charset="0"/>
              </a:rPr>
              <a:t>Kryteria merytoryczne</a:t>
            </a:r>
            <a:br>
              <a:rPr lang="pl-PL" sz="2000" dirty="0">
                <a:latin typeface="+mn-lt"/>
                <a:cs typeface="Arial" panose="020B0604020202020204" pitchFamily="34" charset="0"/>
              </a:rPr>
            </a:br>
            <a:r>
              <a:rPr lang="pl-PL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9635" y="1340467"/>
            <a:ext cx="9852729" cy="3958954"/>
          </a:xfrm>
        </p:spPr>
        <p:txBody>
          <a:bodyPr>
            <a:noAutofit/>
          </a:bodyPr>
          <a:lstStyle/>
          <a:p>
            <a:pPr marL="457200" indent="-457200" algn="just"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Adekwatność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 celu 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głównego projektu do celu szczegółowego wskazanego w Programie Fundusze Europejskie dla Lubelskiego 2021-2027 oraz opisanych w nim problemów.</a:t>
            </a:r>
          </a:p>
          <a:p>
            <a:pPr marL="457200" indent="-457200" algn="just"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Prawidłowość opisu 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grupy docelowej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 algn="just"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Trafność doboru i opisu </a:t>
            </a:r>
            <a:r>
              <a:rPr lang="pl-PL" sz="16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zadań</a:t>
            </a:r>
            <a:r>
              <a:rPr lang="pl-PL" sz="1600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 algn="just"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Racjonalność </a:t>
            </a:r>
            <a:r>
              <a:rPr lang="pl-PL" sz="16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harmonogramu</a:t>
            </a:r>
            <a:r>
              <a:rPr lang="pl-PL" sz="1600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realizacji projektu.</a:t>
            </a:r>
          </a:p>
          <a:p>
            <a:pPr marL="457200" indent="-457200" algn="just"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Prawidłowość założonych </a:t>
            </a:r>
            <a:r>
              <a:rPr lang="pl-PL" sz="16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wskaźników</a:t>
            </a:r>
            <a:r>
              <a:rPr lang="pl-PL" sz="1600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i trwałość rezultatów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 algn="just"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Prawidłowość opisu 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ryzyka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 w projekcie.</a:t>
            </a:r>
          </a:p>
          <a:p>
            <a:pPr marL="457200" indent="-457200" algn="just"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Efektywność sposobu </a:t>
            </a: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zarządzania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 projektem.</a:t>
            </a:r>
          </a:p>
          <a:p>
            <a:pPr marL="457200" indent="-457200" algn="just"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Doświadczenie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 wnioskodawcy i partner-ów (o ile dotyczy).</a:t>
            </a:r>
          </a:p>
          <a:p>
            <a:pPr marL="457200" indent="-457200" algn="just"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Potencjał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 wnioskodawcy i partnerów (o ile dotyczy).</a:t>
            </a:r>
          </a:p>
          <a:p>
            <a:pPr marL="457200" indent="-457200" algn="just"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Kwalifikowalność </a:t>
            </a:r>
            <a:r>
              <a:rPr lang="pl-PL" sz="1600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wydatków.</a:t>
            </a:r>
          </a:p>
          <a:p>
            <a:pPr marL="457200" indent="-457200" algn="just"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Efektywność</a:t>
            </a:r>
            <a:r>
              <a:rPr lang="pl-PL" sz="1600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wydatków.</a:t>
            </a:r>
          </a:p>
          <a:p>
            <a:pPr marL="457200" indent="-457200" algn="just">
              <a:spcBef>
                <a:spcPct val="0"/>
              </a:spcBef>
              <a:spcAft>
                <a:spcPts val="600"/>
              </a:spcAft>
              <a:buClrTx/>
              <a:buFont typeface="+mj-lt"/>
              <a:buAutoNum type="arabicPeriod"/>
              <a:defRPr/>
            </a:pPr>
            <a:r>
              <a:rPr lang="pl-PL" sz="1600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Prawidłowość sporządzenia </a:t>
            </a:r>
            <a:r>
              <a:rPr lang="pl-PL" sz="16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budżetu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spcAft>
                <a:spcPts val="600"/>
              </a:spcAft>
              <a:buClrTx/>
              <a:buFont typeface="+mj-lt"/>
              <a:buAutoNum type="arabicPeriod"/>
            </a:pPr>
            <a:endParaRPr lang="pl-PL" sz="1800" dirty="0"/>
          </a:p>
        </p:txBody>
      </p:sp>
    </p:spTree>
    <p:extLst>
      <p:ext uri="{BB962C8B-B14F-4D97-AF65-F5344CB8AC3E}">
        <p14:creationId xmlns:p14="http://schemas.microsoft.com/office/powerpoint/2010/main" val="37010601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61EDF34C-4FFB-C88E-7C48-42101FF15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254" y="322133"/>
            <a:ext cx="10189057" cy="9797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altLang="pl-PL" sz="20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KRYTERIA SPECYFICZNE</a:t>
            </a:r>
            <a:br>
              <a:rPr lang="pl-PL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000" dirty="0">
                <a:latin typeface="+mn-lt"/>
                <a:cs typeface="Arial" panose="020B0604020202020204" pitchFamily="34" charset="0"/>
              </a:rPr>
              <a:t>Kryteria premiujące</a:t>
            </a: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9143" y="1360613"/>
            <a:ext cx="9733714" cy="3985080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  <a:tabLst>
                <a:tab pos="228600" algn="l"/>
              </a:tabLst>
            </a:pPr>
            <a:r>
              <a:rPr lang="x-none" sz="18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Każdorazowo w ramach oceny formalno-merytorycznej oceniający dokonuje sprawdzenia spełnienia przez projekt </a:t>
            </a:r>
            <a:r>
              <a:rPr lang="x-none" sz="1800" b="1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wszystkich kryteriów</a:t>
            </a:r>
            <a:r>
              <a:rPr lang="pl-PL" sz="1800" b="1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specyficznych premiujących</a:t>
            </a:r>
            <a:r>
              <a:rPr lang="x-none" sz="18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pl-PL" sz="1800" u="none" strike="noStrike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  <a:tabLst>
                <a:tab pos="228600" algn="l"/>
              </a:tabLst>
            </a:pPr>
            <a:endParaRPr lang="pl-PL" sz="1800" u="none" strike="noStrike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  <a:tabLst>
                <a:tab pos="228600" algn="l"/>
              </a:tabLst>
            </a:pPr>
            <a:r>
              <a:rPr lang="pl-PL" sz="1800" dirty="0">
                <a:latin typeface="Arial" panose="020B0604020202020204" pitchFamily="34" charset="0"/>
                <a:cs typeface="Arial" panose="020B0604020202020204" pitchFamily="34" charset="0"/>
              </a:rPr>
              <a:t>Przyznanie 0 punktów nie dyskwalifikuje z możliwości uzyskania dofinansowania.</a:t>
            </a: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  <a:tabLst>
                <a:tab pos="228600" algn="l"/>
              </a:tabLst>
            </a:pPr>
            <a:endParaRPr lang="pl-PL" sz="18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  <a:tabLst>
                <a:tab pos="228600" algn="l"/>
              </a:tabLst>
            </a:pP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Kryteria 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specyficzne </a:t>
            </a: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premiujące są doliczane do ostatecznej liczby punktów wyłącznie w sytuacji, gdy projekt uzyskał co najmniej 60% punktów w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poszczególnych częściach oceny kryteriów ogólnych 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merytorycznych</a:t>
            </a: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oraz spełnia wszystkie kryteria 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ogólne formalne</a:t>
            </a: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kryteria 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ogólne horyzontalne </a:t>
            </a: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oraz kryteria 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specyficzne dostępu</a:t>
            </a: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lub istnieje możliwość uzupełnienia/poprawy projektu w zakresie spełnienia tych kryteriów na etapie negocjacji.</a:t>
            </a:r>
            <a:endParaRPr lang="pl-PL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914400" lvl="2" indent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Clr>
                <a:srgbClr val="002060"/>
              </a:buClr>
              <a:buNone/>
            </a:pPr>
            <a:endParaRPr lang="pl-PL" sz="1800" dirty="0">
              <a:latin typeface="+mn-lt"/>
            </a:endParaRPr>
          </a:p>
          <a:p>
            <a:pPr marL="0" indent="0">
              <a:spcAft>
                <a:spcPts val="600"/>
              </a:spcAft>
              <a:buClr>
                <a:srgbClr val="002060"/>
              </a:buClr>
              <a:buNone/>
            </a:pPr>
            <a:endParaRPr lang="pl-PL" sz="1800" dirty="0">
              <a:latin typeface="+mn-lt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462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8D9802DD-77D5-A584-5B4F-1A4AAF31F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636" y="521931"/>
            <a:ext cx="9852728" cy="979757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2200" b="1" kern="0" dirty="0">
                <a:effectLst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Działanie </a:t>
            </a:r>
            <a:r>
              <a:rPr lang="pl-PL" sz="2200" kern="0" dirty="0"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8</a:t>
            </a:r>
            <a:r>
              <a:rPr lang="pl-PL" sz="2200" b="1" kern="0" dirty="0">
                <a:effectLst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.8 Ws</a:t>
            </a:r>
            <a:r>
              <a:rPr lang="pl-PL" sz="2200" kern="0" dirty="0"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parcie rodziny i pieczy zastępczej </a:t>
            </a:r>
            <a:r>
              <a:rPr lang="pl-PL" sz="2200" b="1" kern="0" dirty="0">
                <a:effectLst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– kryteria specyficzne</a:t>
            </a:r>
            <a:br>
              <a:rPr lang="pl-PL" sz="2800" b="1" kern="0" dirty="0">
                <a:effectLst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</a:br>
            <a:r>
              <a:rPr lang="pl-PL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Typ projektu 6. Rozwó</a:t>
            </a:r>
            <a:r>
              <a:rPr lang="pl-PL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 usług specjalistycznych i interwencyjnych dla osób doświadczających kryzysu (…)</a:t>
            </a:r>
            <a:endParaRPr lang="pl-PL" sz="1600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967" y="1794164"/>
            <a:ext cx="8871407" cy="3526866"/>
          </a:xfrm>
        </p:spPr>
        <p:txBody>
          <a:bodyPr>
            <a:normAutofit lnSpcReduction="10000"/>
          </a:bodyPr>
          <a:lstStyle/>
          <a:p>
            <a:pPr marL="0" indent="0" algn="just">
              <a:spcBef>
                <a:spcPct val="0"/>
              </a:spcBef>
              <a:buNone/>
              <a:defRPr/>
            </a:pPr>
            <a:r>
              <a:rPr lang="pl-PL" sz="16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Kryteria premiujące:</a:t>
            </a:r>
          </a:p>
          <a:p>
            <a:pPr marL="342900" indent="-342900">
              <a:lnSpc>
                <a:spcPct val="12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pl-PL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Zakres wsparcia</a:t>
            </a:r>
            <a:r>
              <a:rPr lang="pl-P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Projekt zakłada wsparcie psychologiczne dedykowane dzieciom i młodzieży doświadczającej przemocy, dyskryminacji lub będących w kryzysie.</a:t>
            </a:r>
          </a:p>
          <a:p>
            <a:pPr marL="342900" indent="-342900">
              <a:lnSpc>
                <a:spcPct val="12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pl-PL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Zakres wsparcia: </a:t>
            </a:r>
            <a:r>
              <a:rPr lang="pl-PL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Projekt zakłada powstanie ośrodka interwencji kryzysowej lub punktu interwencji kryzysowej na obszarze powiatu/miasta na prawach powiatu, w którym nie funkcjonuje tego typu placówka.</a:t>
            </a:r>
          </a:p>
          <a:p>
            <a:pPr marL="342900" indent="-342900">
              <a:lnSpc>
                <a:spcPct val="12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pl-PL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Komplementarność wsparcia: </a:t>
            </a:r>
            <a:r>
              <a:rPr lang="pl-PL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Projekt zakłada komplementarność wsparcia z konkretnym projektem finansowanym ze środków UE, ze środków krajowych lub z innych źródeł, zrealizowanym przez beneficjenta lub partnera projektu, w tym z Europejskiego Funduszu Rozwoju Regionalnego.</a:t>
            </a:r>
          </a:p>
          <a:p>
            <a:pPr marL="342900" indent="-342900">
              <a:lnSpc>
                <a:spcPct val="12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pl-PL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Realizacja projektu:</a:t>
            </a:r>
            <a:r>
              <a:rPr lang="pl-P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Projekt będzie realizowany w partnerstwie składającym się z jednostki samorządu terytorialnego/jednostki organizacyjnej działającej w imieniu jednostki samorządu terytorialnego oraz organizacji pozarządowej</a:t>
            </a:r>
            <a:r>
              <a:rPr lang="pl-PL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20000"/>
              </a:lnSpc>
              <a:spcBef>
                <a:spcPct val="0"/>
              </a:spcBef>
              <a:buFont typeface="+mj-lt"/>
              <a:buAutoNum type="arabicPeriod"/>
              <a:defRPr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spcBef>
                <a:spcPct val="0"/>
              </a:spcBef>
              <a:buFont typeface="+mj-lt"/>
              <a:buAutoNum type="arabicPeriod" startAt="6"/>
              <a:defRPr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spcBef>
                <a:spcPct val="0"/>
              </a:spcBef>
              <a:buFont typeface="+mj-lt"/>
              <a:buAutoNum type="arabicPeriod" startAt="6"/>
              <a:defRPr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A06EC1D2-9C7D-660A-C60D-9A15D51DE785}"/>
              </a:ext>
            </a:extLst>
          </p:cNvPr>
          <p:cNvSpPr txBox="1"/>
          <p:nvPr/>
        </p:nvSpPr>
        <p:spPr>
          <a:xfrm>
            <a:off x="9653078" y="2050689"/>
            <a:ext cx="8365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pkt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35BED8E4-95CE-4937-4390-2E3AF29584CF}"/>
              </a:ext>
            </a:extLst>
          </p:cNvPr>
          <p:cNvSpPr txBox="1"/>
          <p:nvPr/>
        </p:nvSpPr>
        <p:spPr>
          <a:xfrm>
            <a:off x="9653078" y="2649614"/>
            <a:ext cx="8365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pkt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85BDB16C-9922-D948-795A-C4E2E6D353E7}"/>
              </a:ext>
            </a:extLst>
          </p:cNvPr>
          <p:cNvSpPr txBox="1"/>
          <p:nvPr/>
        </p:nvSpPr>
        <p:spPr>
          <a:xfrm>
            <a:off x="9653078" y="3614219"/>
            <a:ext cx="8365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pkt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C898C12C-5FBC-7B00-FC11-844423029D74}"/>
              </a:ext>
            </a:extLst>
          </p:cNvPr>
          <p:cNvSpPr txBox="1"/>
          <p:nvPr/>
        </p:nvSpPr>
        <p:spPr>
          <a:xfrm>
            <a:off x="9588224" y="4614847"/>
            <a:ext cx="8365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pkt</a:t>
            </a:r>
          </a:p>
        </p:txBody>
      </p:sp>
    </p:spTree>
    <p:extLst>
      <p:ext uri="{BB962C8B-B14F-4D97-AF65-F5344CB8AC3E}">
        <p14:creationId xmlns:p14="http://schemas.microsoft.com/office/powerpoint/2010/main" val="41799826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FCFF9B2A-B9EA-35DC-DEAB-E8FCD1AE5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635" y="459271"/>
            <a:ext cx="10189057" cy="9797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Negocjacje</a:t>
            </a:r>
            <a:br>
              <a:rPr lang="pl-PL" sz="2000" dirty="0"/>
            </a:br>
            <a:r>
              <a:rPr lang="pl-PL" sz="2000" dirty="0"/>
              <a:t>kryterium negocjacyjne</a:t>
            </a:r>
            <a:br>
              <a:rPr lang="pl-PL" sz="2000" dirty="0"/>
            </a:br>
            <a:endParaRPr lang="pl-PL" sz="2000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1D79F7C2-0D86-E326-0A1B-0804EF609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9635" y="1563325"/>
            <a:ext cx="9852729" cy="4897041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Kryterium negocjacyjne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Projekt po negocjacjach: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Negocjacje zakończyły się wynikiem pozytywnym, tj.: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projekt po negocjacjach został prawidłowo poprawiony/uzupełniony w zakresie spełniania kryteriów obligatoryjnych w terminie określonym przez Instytucję Organizującej Nabór (o ile dotyczy) oraz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zostały udzielone informacje i wyjaśnienia wymagane podczas negocjacji lub spełnione zostały warunki określone przez oceniających podczas negocjacji   w terminie określonym przez Instytucję Organizującej Nabór (o ile dotyczy) oraz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 projektu nie wprowadzono innych nieuzgodnionych w ramach negocjacji zmian.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  <a:p>
            <a:pPr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Font typeface="Wingdings" panose="05000000000000000000" pitchFamily="2" charset="2"/>
              <a:buChar char="ü"/>
              <a:defRPr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Negocjacje prowadzone są </a:t>
            </a: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drogą elektroniczną w SOWA EFS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pl-PL" sz="1800" dirty="0">
              <a:latin typeface="+mn-lt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1038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FCFF9B2A-B9EA-35DC-DEAB-E8FCD1AE5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635" y="459271"/>
            <a:ext cx="10189057" cy="9797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Negocjacje</a:t>
            </a: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1D79F7C2-0D86-E326-0A1B-0804EF609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6576" y="2236634"/>
            <a:ext cx="7610808" cy="3306130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Negocjacje obejmują wszystkie kwestie wskazane przez oceniających w Kartach oceny formalno-merytorycznej związane z oceną kryteriów wyboru projektów. </a:t>
            </a: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Warunki negocjacyjne mogą objąć dodatkowe ustalenia podjęte już w toku negocjacji. 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 ustalaniu warunków negocjacyjnych może również uczestniczyć </a:t>
            </a:r>
            <a:r>
              <a:rPr lang="pl-PL" sz="18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Przewodniczący KOP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560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Informacje ogólne</a:t>
            </a:r>
            <a:br>
              <a:rPr lang="pl-PL" sz="2000" dirty="0"/>
            </a:br>
            <a:br>
              <a:rPr lang="pl-PL" sz="2000" dirty="0"/>
            </a:br>
            <a:r>
              <a:rPr lang="pl-PL" sz="2000" dirty="0"/>
              <a:t>nabór wniosków</a:t>
            </a: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7046" y="4155310"/>
            <a:ext cx="10222414" cy="1957253"/>
          </a:xfrm>
        </p:spPr>
        <p:txBody>
          <a:bodyPr>
            <a:normAutofit fontScale="92500" lnSpcReduction="10000"/>
          </a:bodyPr>
          <a:lstStyle/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Nabór rozpoczyna się w dniu udostępnienia formularza wniosku o dofinansowanie projektu w SOWA EFS w sposób umożliwiający składanie wniosków o dofinansowanie projektu.</a:t>
            </a:r>
          </a:p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Za dzień złożenia wniosku o dofinansowanie projektu należy uznać dzień wpływu wniosku do ION w formie elektronicznej w SOWA EFS.</a:t>
            </a:r>
          </a:p>
          <a:p>
            <a:pPr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 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ww. </a:t>
            </a: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terminie nie jest możliwe utworzenie wersji elektronicznej wniosku w 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SOWA </a:t>
            </a: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EFS i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przesłanie jej do IO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x-non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ts val="2700"/>
              </a:lnSpc>
              <a:buNone/>
            </a:pPr>
            <a:endParaRPr lang="pl-PL" sz="1800" dirty="0">
              <a:latin typeface="+mn-lt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2" name="Prostokąt: zaokrąglone rogi 1">
            <a:extLst>
              <a:ext uri="{FF2B5EF4-FFF2-40B4-BE49-F238E27FC236}">
                <a16:creationId xmlns:a16="http://schemas.microsoft.com/office/drawing/2014/main" id="{5ABE9FA8-5CDA-F518-C7C4-F98F397B7B39}"/>
              </a:ext>
            </a:extLst>
          </p:cNvPr>
          <p:cNvSpPr/>
          <p:nvPr/>
        </p:nvSpPr>
        <p:spPr>
          <a:xfrm>
            <a:off x="1974715" y="1601795"/>
            <a:ext cx="6638491" cy="1887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algn="ctr">
              <a:lnSpc>
                <a:spcPct val="115000"/>
              </a:lnSpc>
              <a:spcBef>
                <a:spcPts val="600"/>
              </a:spcBef>
              <a:spcAft>
                <a:spcPts val="200"/>
              </a:spcAft>
              <a:tabLst>
                <a:tab pos="270510" algn="l"/>
              </a:tabLst>
            </a:pP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Wnioski o dofinansowanie należy składać w terminie:</a:t>
            </a:r>
          </a:p>
          <a:p>
            <a:pPr marL="228600" algn="ctr">
              <a:lnSpc>
                <a:spcPct val="115000"/>
              </a:lnSpc>
              <a:spcBef>
                <a:spcPts val="600"/>
              </a:spcBef>
              <a:spcAft>
                <a:spcPts val="200"/>
              </a:spcAft>
              <a:tabLst>
                <a:tab pos="270510" algn="l"/>
              </a:tabLst>
            </a:pP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od dnia </a:t>
            </a:r>
            <a:r>
              <a:rPr lang="pl-PL" b="1" dirty="0">
                <a:latin typeface="Arial" panose="020B0604020202020204" pitchFamily="34" charset="0"/>
                <a:ea typeface="Times New Roman" panose="02020603050405020304" pitchFamily="18" charset="0"/>
              </a:rPr>
              <a:t>31</a:t>
            </a: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maja 2023 r.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algn="ctr">
              <a:lnSpc>
                <a:spcPct val="115000"/>
              </a:lnSpc>
              <a:tabLst>
                <a:tab pos="270510" algn="l"/>
              </a:tabLst>
            </a:pP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do dnia </a:t>
            </a:r>
            <a:r>
              <a:rPr lang="pl-PL" b="1" dirty="0">
                <a:latin typeface="Arial" panose="020B0604020202020204" pitchFamily="34" charset="0"/>
                <a:ea typeface="Times New Roman" panose="02020603050405020304" pitchFamily="18" charset="0"/>
              </a:rPr>
              <a:t>3 lipca</a:t>
            </a: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2023 r.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Prostokąt: zaokrąglone rogi 4">
            <a:extLst>
              <a:ext uri="{FF2B5EF4-FFF2-40B4-BE49-F238E27FC236}">
                <a16:creationId xmlns:a16="http://schemas.microsoft.com/office/drawing/2014/main" id="{E1650BF2-74FA-F2AE-59A3-433DF7F59DD2}"/>
              </a:ext>
            </a:extLst>
          </p:cNvPr>
          <p:cNvSpPr/>
          <p:nvPr/>
        </p:nvSpPr>
        <p:spPr>
          <a:xfrm>
            <a:off x="9769737" y="1783796"/>
            <a:ext cx="2080725" cy="59717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3A3916A2-2658-7C94-0A2E-68DF2D43C43D}"/>
              </a:ext>
            </a:extLst>
          </p:cNvPr>
          <p:cNvSpPr txBox="1"/>
          <p:nvPr/>
        </p:nvSpPr>
        <p:spPr>
          <a:xfrm>
            <a:off x="9981648" y="1183102"/>
            <a:ext cx="2080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nabór zamknięty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95A391A3-5527-89AB-BCCB-6C73BE59A4EC}"/>
              </a:ext>
            </a:extLst>
          </p:cNvPr>
          <p:cNvSpPr txBox="1"/>
          <p:nvPr/>
        </p:nvSpPr>
        <p:spPr>
          <a:xfrm>
            <a:off x="9784083" y="2564792"/>
            <a:ext cx="2080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forma elektroniczna</a:t>
            </a:r>
          </a:p>
        </p:txBody>
      </p:sp>
      <p:sp>
        <p:nvSpPr>
          <p:cNvPr id="10" name="Prostokąt: zaokrąglone rogi 9">
            <a:extLst>
              <a:ext uri="{FF2B5EF4-FFF2-40B4-BE49-F238E27FC236}">
                <a16:creationId xmlns:a16="http://schemas.microsoft.com/office/drawing/2014/main" id="{2AC4859A-66F2-E7E9-1D57-6FAB8C0D0A2B}"/>
              </a:ext>
            </a:extLst>
          </p:cNvPr>
          <p:cNvSpPr/>
          <p:nvPr/>
        </p:nvSpPr>
        <p:spPr>
          <a:xfrm>
            <a:off x="9784083" y="2481455"/>
            <a:ext cx="2080724" cy="63241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1" name="Prostokąt: zaokrąglone rogi 10">
            <a:extLst>
              <a:ext uri="{FF2B5EF4-FFF2-40B4-BE49-F238E27FC236}">
                <a16:creationId xmlns:a16="http://schemas.microsoft.com/office/drawing/2014/main" id="{6C21A134-0C84-2894-547F-092B5B87D359}"/>
              </a:ext>
            </a:extLst>
          </p:cNvPr>
          <p:cNvSpPr/>
          <p:nvPr/>
        </p:nvSpPr>
        <p:spPr>
          <a:xfrm>
            <a:off x="9769737" y="1070688"/>
            <a:ext cx="2080725" cy="59717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71BECA23-51E6-7752-41E7-86394B301869}"/>
              </a:ext>
            </a:extLst>
          </p:cNvPr>
          <p:cNvSpPr txBox="1"/>
          <p:nvPr/>
        </p:nvSpPr>
        <p:spPr>
          <a:xfrm>
            <a:off x="10258662" y="1904402"/>
            <a:ext cx="2059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SOWA EFS</a:t>
            </a:r>
          </a:p>
        </p:txBody>
      </p:sp>
      <p:sp>
        <p:nvSpPr>
          <p:cNvPr id="13" name="Prostokąt: zaokrąglone rogi 12">
            <a:extLst>
              <a:ext uri="{FF2B5EF4-FFF2-40B4-BE49-F238E27FC236}">
                <a16:creationId xmlns:a16="http://schemas.microsoft.com/office/drawing/2014/main" id="{D52365F9-8DC1-49EE-1D8D-22A969DAE881}"/>
              </a:ext>
            </a:extLst>
          </p:cNvPr>
          <p:cNvSpPr/>
          <p:nvPr/>
        </p:nvSpPr>
        <p:spPr>
          <a:xfrm>
            <a:off x="9784083" y="3214352"/>
            <a:ext cx="2080724" cy="63241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40617043-61F1-ACC5-BFF1-777AEE53FB12}"/>
              </a:ext>
            </a:extLst>
          </p:cNvPr>
          <p:cNvSpPr txBox="1"/>
          <p:nvPr/>
        </p:nvSpPr>
        <p:spPr>
          <a:xfrm>
            <a:off x="10128657" y="3304295"/>
            <a:ext cx="2080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brak podpisu</a:t>
            </a:r>
          </a:p>
        </p:txBody>
      </p:sp>
    </p:spTree>
    <p:extLst>
      <p:ext uri="{BB962C8B-B14F-4D97-AF65-F5344CB8AC3E}">
        <p14:creationId xmlns:p14="http://schemas.microsoft.com/office/powerpoint/2010/main" val="14087440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FCFF9B2A-B9EA-35DC-DEAB-E8FCD1AE5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635" y="459271"/>
            <a:ext cx="10189057" cy="9797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Negocjacje</a:t>
            </a: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5" name="Prostokąt: zaokrąglone rogi 4">
            <a:extLst>
              <a:ext uri="{FF2B5EF4-FFF2-40B4-BE49-F238E27FC236}">
                <a16:creationId xmlns:a16="http://schemas.microsoft.com/office/drawing/2014/main" id="{7CA73601-16FA-816D-055A-1A73FE018D84}"/>
              </a:ext>
            </a:extLst>
          </p:cNvPr>
          <p:cNvSpPr/>
          <p:nvPr/>
        </p:nvSpPr>
        <p:spPr>
          <a:xfrm>
            <a:off x="673658" y="1330516"/>
            <a:ext cx="7787296" cy="68032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DA580BD5-33BE-609A-CF65-DCF447C36BA2}"/>
              </a:ext>
            </a:extLst>
          </p:cNvPr>
          <p:cNvSpPr txBox="1"/>
          <p:nvPr/>
        </p:nvSpPr>
        <p:spPr>
          <a:xfrm>
            <a:off x="1510940" y="1456317"/>
            <a:ext cx="6950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Wysłanie informacji o zakwalifikowaniu projektu do negocjacji</a:t>
            </a:r>
          </a:p>
        </p:txBody>
      </p:sp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A1E384B8-E87D-78BC-2F93-7E02DD15EF68}"/>
              </a:ext>
            </a:extLst>
          </p:cNvPr>
          <p:cNvSpPr/>
          <p:nvPr/>
        </p:nvSpPr>
        <p:spPr>
          <a:xfrm>
            <a:off x="5266061" y="2175165"/>
            <a:ext cx="4704203" cy="81416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66867A14-0E6F-D8BC-8605-7978924D2C2B}"/>
              </a:ext>
            </a:extLst>
          </p:cNvPr>
          <p:cNvSpPr txBox="1"/>
          <p:nvPr/>
        </p:nvSpPr>
        <p:spPr>
          <a:xfrm>
            <a:off x="5244028" y="2252627"/>
            <a:ext cx="51832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Wnioskodawca przesyła wyjaśnienia </a:t>
            </a:r>
          </a:p>
          <a:p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dotyczące kwestii skierowanych do negocjacji</a:t>
            </a:r>
          </a:p>
        </p:txBody>
      </p:sp>
      <p:sp>
        <p:nvSpPr>
          <p:cNvPr id="11" name="Prostokąt: zaokrąglone rogi 10">
            <a:extLst>
              <a:ext uri="{FF2B5EF4-FFF2-40B4-BE49-F238E27FC236}">
                <a16:creationId xmlns:a16="http://schemas.microsoft.com/office/drawing/2014/main" id="{CA319CA3-A243-98D9-566A-AA9CEBD8676C}"/>
              </a:ext>
            </a:extLst>
          </p:cNvPr>
          <p:cNvSpPr/>
          <p:nvPr/>
        </p:nvSpPr>
        <p:spPr>
          <a:xfrm>
            <a:off x="5266062" y="3144833"/>
            <a:ext cx="4704202" cy="7238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F84DD52C-49C3-6F45-B4D6-430042CE2F61}"/>
              </a:ext>
            </a:extLst>
          </p:cNvPr>
          <p:cNvSpPr txBox="1"/>
          <p:nvPr/>
        </p:nvSpPr>
        <p:spPr>
          <a:xfrm>
            <a:off x="5566127" y="3140740"/>
            <a:ext cx="4194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ION odnosi się do przedstawionych wyjaśnień -&gt; ostateczny zakres korekt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DC1F5100-11A0-12C5-9D65-E6039494707B}"/>
              </a:ext>
            </a:extLst>
          </p:cNvPr>
          <p:cNvSpPr txBox="1"/>
          <p:nvPr/>
        </p:nvSpPr>
        <p:spPr>
          <a:xfrm>
            <a:off x="965115" y="4342162"/>
            <a:ext cx="4389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Złożenie skorygowanego wniosku</a:t>
            </a:r>
          </a:p>
        </p:txBody>
      </p:sp>
      <p:sp>
        <p:nvSpPr>
          <p:cNvPr id="14" name="Prostokąt: zaokrąglone rogi 13">
            <a:extLst>
              <a:ext uri="{FF2B5EF4-FFF2-40B4-BE49-F238E27FC236}">
                <a16:creationId xmlns:a16="http://schemas.microsoft.com/office/drawing/2014/main" id="{9CC57D94-5D51-4974-3CCB-F94D3175F22D}"/>
              </a:ext>
            </a:extLst>
          </p:cNvPr>
          <p:cNvSpPr/>
          <p:nvPr/>
        </p:nvSpPr>
        <p:spPr>
          <a:xfrm>
            <a:off x="673658" y="4186663"/>
            <a:ext cx="4019528" cy="68032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Prostokąt: zaokrąglone rogi 14">
            <a:extLst>
              <a:ext uri="{FF2B5EF4-FFF2-40B4-BE49-F238E27FC236}">
                <a16:creationId xmlns:a16="http://schemas.microsoft.com/office/drawing/2014/main" id="{71A5EACD-3E12-D435-DACD-302C0DB7BF53}"/>
              </a:ext>
            </a:extLst>
          </p:cNvPr>
          <p:cNvSpPr/>
          <p:nvPr/>
        </p:nvSpPr>
        <p:spPr>
          <a:xfrm>
            <a:off x="673658" y="5061518"/>
            <a:ext cx="4019528" cy="68032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3396DC27-39DB-83C1-22ED-2BB4100D3628}"/>
              </a:ext>
            </a:extLst>
          </p:cNvPr>
          <p:cNvSpPr txBox="1"/>
          <p:nvPr/>
        </p:nvSpPr>
        <p:spPr>
          <a:xfrm>
            <a:off x="965115" y="5217017"/>
            <a:ext cx="4389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Ocena kryterium negocjacyjnego</a:t>
            </a:r>
          </a:p>
        </p:txBody>
      </p:sp>
      <p:sp>
        <p:nvSpPr>
          <p:cNvPr id="17" name="Strzałka: w dół 16">
            <a:extLst>
              <a:ext uri="{FF2B5EF4-FFF2-40B4-BE49-F238E27FC236}">
                <a16:creationId xmlns:a16="http://schemas.microsoft.com/office/drawing/2014/main" id="{C5C91283-FC90-8327-512D-C6F7636A660E}"/>
              </a:ext>
            </a:extLst>
          </p:cNvPr>
          <p:cNvSpPr/>
          <p:nvPr/>
        </p:nvSpPr>
        <p:spPr>
          <a:xfrm>
            <a:off x="1972019" y="2010845"/>
            <a:ext cx="264405" cy="217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Strzałka: w dół 17">
            <a:extLst>
              <a:ext uri="{FF2B5EF4-FFF2-40B4-BE49-F238E27FC236}">
                <a16:creationId xmlns:a16="http://schemas.microsoft.com/office/drawing/2014/main" id="{F0A1FADA-2674-16EE-FD76-5B31C9CC9239}"/>
              </a:ext>
            </a:extLst>
          </p:cNvPr>
          <p:cNvSpPr/>
          <p:nvPr/>
        </p:nvSpPr>
        <p:spPr>
          <a:xfrm>
            <a:off x="1972019" y="4866992"/>
            <a:ext cx="165253" cy="3205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Strzałka: w dół 18">
            <a:extLst>
              <a:ext uri="{FF2B5EF4-FFF2-40B4-BE49-F238E27FC236}">
                <a16:creationId xmlns:a16="http://schemas.microsoft.com/office/drawing/2014/main" id="{D90B48C8-0E45-DE71-E518-D9CE6A671F22}"/>
              </a:ext>
            </a:extLst>
          </p:cNvPr>
          <p:cNvSpPr/>
          <p:nvPr/>
        </p:nvSpPr>
        <p:spPr>
          <a:xfrm>
            <a:off x="6726925" y="2020175"/>
            <a:ext cx="169634" cy="2541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Strzałka: w dół 19">
            <a:extLst>
              <a:ext uri="{FF2B5EF4-FFF2-40B4-BE49-F238E27FC236}">
                <a16:creationId xmlns:a16="http://schemas.microsoft.com/office/drawing/2014/main" id="{924228A6-692D-C26F-9F6B-1C67127B82FA}"/>
              </a:ext>
            </a:extLst>
          </p:cNvPr>
          <p:cNvSpPr/>
          <p:nvPr/>
        </p:nvSpPr>
        <p:spPr>
          <a:xfrm>
            <a:off x="6709691" y="2979552"/>
            <a:ext cx="169634" cy="2541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3" name="Łącznik prosty ze strzałką 22">
            <a:extLst>
              <a:ext uri="{FF2B5EF4-FFF2-40B4-BE49-F238E27FC236}">
                <a16:creationId xmlns:a16="http://schemas.microsoft.com/office/drawing/2014/main" id="{664C8E87-B810-4C89-DA2D-FE1D2E36045A}"/>
              </a:ext>
            </a:extLst>
          </p:cNvPr>
          <p:cNvCxnSpPr>
            <a:cxnSpLocks/>
          </p:cNvCxnSpPr>
          <p:nvPr/>
        </p:nvCxnSpPr>
        <p:spPr>
          <a:xfrm flipH="1">
            <a:off x="4313918" y="3614846"/>
            <a:ext cx="1040279" cy="522250"/>
          </a:xfrm>
          <a:prstGeom prst="straightConnector1">
            <a:avLst/>
          </a:prstGeom>
          <a:ln w="698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CBB6B149-5538-773B-AC83-528E44E4F810}"/>
              </a:ext>
            </a:extLst>
          </p:cNvPr>
          <p:cNvSpPr txBox="1"/>
          <p:nvPr/>
        </p:nvSpPr>
        <p:spPr>
          <a:xfrm>
            <a:off x="10289754" y="1330516"/>
            <a:ext cx="18497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b="1" dirty="0">
                <a:latin typeface="Arial" panose="020B0604020202020204" pitchFamily="34" charset="0"/>
                <a:cs typeface="Arial" panose="020B0604020202020204" pitchFamily="34" charset="0"/>
              </a:rPr>
              <a:t>14 dni </a:t>
            </a:r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od zatwierdzenia wyników</a:t>
            </a: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13EFEA7A-7167-A363-6C7E-6B2C5C006590}"/>
              </a:ext>
            </a:extLst>
          </p:cNvPr>
          <p:cNvSpPr txBox="1"/>
          <p:nvPr/>
        </p:nvSpPr>
        <p:spPr>
          <a:xfrm>
            <a:off x="10256703" y="2274345"/>
            <a:ext cx="1882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b="1" dirty="0">
                <a:latin typeface="Arial" panose="020B0604020202020204" pitchFamily="34" charset="0"/>
                <a:cs typeface="Arial" panose="020B0604020202020204" pitchFamily="34" charset="0"/>
              </a:rPr>
              <a:t>7 dni </a:t>
            </a:r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od przekazania informacji</a:t>
            </a:r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F9D951CC-681E-DF99-873F-33491951CA2C}"/>
              </a:ext>
            </a:extLst>
          </p:cNvPr>
          <p:cNvSpPr txBox="1"/>
          <p:nvPr/>
        </p:nvSpPr>
        <p:spPr>
          <a:xfrm>
            <a:off x="10256702" y="3233722"/>
            <a:ext cx="1729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b="1" dirty="0">
                <a:latin typeface="Arial" panose="020B0604020202020204" pitchFamily="34" charset="0"/>
                <a:cs typeface="Arial" panose="020B0604020202020204" pitchFamily="34" charset="0"/>
              </a:rPr>
              <a:t>7 dni </a:t>
            </a:r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od wpływu wyjaśnień</a:t>
            </a:r>
          </a:p>
        </p:txBody>
      </p:sp>
      <p:sp>
        <p:nvSpPr>
          <p:cNvPr id="31" name="pole tekstowe 30">
            <a:extLst>
              <a:ext uri="{FF2B5EF4-FFF2-40B4-BE49-F238E27FC236}">
                <a16:creationId xmlns:a16="http://schemas.microsoft.com/office/drawing/2014/main" id="{DE279054-3D35-059B-9BD5-D88385EAFF50}"/>
              </a:ext>
            </a:extLst>
          </p:cNvPr>
          <p:cNvSpPr txBox="1"/>
          <p:nvPr/>
        </p:nvSpPr>
        <p:spPr>
          <a:xfrm>
            <a:off x="10256702" y="4106094"/>
            <a:ext cx="188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b="1" dirty="0">
                <a:latin typeface="Arial" panose="020B0604020202020204" pitchFamily="34" charset="0"/>
                <a:cs typeface="Arial" panose="020B0604020202020204" pitchFamily="34" charset="0"/>
              </a:rPr>
              <a:t>7 dni </a:t>
            </a:r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od przekazania wezwania</a:t>
            </a:r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ACF2346F-36C2-82D5-A91E-079C0C2F2979}"/>
              </a:ext>
            </a:extLst>
          </p:cNvPr>
          <p:cNvSpPr txBox="1"/>
          <p:nvPr/>
        </p:nvSpPr>
        <p:spPr>
          <a:xfrm>
            <a:off x="10289754" y="5004264"/>
            <a:ext cx="18827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niezwłocznie</a:t>
            </a:r>
          </a:p>
        </p:txBody>
      </p:sp>
    </p:spTree>
    <p:extLst>
      <p:ext uri="{BB962C8B-B14F-4D97-AF65-F5344CB8AC3E}">
        <p14:creationId xmlns:p14="http://schemas.microsoft.com/office/powerpoint/2010/main" val="33757233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FCFF9B2A-B9EA-35DC-DEAB-E8FCD1AE5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635" y="459271"/>
            <a:ext cx="10189057" cy="9797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Negocjacje</a:t>
            </a: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5" name="Prostokąt: zaokrąglone rogi 4">
            <a:extLst>
              <a:ext uri="{FF2B5EF4-FFF2-40B4-BE49-F238E27FC236}">
                <a16:creationId xmlns:a16="http://schemas.microsoft.com/office/drawing/2014/main" id="{7CA73601-16FA-816D-055A-1A73FE018D84}"/>
              </a:ext>
            </a:extLst>
          </p:cNvPr>
          <p:cNvSpPr/>
          <p:nvPr/>
        </p:nvSpPr>
        <p:spPr>
          <a:xfrm>
            <a:off x="2993268" y="858983"/>
            <a:ext cx="6466901" cy="6769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DA580BD5-33BE-609A-CF65-DCF447C36BA2}"/>
              </a:ext>
            </a:extLst>
          </p:cNvPr>
          <p:cNvSpPr txBox="1"/>
          <p:nvPr/>
        </p:nvSpPr>
        <p:spPr>
          <a:xfrm>
            <a:off x="3306688" y="944979"/>
            <a:ext cx="6950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Weryfikacja przez członków KOP skorygowanego wniosku</a:t>
            </a:r>
          </a:p>
        </p:txBody>
      </p:sp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A1E384B8-E87D-78BC-2F93-7E02DD15EF68}"/>
              </a:ext>
            </a:extLst>
          </p:cNvPr>
          <p:cNvSpPr/>
          <p:nvPr/>
        </p:nvSpPr>
        <p:spPr>
          <a:xfrm>
            <a:off x="3029461" y="1691933"/>
            <a:ext cx="6394514" cy="69513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66867A14-0E6F-D8BC-8605-7978924D2C2B}"/>
              </a:ext>
            </a:extLst>
          </p:cNvPr>
          <p:cNvSpPr txBox="1"/>
          <p:nvPr/>
        </p:nvSpPr>
        <p:spPr>
          <a:xfrm>
            <a:off x="3426246" y="1733071"/>
            <a:ext cx="5845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Czy wniosek posiada uchybienia, które nie zostały dostrzeżone na etapie oceny formalno-merytorycznej?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F84DD52C-49C3-6F45-B4D6-430042CE2F61}"/>
              </a:ext>
            </a:extLst>
          </p:cNvPr>
          <p:cNvSpPr txBox="1"/>
          <p:nvPr/>
        </p:nvSpPr>
        <p:spPr>
          <a:xfrm>
            <a:off x="3586094" y="2444861"/>
            <a:ext cx="878676" cy="382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TAK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DC1F5100-11A0-12C5-9D65-E6039494707B}"/>
              </a:ext>
            </a:extLst>
          </p:cNvPr>
          <p:cNvSpPr txBox="1"/>
          <p:nvPr/>
        </p:nvSpPr>
        <p:spPr>
          <a:xfrm>
            <a:off x="1299989" y="2978432"/>
            <a:ext cx="4572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Zwrot wniosku do oceny formalno-merytorycznej</a:t>
            </a:r>
          </a:p>
        </p:txBody>
      </p:sp>
      <p:sp>
        <p:nvSpPr>
          <p:cNvPr id="14" name="Prostokąt: zaokrąglone rogi 13">
            <a:extLst>
              <a:ext uri="{FF2B5EF4-FFF2-40B4-BE49-F238E27FC236}">
                <a16:creationId xmlns:a16="http://schemas.microsoft.com/office/drawing/2014/main" id="{9CC57D94-5D51-4974-3CCB-F94D3175F22D}"/>
              </a:ext>
            </a:extLst>
          </p:cNvPr>
          <p:cNvSpPr/>
          <p:nvPr/>
        </p:nvSpPr>
        <p:spPr>
          <a:xfrm>
            <a:off x="1087761" y="2944113"/>
            <a:ext cx="4019528" cy="69513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Prostokąt: zaokrąglone rogi 14">
            <a:extLst>
              <a:ext uri="{FF2B5EF4-FFF2-40B4-BE49-F238E27FC236}">
                <a16:creationId xmlns:a16="http://schemas.microsoft.com/office/drawing/2014/main" id="{71A5EACD-3E12-D435-DACD-302C0DB7BF53}"/>
              </a:ext>
            </a:extLst>
          </p:cNvPr>
          <p:cNvSpPr/>
          <p:nvPr/>
        </p:nvSpPr>
        <p:spPr>
          <a:xfrm>
            <a:off x="1087761" y="4016847"/>
            <a:ext cx="4019528" cy="68032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3396DC27-39DB-83C1-22ED-2BB4100D3628}"/>
              </a:ext>
            </a:extLst>
          </p:cNvPr>
          <p:cNvSpPr txBox="1"/>
          <p:nvPr/>
        </p:nvSpPr>
        <p:spPr>
          <a:xfrm>
            <a:off x="1087761" y="4172346"/>
            <a:ext cx="4389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Ponowna ocena formalno-merytoryczna</a:t>
            </a:r>
          </a:p>
        </p:txBody>
      </p:sp>
      <p:sp>
        <p:nvSpPr>
          <p:cNvPr id="18" name="Strzałka: w dół 17">
            <a:extLst>
              <a:ext uri="{FF2B5EF4-FFF2-40B4-BE49-F238E27FC236}">
                <a16:creationId xmlns:a16="http://schemas.microsoft.com/office/drawing/2014/main" id="{F0A1FADA-2674-16EE-FD76-5B31C9CC9239}"/>
              </a:ext>
            </a:extLst>
          </p:cNvPr>
          <p:cNvSpPr/>
          <p:nvPr/>
        </p:nvSpPr>
        <p:spPr>
          <a:xfrm>
            <a:off x="3387695" y="3644317"/>
            <a:ext cx="165253" cy="3725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Strzałka: w dół 18">
            <a:extLst>
              <a:ext uri="{FF2B5EF4-FFF2-40B4-BE49-F238E27FC236}">
                <a16:creationId xmlns:a16="http://schemas.microsoft.com/office/drawing/2014/main" id="{D90B48C8-0E45-DE71-E518-D9CE6A671F22}"/>
              </a:ext>
            </a:extLst>
          </p:cNvPr>
          <p:cNvSpPr/>
          <p:nvPr/>
        </p:nvSpPr>
        <p:spPr>
          <a:xfrm>
            <a:off x="6155109" y="1421070"/>
            <a:ext cx="169634" cy="2541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6C5C6E91-D54D-109E-15BC-5DACCA0A0DDE}"/>
              </a:ext>
            </a:extLst>
          </p:cNvPr>
          <p:cNvSpPr txBox="1"/>
          <p:nvPr/>
        </p:nvSpPr>
        <p:spPr>
          <a:xfrm>
            <a:off x="9392041" y="3302904"/>
            <a:ext cx="806270" cy="382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NIE</a:t>
            </a:r>
          </a:p>
        </p:txBody>
      </p:sp>
      <p:sp>
        <p:nvSpPr>
          <p:cNvPr id="24" name="Prostokąt: zaokrąglone rogi 23">
            <a:extLst>
              <a:ext uri="{FF2B5EF4-FFF2-40B4-BE49-F238E27FC236}">
                <a16:creationId xmlns:a16="http://schemas.microsoft.com/office/drawing/2014/main" id="{571280A5-DFA4-7829-72A8-A26E823447F6}"/>
              </a:ext>
            </a:extLst>
          </p:cNvPr>
          <p:cNvSpPr/>
          <p:nvPr/>
        </p:nvSpPr>
        <p:spPr>
          <a:xfrm>
            <a:off x="6324742" y="2923690"/>
            <a:ext cx="4920693" cy="41374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B8965781-DF9F-0C58-E540-A23711C0B971}"/>
              </a:ext>
            </a:extLst>
          </p:cNvPr>
          <p:cNvSpPr txBox="1"/>
          <p:nvPr/>
        </p:nvSpPr>
        <p:spPr>
          <a:xfrm>
            <a:off x="6411265" y="2966971"/>
            <a:ext cx="4803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Czy wniosek spełnia kryterium negocjacyjne</a:t>
            </a:r>
            <a:r>
              <a:rPr lang="pl-PL" dirty="0"/>
              <a:t>?</a:t>
            </a:r>
          </a:p>
        </p:txBody>
      </p:sp>
      <p:sp>
        <p:nvSpPr>
          <p:cNvPr id="28" name="Prostokąt: zaokrąglone rogi 27">
            <a:extLst>
              <a:ext uri="{FF2B5EF4-FFF2-40B4-BE49-F238E27FC236}">
                <a16:creationId xmlns:a16="http://schemas.microsoft.com/office/drawing/2014/main" id="{B5605FE0-E344-FDE1-39CD-326C72E55F00}"/>
              </a:ext>
            </a:extLst>
          </p:cNvPr>
          <p:cNvSpPr/>
          <p:nvPr/>
        </p:nvSpPr>
        <p:spPr>
          <a:xfrm>
            <a:off x="6375918" y="3586900"/>
            <a:ext cx="1885682" cy="52587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FC598DB5-419A-8C36-3FE3-9F4851C54650}"/>
              </a:ext>
            </a:extLst>
          </p:cNvPr>
          <p:cNvSpPr txBox="1"/>
          <p:nvPr/>
        </p:nvSpPr>
        <p:spPr>
          <a:xfrm>
            <a:off x="7382924" y="3305679"/>
            <a:ext cx="878676" cy="382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TAK</a:t>
            </a:r>
          </a:p>
        </p:txBody>
      </p:sp>
      <p:sp>
        <p:nvSpPr>
          <p:cNvPr id="33" name="Prostokąt: zaokrąglone rogi 32">
            <a:extLst>
              <a:ext uri="{FF2B5EF4-FFF2-40B4-BE49-F238E27FC236}">
                <a16:creationId xmlns:a16="http://schemas.microsoft.com/office/drawing/2014/main" id="{71DB306D-B589-7209-CEA6-D0AAE7915550}"/>
              </a:ext>
            </a:extLst>
          </p:cNvPr>
          <p:cNvSpPr/>
          <p:nvPr/>
        </p:nvSpPr>
        <p:spPr>
          <a:xfrm>
            <a:off x="8653650" y="3608794"/>
            <a:ext cx="2584428" cy="52587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6DD20D8D-5194-6FD4-8CD7-35875E559FAE}"/>
              </a:ext>
            </a:extLst>
          </p:cNvPr>
          <p:cNvSpPr txBox="1"/>
          <p:nvPr/>
        </p:nvSpPr>
        <p:spPr>
          <a:xfrm>
            <a:off x="6821628" y="2503515"/>
            <a:ext cx="878676" cy="382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NIE</a:t>
            </a:r>
          </a:p>
        </p:txBody>
      </p: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6422294D-8F07-ECE8-9D31-CD07461F7A8B}"/>
              </a:ext>
            </a:extLst>
          </p:cNvPr>
          <p:cNvSpPr txBox="1"/>
          <p:nvPr/>
        </p:nvSpPr>
        <p:spPr>
          <a:xfrm>
            <a:off x="8766774" y="3558378"/>
            <a:ext cx="2779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Skierowanie wniosku do ponownej poprawy</a:t>
            </a:r>
          </a:p>
        </p:txBody>
      </p:sp>
      <p:sp>
        <p:nvSpPr>
          <p:cNvPr id="37" name="pole tekstowe 36">
            <a:extLst>
              <a:ext uri="{FF2B5EF4-FFF2-40B4-BE49-F238E27FC236}">
                <a16:creationId xmlns:a16="http://schemas.microsoft.com/office/drawing/2014/main" id="{A0ACD888-3575-361C-0CDA-1740DD4FBFDD}"/>
              </a:ext>
            </a:extLst>
          </p:cNvPr>
          <p:cNvSpPr txBox="1"/>
          <p:nvPr/>
        </p:nvSpPr>
        <p:spPr>
          <a:xfrm>
            <a:off x="8765404" y="4348179"/>
            <a:ext cx="290915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Czy wniosek spełnia kryterium negocjacyjne</a:t>
            </a:r>
            <a:r>
              <a:rPr lang="pl-PL" dirty="0"/>
              <a:t>?</a:t>
            </a:r>
          </a:p>
        </p:txBody>
      </p:sp>
      <p:sp>
        <p:nvSpPr>
          <p:cNvPr id="38" name="Strzałka: w dół 37">
            <a:extLst>
              <a:ext uri="{FF2B5EF4-FFF2-40B4-BE49-F238E27FC236}">
                <a16:creationId xmlns:a16="http://schemas.microsoft.com/office/drawing/2014/main" id="{122A3611-E4B5-E5E6-59C7-1E701282FBFE}"/>
              </a:ext>
            </a:extLst>
          </p:cNvPr>
          <p:cNvSpPr/>
          <p:nvPr/>
        </p:nvSpPr>
        <p:spPr>
          <a:xfrm>
            <a:off x="6623488" y="2403765"/>
            <a:ext cx="206874" cy="5583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9" name="Strzałka: w dół 38">
            <a:extLst>
              <a:ext uri="{FF2B5EF4-FFF2-40B4-BE49-F238E27FC236}">
                <a16:creationId xmlns:a16="http://schemas.microsoft.com/office/drawing/2014/main" id="{E5A5BDA0-CD9F-37F0-F59A-1A648EDFE413}"/>
              </a:ext>
            </a:extLst>
          </p:cNvPr>
          <p:cNvSpPr/>
          <p:nvPr/>
        </p:nvSpPr>
        <p:spPr>
          <a:xfrm>
            <a:off x="7244178" y="3337430"/>
            <a:ext cx="209309" cy="2607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0" name="Strzałka: w dół 39">
            <a:extLst>
              <a:ext uri="{FF2B5EF4-FFF2-40B4-BE49-F238E27FC236}">
                <a16:creationId xmlns:a16="http://schemas.microsoft.com/office/drawing/2014/main" id="{27AFEBFB-B866-1A86-45F2-79CCF61DE092}"/>
              </a:ext>
            </a:extLst>
          </p:cNvPr>
          <p:cNvSpPr/>
          <p:nvPr/>
        </p:nvSpPr>
        <p:spPr>
          <a:xfrm>
            <a:off x="9083661" y="3333850"/>
            <a:ext cx="169634" cy="2541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1" name="Strzałka: w dół 40">
            <a:extLst>
              <a:ext uri="{FF2B5EF4-FFF2-40B4-BE49-F238E27FC236}">
                <a16:creationId xmlns:a16="http://schemas.microsoft.com/office/drawing/2014/main" id="{88FF6D11-ECB6-3213-AAA3-FB2530DEDD8F}"/>
              </a:ext>
            </a:extLst>
          </p:cNvPr>
          <p:cNvSpPr/>
          <p:nvPr/>
        </p:nvSpPr>
        <p:spPr>
          <a:xfrm>
            <a:off x="9118179" y="4915937"/>
            <a:ext cx="165253" cy="30821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2" name="pole tekstowe 41">
            <a:extLst>
              <a:ext uri="{FF2B5EF4-FFF2-40B4-BE49-F238E27FC236}">
                <a16:creationId xmlns:a16="http://schemas.microsoft.com/office/drawing/2014/main" id="{8DE70552-1544-505A-4DAC-D694129A3AD4}"/>
              </a:ext>
            </a:extLst>
          </p:cNvPr>
          <p:cNvSpPr txBox="1"/>
          <p:nvPr/>
        </p:nvSpPr>
        <p:spPr>
          <a:xfrm>
            <a:off x="6457799" y="3561439"/>
            <a:ext cx="1850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Pozytywna ocena kryterium</a:t>
            </a:r>
          </a:p>
        </p:txBody>
      </p:sp>
      <p:sp>
        <p:nvSpPr>
          <p:cNvPr id="43" name="Prostokąt: zaokrąglone rogi 42">
            <a:extLst>
              <a:ext uri="{FF2B5EF4-FFF2-40B4-BE49-F238E27FC236}">
                <a16:creationId xmlns:a16="http://schemas.microsoft.com/office/drawing/2014/main" id="{57AFB2B7-8C29-096B-61BF-590F852FEDE3}"/>
              </a:ext>
            </a:extLst>
          </p:cNvPr>
          <p:cNvSpPr/>
          <p:nvPr/>
        </p:nvSpPr>
        <p:spPr>
          <a:xfrm>
            <a:off x="8661008" y="4365950"/>
            <a:ext cx="2584428" cy="52587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4" name="Strzałka: w dół 43">
            <a:extLst>
              <a:ext uri="{FF2B5EF4-FFF2-40B4-BE49-F238E27FC236}">
                <a16:creationId xmlns:a16="http://schemas.microsoft.com/office/drawing/2014/main" id="{481AE359-9910-7B2D-CD62-7D52081D8B52}"/>
              </a:ext>
            </a:extLst>
          </p:cNvPr>
          <p:cNvSpPr/>
          <p:nvPr/>
        </p:nvSpPr>
        <p:spPr>
          <a:xfrm>
            <a:off x="10493555" y="4909600"/>
            <a:ext cx="149185" cy="3103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6" name="pole tekstowe 45">
            <a:extLst>
              <a:ext uri="{FF2B5EF4-FFF2-40B4-BE49-F238E27FC236}">
                <a16:creationId xmlns:a16="http://schemas.microsoft.com/office/drawing/2014/main" id="{9DE310A5-B534-57D9-1B96-1E9040951258}"/>
              </a:ext>
            </a:extLst>
          </p:cNvPr>
          <p:cNvSpPr txBox="1"/>
          <p:nvPr/>
        </p:nvSpPr>
        <p:spPr>
          <a:xfrm>
            <a:off x="8095615" y="5177238"/>
            <a:ext cx="1850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Pozytywna ocena kryterium</a:t>
            </a:r>
          </a:p>
        </p:txBody>
      </p:sp>
      <p:sp>
        <p:nvSpPr>
          <p:cNvPr id="49" name="Prostokąt: zaokrąglone rogi 48">
            <a:extLst>
              <a:ext uri="{FF2B5EF4-FFF2-40B4-BE49-F238E27FC236}">
                <a16:creationId xmlns:a16="http://schemas.microsoft.com/office/drawing/2014/main" id="{EB88832F-419B-F2E2-3C6D-258F7072A9F2}"/>
              </a:ext>
            </a:extLst>
          </p:cNvPr>
          <p:cNvSpPr/>
          <p:nvPr/>
        </p:nvSpPr>
        <p:spPr>
          <a:xfrm>
            <a:off x="10183701" y="5227666"/>
            <a:ext cx="1885682" cy="52587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0" name="Prostokąt: zaokrąglone rogi 49">
            <a:extLst>
              <a:ext uri="{FF2B5EF4-FFF2-40B4-BE49-F238E27FC236}">
                <a16:creationId xmlns:a16="http://schemas.microsoft.com/office/drawing/2014/main" id="{B1368D1D-3BFB-A416-880C-A9C2338D3F0E}"/>
              </a:ext>
            </a:extLst>
          </p:cNvPr>
          <p:cNvSpPr/>
          <p:nvPr/>
        </p:nvSpPr>
        <p:spPr>
          <a:xfrm>
            <a:off x="8039733" y="5217017"/>
            <a:ext cx="1885682" cy="52587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id="{68DF08EA-C4ED-7A2A-B750-167C1CBD2E9B}"/>
              </a:ext>
            </a:extLst>
          </p:cNvPr>
          <p:cNvSpPr txBox="1"/>
          <p:nvPr/>
        </p:nvSpPr>
        <p:spPr>
          <a:xfrm>
            <a:off x="10188402" y="5191477"/>
            <a:ext cx="1850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Negatywna ocena kryterium</a:t>
            </a:r>
          </a:p>
        </p:txBody>
      </p:sp>
      <p:sp>
        <p:nvSpPr>
          <p:cNvPr id="52" name="Strzałka: w dół 51">
            <a:extLst>
              <a:ext uri="{FF2B5EF4-FFF2-40B4-BE49-F238E27FC236}">
                <a16:creationId xmlns:a16="http://schemas.microsoft.com/office/drawing/2014/main" id="{27884709-D77B-16F4-FA30-6CB187A7FA8D}"/>
              </a:ext>
            </a:extLst>
          </p:cNvPr>
          <p:cNvSpPr/>
          <p:nvPr/>
        </p:nvSpPr>
        <p:spPr>
          <a:xfrm>
            <a:off x="9102542" y="4146214"/>
            <a:ext cx="169634" cy="2541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53" name="pole tekstowe 52">
            <a:extLst>
              <a:ext uri="{FF2B5EF4-FFF2-40B4-BE49-F238E27FC236}">
                <a16:creationId xmlns:a16="http://schemas.microsoft.com/office/drawing/2014/main" id="{4E837325-BDCD-0140-194C-54957A095C22}"/>
              </a:ext>
            </a:extLst>
          </p:cNvPr>
          <p:cNvSpPr txBox="1"/>
          <p:nvPr/>
        </p:nvSpPr>
        <p:spPr>
          <a:xfrm>
            <a:off x="9212462" y="4846642"/>
            <a:ext cx="878676" cy="382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TAK</a:t>
            </a:r>
          </a:p>
        </p:txBody>
      </p:sp>
      <p:sp>
        <p:nvSpPr>
          <p:cNvPr id="54" name="pole tekstowe 53">
            <a:extLst>
              <a:ext uri="{FF2B5EF4-FFF2-40B4-BE49-F238E27FC236}">
                <a16:creationId xmlns:a16="http://schemas.microsoft.com/office/drawing/2014/main" id="{69F112F5-5760-EC5A-F452-B438E9FB02CC}"/>
              </a:ext>
            </a:extLst>
          </p:cNvPr>
          <p:cNvSpPr txBox="1"/>
          <p:nvPr/>
        </p:nvSpPr>
        <p:spPr>
          <a:xfrm>
            <a:off x="10642740" y="4891829"/>
            <a:ext cx="878676" cy="382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NIE</a:t>
            </a:r>
          </a:p>
        </p:txBody>
      </p:sp>
      <p:sp>
        <p:nvSpPr>
          <p:cNvPr id="55" name="Strzałka: w dół 54">
            <a:extLst>
              <a:ext uri="{FF2B5EF4-FFF2-40B4-BE49-F238E27FC236}">
                <a16:creationId xmlns:a16="http://schemas.microsoft.com/office/drawing/2014/main" id="{3AB4510E-6CF7-AFB6-B3C0-839E3175C8BA}"/>
              </a:ext>
            </a:extLst>
          </p:cNvPr>
          <p:cNvSpPr/>
          <p:nvPr/>
        </p:nvSpPr>
        <p:spPr>
          <a:xfrm>
            <a:off x="3346074" y="2390589"/>
            <a:ext cx="206874" cy="5583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46815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FCFF9B2A-B9EA-35DC-DEAB-E8FCD1AE5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635" y="459271"/>
            <a:ext cx="10189057" cy="9797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Negocjacje</a:t>
            </a:r>
            <a:br>
              <a:rPr lang="pl-PL" sz="2000" dirty="0"/>
            </a:br>
            <a:r>
              <a:rPr lang="pl-PL" sz="2000" dirty="0"/>
              <a:t>skorygowany wniosek</a:t>
            </a:r>
            <a:br>
              <a:rPr lang="pl-PL" sz="2000" dirty="0"/>
            </a:br>
            <a:endParaRPr lang="pl-PL" sz="2000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1D79F7C2-0D86-E326-0A1B-0804EF609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9635" y="1695527"/>
            <a:ext cx="9852729" cy="4897041"/>
          </a:xfrm>
        </p:spPr>
        <p:txBody>
          <a:bodyPr>
            <a:noAutofit/>
          </a:bodyPr>
          <a:lstStyle/>
          <a:p>
            <a:pPr marL="0" lvl="0" indent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None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Skorygowany wniosek o dofinansowanie projektu </a:t>
            </a: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musi zostać złożony w sposób określony w Rozdziale 2.5 Regulaminu w terminie określonym przez ION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Ponadto nie należy zmieniać zapisów w innych częściach wniosku aniżeli zmiany wskazane w wezwaniu dotyczącym warunków negocjacyjnych (w przypadku braku przesłania przez wnioskodawcę wyjaśnień, o których mowa w pkt 9 lit. b)/ lub w wezwaniu zawierającym ostateczny zakres korekt niezbędnych do wprowadzenia w projekcie. 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pl-PL" sz="1800" dirty="0">
              <a:latin typeface="+mn-lt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524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FCFF9B2A-B9EA-35DC-DEAB-E8FCD1AE5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635" y="459271"/>
            <a:ext cx="10189057" cy="9797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Zakończenie oceny</a:t>
            </a:r>
            <a:br>
              <a:rPr lang="pl-PL" sz="2000" dirty="0"/>
            </a:br>
            <a:endParaRPr lang="pl-PL" sz="2000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1D79F7C2-0D86-E326-0A1B-0804EF609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0465" y="1079363"/>
            <a:ext cx="9852729" cy="4897041"/>
          </a:xfrm>
        </p:spPr>
        <p:txBody>
          <a:bodyPr>
            <a:noAutofit/>
          </a:bodyPr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None/>
              <a:tabLst>
                <a:tab pos="270510" algn="l"/>
              </a:tabLst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Przez </a:t>
            </a: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zakończenie oceny projektu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należy rozumieć sytuację, w której: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arenR"/>
              <a:tabLst>
                <a:tab pos="630555" algn="l"/>
              </a:tabLst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projekt został wybrany do dofinansowania;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arenR"/>
              <a:tabLst>
                <a:tab pos="630555" algn="l"/>
              </a:tabLst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projekt został negatywnie oceniony.</a:t>
            </a: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arenR"/>
              <a:tabLst>
                <a:tab pos="630555" algn="l"/>
              </a:tabLst>
            </a:pP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3183" indent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Negatywna ocena projektu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w rozumieniu art. 56 ust. 5 i 6 ustawy wdrożeniowej, oznacza: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"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ocenę w zakresie spełniania przez projekt kryteriów wyboru projektów, na skutek której projekt nie może być wybrany do dofinansowania,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"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sytuację, gdy projekt nie może być wybrany do dofinansowania z uwagi na wyczerpanie kwoty przeznaczonej na dofinansowanie projektów w danym naborze.</a:t>
            </a: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"/>
            </a:pP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pos="270510" algn="l"/>
              </a:tabLst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Wybór do dofinansowania może zostać dokonany dopiero po ocenie, pod kątem spełnienia kryteriów formalno-merytorycznych oraz kryterium negocjacyjnego, wszystkich projektów.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pl-PL" sz="1800" dirty="0">
              <a:latin typeface="+mn-lt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6035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FCFF9B2A-B9EA-35DC-DEAB-E8FCD1AE5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635" y="459271"/>
            <a:ext cx="10189057" cy="9797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Możliwość poprawy wniosku po zakończeniu oceny</a:t>
            </a:r>
            <a:r>
              <a:rPr lang="pl-PL" sz="2000"/>
              <a:t>? </a:t>
            </a:r>
            <a:br>
              <a:rPr lang="pl-PL" sz="2000" dirty="0"/>
            </a:br>
            <a:endParaRPr lang="pl-PL" sz="2000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1D79F7C2-0D86-E326-0A1B-0804EF609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960" y="949149"/>
            <a:ext cx="9852729" cy="4897041"/>
          </a:xfrm>
        </p:spPr>
        <p:txBody>
          <a:bodyPr>
            <a:noAutofit/>
          </a:bodyPr>
          <a:lstStyle/>
          <a:p>
            <a:pPr marL="0" lvl="0" indent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 do zasady, po wybraniu projektu do dofinansowania, a przed zawarciem umowy o dofinansowanie nie jest dopuszczalne dokonywanie jakichkolwiek zmian w projekcie. Projekt objęty dofinansowaniem może być zmieniony za zgodą ION, jeżeli: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arenR"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zmiany nie wpłynęłyby na wynik oceny projektu w sposób, który skutkowałby negatywną oceną projektu, albo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lphaLcParenR"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zmiany wynikają z wystąpienia okoliczności niezależnych od beneficjenta, których nie mógł przewidzieć działając z należytą starannością, oraz zmieniony projekt w wystarczającym stopniu będzie przyczyniał się do realizacji celów Programu.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 szczególnych przypadkach ION dopuszcza możliwość </a:t>
            </a: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aktualizacji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wniosku o dofinansowanie projektu wyłącznie w zakresie danych dotyczących wnioskodawcy (beneficjenta) i/lub partnera, zawartych w formularzu wniosku o dofinansowanie projektu, o ile zmiany te nie dotyczą</a:t>
            </a: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zapisów/elementów we wniosku o dofinansowanie projektu, które podlegały ocenie przez kryteria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 ramach aktualizacji wnioskodawca nie może dokonywać modyfikacji zapisów we wniosku w innym zakresie niż wskazanym przez ION.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pl-PL" sz="1800" dirty="0">
              <a:latin typeface="+mn-lt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84056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FCFF9B2A-B9EA-35DC-DEAB-E8FCD1AE5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635" y="459271"/>
            <a:ext cx="10189057" cy="9797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Zwrot wniosku do ponownej oceny</a:t>
            </a:r>
            <a:br>
              <a:rPr lang="pl-PL" sz="2000" dirty="0"/>
            </a:br>
            <a:endParaRPr lang="pl-PL" sz="2000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1D79F7C2-0D86-E326-0A1B-0804EF609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798" y="2242927"/>
            <a:ext cx="9852729" cy="4897041"/>
          </a:xfrm>
        </p:spPr>
        <p:txBody>
          <a:bodyPr>
            <a:noAutofit/>
          </a:bodyPr>
          <a:lstStyle/>
          <a:p>
            <a:pPr marL="0" lvl="0" indent="0">
              <a:lnSpc>
                <a:spcPct val="115000"/>
              </a:lnSpc>
              <a:buNone/>
            </a:pPr>
            <a:r>
              <a:rPr lang="pl-PL" sz="18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Jeżeli ION po wybraniu projektu do dofinansowania, a przed zawarciem umowy o dofinansowanie projektu albo podjęciem decyzji o dofinansowaniu projektu poweźmie wiedzę o okolicznościach mogących mieć negatywny wpływ na wynik oceny projektu</a:t>
            </a:r>
            <a:r>
              <a:rPr lang="pl-PL" sz="1800" b="1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ponownie kieruje projekt do oceny w stosownym zakresie</a:t>
            </a:r>
            <a:r>
              <a:rPr lang="pl-PL" sz="18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o czym informuje pisemnie wnioskodawcę. </a:t>
            </a:r>
          </a:p>
          <a:p>
            <a:pPr marL="0" indent="0">
              <a:lnSpc>
                <a:spcPct val="115000"/>
              </a:lnSpc>
              <a:buNone/>
            </a:pP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4458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FCFF9B2A-B9EA-35DC-DEAB-E8FCD1AE5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635" y="459271"/>
            <a:ext cx="10189057" cy="9797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Zmiana Regulaminu wyboru projektów</a:t>
            </a:r>
            <a:br>
              <a:rPr lang="pl-PL" sz="2000" dirty="0"/>
            </a:br>
            <a:r>
              <a:rPr lang="pl-PL" sz="2000" b="0" i="1" dirty="0"/>
              <a:t>[ustawa wdrożeniowa]</a:t>
            </a:r>
            <a:endParaRPr lang="pl-PL" sz="2000" i="1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1D79F7C2-0D86-E326-0A1B-0804EF609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9334" y="1259195"/>
            <a:ext cx="9852729" cy="4897041"/>
          </a:xfrm>
        </p:spPr>
        <p:txBody>
          <a:bodyPr>
            <a:noAutofit/>
          </a:bodyPr>
          <a:lstStyle/>
          <a:p>
            <a:pPr indent="0" algn="just">
              <a:buNone/>
            </a:pPr>
            <a:r>
              <a:rPr lang="pl-PL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ION może zmieniać regulamin wyboru projektów, z zastrzeżeniami:</a:t>
            </a:r>
            <a:endParaRPr lang="pl-PL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2" indent="-285750" algn="just">
              <a:buFont typeface="Wingdings" panose="05000000000000000000" pitchFamily="2" charset="2"/>
              <a:buChar char="Ø"/>
            </a:pPr>
            <a:r>
              <a:rPr lang="pl-PL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ION nie może zmieniać regulaminu wyboru projektów w zakresie wskazanego sposobu wyboru projektów do dofinansowania i jego opisu;*</a:t>
            </a:r>
            <a:endParaRPr lang="pl-PL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2" indent="-285750" algn="just">
              <a:buFont typeface="Wingdings" panose="05000000000000000000" pitchFamily="2" charset="2"/>
              <a:buChar char="Ø"/>
            </a:pPr>
            <a:r>
              <a:rPr lang="pl-PL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 zakresie, kryteriów wyboru projektów, wyłącznie w sytuacji, w której w ramach danego postępowania w zakresie wyboru projektów do dofinansowania nie złożono jeszcze wniosku o dofinansowanie projektu. Zmiana ta skutkuje odpowiednim wydłużeniem terminu składania wniosków o dofinansowanie projektu;*</a:t>
            </a:r>
          </a:p>
          <a:p>
            <a:pPr marL="514352" indent="-285750" algn="just">
              <a:buFont typeface="Wingdings" panose="05000000000000000000" pitchFamily="2" charset="2"/>
              <a:buChar char="Ø"/>
            </a:pPr>
            <a:r>
              <a:rPr lang="pl-PL" sz="1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pl-PL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 zakończeniu postępowania w zakresie wyboru projektów do dofinansowania ION nie może zmieniać regulaminu wyboru projektów.</a:t>
            </a:r>
          </a:p>
          <a:p>
            <a:pPr indent="0" algn="just">
              <a:buNone/>
            </a:pPr>
            <a:r>
              <a:rPr lang="pl-PL" sz="1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*Chyba, że </a:t>
            </a:r>
            <a:r>
              <a:rPr lang="pl-PL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konieczność dokonania zmian wynika z przepisów odrębnych.</a:t>
            </a:r>
          </a:p>
          <a:p>
            <a:pPr indent="0" algn="just">
              <a:buNone/>
            </a:pPr>
            <a:endParaRPr lang="pl-PL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>
              <a:buNone/>
            </a:pPr>
            <a:r>
              <a:rPr lang="pl-PL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ION udostępnia zmiany regulaminu wyboru projektów wraz z ich uzasadnieniem i terminem, od którego są stosowane, w taki sam sposób jak regulamin wyboru projektów.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pl-PL" sz="1800" dirty="0">
              <a:latin typeface="+mn-lt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5612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FCFF9B2A-B9EA-35DC-DEAB-E8FCD1AE5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635" y="459271"/>
            <a:ext cx="10189057" cy="9797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Udzielanie wyjaśnień</a:t>
            </a:r>
            <a:br>
              <a:rPr lang="pl-PL" sz="2000" dirty="0"/>
            </a:br>
            <a:r>
              <a:rPr lang="pl-PL" sz="2000" b="0" i="1" dirty="0"/>
              <a:t>[Wytyczne dotyczące wyboru projektów na lata 2021-2027]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1D79F7C2-0D86-E326-0A1B-0804EF609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3308" y="1079363"/>
            <a:ext cx="9852729" cy="489704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endParaRPr lang="pl-PL" sz="1800" dirty="0">
              <a:latin typeface="+mn-lt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pl-PL" sz="1800" dirty="0">
              <a:latin typeface="+mn-lt"/>
            </a:endParaRP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pl-PL" sz="1800" dirty="0">
              <a:latin typeface="+mn-lt"/>
            </a:endParaRP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pl-PL" sz="1800" dirty="0">
              <a:latin typeface="+mn-lt"/>
            </a:endParaRP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pl-PL" sz="1800" dirty="0">
                <a:latin typeface="+mn-lt"/>
              </a:rPr>
              <a:t>Udzielanie wyjaśnień Wnioskodawcom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2" name="Prostokąt: zaokrąglone rogi 1">
            <a:extLst>
              <a:ext uri="{FF2B5EF4-FFF2-40B4-BE49-F238E27FC236}">
                <a16:creationId xmlns:a16="http://schemas.microsoft.com/office/drawing/2014/main" id="{97480196-1D2C-5732-D0F0-084633199399}"/>
              </a:ext>
            </a:extLst>
          </p:cNvPr>
          <p:cNvSpPr/>
          <p:nvPr/>
        </p:nvSpPr>
        <p:spPr>
          <a:xfrm>
            <a:off x="5662669" y="2488778"/>
            <a:ext cx="2710150" cy="5673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5566AC83-01AE-9EC5-3C09-BB40D71F36B4}"/>
              </a:ext>
            </a:extLst>
          </p:cNvPr>
          <p:cNvSpPr txBox="1"/>
          <p:nvPr/>
        </p:nvSpPr>
        <p:spPr>
          <a:xfrm>
            <a:off x="5883007" y="2610998"/>
            <a:ext cx="2324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Podrozdział 3.1, pkt 7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50A923D1-C5DF-887B-3A18-753AD6FA2AE3}"/>
              </a:ext>
            </a:extLst>
          </p:cNvPr>
          <p:cNvSpPr txBox="1"/>
          <p:nvPr/>
        </p:nvSpPr>
        <p:spPr>
          <a:xfrm>
            <a:off x="5772837" y="3415756"/>
            <a:ext cx="2434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Podrozdział 3.4, pkt. 2-5</a:t>
            </a:r>
          </a:p>
        </p:txBody>
      </p:sp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E99A52C1-0B11-DDF1-8590-EB2FB5266A67}"/>
              </a:ext>
            </a:extLst>
          </p:cNvPr>
          <p:cNvSpPr/>
          <p:nvPr/>
        </p:nvSpPr>
        <p:spPr>
          <a:xfrm>
            <a:off x="5673686" y="3346687"/>
            <a:ext cx="2710150" cy="5673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561F6034-E300-78E2-2CF1-1E34B877CBBF}"/>
              </a:ext>
            </a:extLst>
          </p:cNvPr>
          <p:cNvSpPr txBox="1"/>
          <p:nvPr/>
        </p:nvSpPr>
        <p:spPr>
          <a:xfrm>
            <a:off x="8692309" y="2488778"/>
            <a:ext cx="3062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ogólne informacje o postępowaniu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0237E41D-C902-595D-6726-1055F57B4CFC}"/>
              </a:ext>
            </a:extLst>
          </p:cNvPr>
          <p:cNvSpPr txBox="1"/>
          <p:nvPr/>
        </p:nvSpPr>
        <p:spPr>
          <a:xfrm>
            <a:off x="8851567" y="3512976"/>
            <a:ext cx="3062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dodatkowe wyjaśnienia</a:t>
            </a:r>
          </a:p>
        </p:txBody>
      </p:sp>
      <p:cxnSp>
        <p:nvCxnSpPr>
          <p:cNvPr id="14" name="Łącznik prosty ze strzałką 13">
            <a:extLst>
              <a:ext uri="{FF2B5EF4-FFF2-40B4-BE49-F238E27FC236}">
                <a16:creationId xmlns:a16="http://schemas.microsoft.com/office/drawing/2014/main" id="{3C1EBC68-045E-590B-14B0-A9A527BD6FD8}"/>
              </a:ext>
            </a:extLst>
          </p:cNvPr>
          <p:cNvCxnSpPr>
            <a:cxnSpLocks/>
            <a:endCxn id="2" idx="1"/>
          </p:cNvCxnSpPr>
          <p:nvPr/>
        </p:nvCxnSpPr>
        <p:spPr>
          <a:xfrm flipV="1">
            <a:off x="4654788" y="2772435"/>
            <a:ext cx="1007881" cy="207895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Łącznik prosty ze strzałką 15">
            <a:extLst>
              <a:ext uri="{FF2B5EF4-FFF2-40B4-BE49-F238E27FC236}">
                <a16:creationId xmlns:a16="http://schemas.microsoft.com/office/drawing/2014/main" id="{24057589-B9D6-E360-B66B-FC2886F80C0A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4661724" y="3210102"/>
            <a:ext cx="1011962" cy="420242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82182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5B61B3D2-7076-968B-215C-15C94B9EC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1926" y="-2387600"/>
            <a:ext cx="8756073" cy="109912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sz="2400" dirty="0"/>
              <a:t>Dziękuję za uwagę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44C57BAA-8E55-0569-4860-AB7E0A69E3E9}"/>
              </a:ext>
            </a:extLst>
          </p:cNvPr>
          <p:cNvSpPr txBox="1"/>
          <p:nvPr/>
        </p:nvSpPr>
        <p:spPr>
          <a:xfrm>
            <a:off x="315465" y="4117099"/>
            <a:ext cx="4581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Dziękuję za uwagę.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D35F7253-29C0-6707-7E20-0B3303FAD51F}"/>
              </a:ext>
            </a:extLst>
          </p:cNvPr>
          <p:cNvSpPr txBox="1"/>
          <p:nvPr/>
        </p:nvSpPr>
        <p:spPr>
          <a:xfrm>
            <a:off x="5242931" y="1949052"/>
            <a:ext cx="6359559" cy="1891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000" b="1" dirty="0">
                <a:solidFill>
                  <a:srgbClr val="0070C0"/>
                </a:solidFill>
              </a:rPr>
              <a:t>Departament Wdrażania EFS w UMWL</a:t>
            </a:r>
          </a:p>
          <a:p>
            <a:pPr algn="ctr">
              <a:lnSpc>
                <a:spcPct val="150000"/>
              </a:lnSpc>
            </a:pPr>
            <a:r>
              <a:rPr lang="pl-PL" sz="2000" dirty="0">
                <a:solidFill>
                  <a:srgbClr val="0070C0"/>
                </a:solidFill>
              </a:rPr>
              <a:t>ul. Czechowska 19, pok. nr 1, 20-072 Lublin</a:t>
            </a:r>
          </a:p>
          <a:p>
            <a:pPr algn="ctr">
              <a:lnSpc>
                <a:spcPct val="150000"/>
              </a:lnSpc>
            </a:pPr>
            <a:r>
              <a:rPr lang="pl-PL" sz="2000" dirty="0">
                <a:solidFill>
                  <a:srgbClr val="0070C0"/>
                </a:solidFill>
              </a:rPr>
              <a:t>efs@lubelskie.pl</a:t>
            </a:r>
          </a:p>
          <a:p>
            <a:pPr algn="ctr">
              <a:lnSpc>
                <a:spcPct val="150000"/>
              </a:lnSpc>
            </a:pPr>
            <a:r>
              <a:rPr lang="pl-PL" sz="2000" dirty="0">
                <a:solidFill>
                  <a:srgbClr val="0070C0"/>
                </a:solidFill>
              </a:rPr>
              <a:t>tel. (81) 441 68 43, 800 888 337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6CE62E79-8BF6-7D2B-DED5-DE206B47CB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721" y="10856"/>
            <a:ext cx="12192000" cy="6847144"/>
          </a:xfrm>
          <a:prstGeom prst="rect">
            <a:avLst/>
          </a:prstGeom>
        </p:spPr>
      </p:pic>
      <p:sp>
        <p:nvSpPr>
          <p:cNvPr id="2" name="Prostokąt: zaokrąglone rogi 1">
            <a:extLst>
              <a:ext uri="{FF2B5EF4-FFF2-40B4-BE49-F238E27FC236}">
                <a16:creationId xmlns:a16="http://schemas.microsoft.com/office/drawing/2014/main" id="{1FCDACC8-06CC-17E7-0965-98FA6EBD11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36084" y="1890169"/>
            <a:ext cx="6653713" cy="2226930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8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E6D9BFC7-D772-F2FD-43D3-ADB411EDD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23393" y="2087432"/>
            <a:ext cx="6479097" cy="1891287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chilly" dir="t"/>
          </a:scene3d>
          <a:sp3d z="12700" extrusionH="1700" prstMaterial="dkEdge">
            <a:bevelT w="25400" h="6350" prst="softRound"/>
            <a:bevelB w="0" h="0" prst="convex"/>
          </a:sp3d>
        </p:spPr>
        <p:style>
          <a:lnRef idx="1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7A564037-B62D-C8D4-3919-BD2842C0A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721" y="4365838"/>
            <a:ext cx="4865030" cy="963251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EB5986DF-6E60-7E01-86A9-8335B31C9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0138" y="2109856"/>
            <a:ext cx="4737003" cy="186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89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Informacje ogólne</a:t>
            </a:r>
            <a:br>
              <a:rPr lang="pl-PL" sz="2000" dirty="0"/>
            </a:br>
            <a:br>
              <a:rPr lang="pl-PL" sz="2000" dirty="0"/>
            </a:br>
            <a:r>
              <a:rPr lang="pl-PL" sz="2000" dirty="0"/>
              <a:t>nabór wniosków</a:t>
            </a: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548" y="3559701"/>
            <a:ext cx="9276686" cy="2759384"/>
          </a:xfrm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</a:pP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Wsparcie polityki spójności będzie udzielane wyłącznie projektom i Wnioskodawcom/Partnerom, którzy przestrzegają przepisów antydyskryminacyjnych, o których mowa w art. 9 ust. 3 Rozporządzenia PE i Rady nr 2021/1060.</a:t>
            </a:r>
          </a:p>
          <a:p>
            <a:pPr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Wnioskodawca, niebędący jednostką samorządu terytorialnego i jej jednostką organizacyjną, składając do ION wniosek o dofinansowanie projektu nie jest zobligowany do składania wraz z nim załączników. 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2700"/>
              </a:lnSpc>
              <a:buNone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  <p:sp>
        <p:nvSpPr>
          <p:cNvPr id="2" name="Prostokąt: zaokrąglone rogi 1">
            <a:extLst>
              <a:ext uri="{FF2B5EF4-FFF2-40B4-BE49-F238E27FC236}">
                <a16:creationId xmlns:a16="http://schemas.microsoft.com/office/drawing/2014/main" id="{5ABE9FA8-5CDA-F518-C7C4-F98F397B7B39}"/>
              </a:ext>
            </a:extLst>
          </p:cNvPr>
          <p:cNvSpPr/>
          <p:nvPr/>
        </p:nvSpPr>
        <p:spPr>
          <a:xfrm>
            <a:off x="3221475" y="1314870"/>
            <a:ext cx="6001966" cy="1887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algn="ctr">
              <a:lnSpc>
                <a:spcPct val="115000"/>
              </a:lnSpc>
              <a:spcBef>
                <a:spcPts val="600"/>
              </a:spcBef>
              <a:spcAft>
                <a:spcPts val="200"/>
              </a:spcAft>
              <a:tabLst>
                <a:tab pos="270510" algn="l"/>
              </a:tabLst>
            </a:pP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Czy wymagane są załączniki do wniosku o dofinansowanie?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Prostokąt: zaokrąglone rogi 4">
            <a:extLst>
              <a:ext uri="{FF2B5EF4-FFF2-40B4-BE49-F238E27FC236}">
                <a16:creationId xmlns:a16="http://schemas.microsoft.com/office/drawing/2014/main" id="{E1650BF2-74FA-F2AE-59A3-433DF7F59DD2}"/>
              </a:ext>
            </a:extLst>
          </p:cNvPr>
          <p:cNvSpPr/>
          <p:nvPr/>
        </p:nvSpPr>
        <p:spPr>
          <a:xfrm>
            <a:off x="9784083" y="1256983"/>
            <a:ext cx="2080725" cy="59717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3A3916A2-2658-7C94-0A2E-68DF2D43C43D}"/>
              </a:ext>
            </a:extLst>
          </p:cNvPr>
          <p:cNvSpPr txBox="1"/>
          <p:nvPr/>
        </p:nvSpPr>
        <p:spPr>
          <a:xfrm>
            <a:off x="10111275" y="3429000"/>
            <a:ext cx="2080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Wnioskodawca/</a:t>
            </a:r>
          </a:p>
          <a:p>
            <a:r>
              <a:rPr lang="pl-PL" b="1" dirty="0"/>
              <a:t>Partner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95A391A3-5527-89AB-BCCB-6C73BE59A4EC}"/>
              </a:ext>
            </a:extLst>
          </p:cNvPr>
          <p:cNvSpPr txBox="1"/>
          <p:nvPr/>
        </p:nvSpPr>
        <p:spPr>
          <a:xfrm>
            <a:off x="10639888" y="2040164"/>
            <a:ext cx="764246" cy="38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err="1"/>
              <a:t>jst</a:t>
            </a:r>
            <a:endParaRPr lang="pl-PL" b="1" dirty="0"/>
          </a:p>
        </p:txBody>
      </p:sp>
      <p:sp>
        <p:nvSpPr>
          <p:cNvPr id="10" name="Prostokąt: zaokrąglone rogi 9">
            <a:extLst>
              <a:ext uri="{FF2B5EF4-FFF2-40B4-BE49-F238E27FC236}">
                <a16:creationId xmlns:a16="http://schemas.microsoft.com/office/drawing/2014/main" id="{2AC4859A-66F2-E7E9-1D57-6FAB8C0D0A2B}"/>
              </a:ext>
            </a:extLst>
          </p:cNvPr>
          <p:cNvSpPr/>
          <p:nvPr/>
        </p:nvSpPr>
        <p:spPr>
          <a:xfrm>
            <a:off x="9832666" y="1964933"/>
            <a:ext cx="2080724" cy="63241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: zaokrąglone rogi 10">
            <a:extLst>
              <a:ext uri="{FF2B5EF4-FFF2-40B4-BE49-F238E27FC236}">
                <a16:creationId xmlns:a16="http://schemas.microsoft.com/office/drawing/2014/main" id="{6C21A134-0C84-2894-547F-092B5B87D359}"/>
              </a:ext>
            </a:extLst>
          </p:cNvPr>
          <p:cNvSpPr/>
          <p:nvPr/>
        </p:nvSpPr>
        <p:spPr>
          <a:xfrm>
            <a:off x="9832665" y="3429001"/>
            <a:ext cx="2133885" cy="6273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71BECA23-51E6-7752-41E7-86394B301869}"/>
              </a:ext>
            </a:extLst>
          </p:cNvPr>
          <p:cNvSpPr txBox="1"/>
          <p:nvPr/>
        </p:nvSpPr>
        <p:spPr>
          <a:xfrm>
            <a:off x="10226389" y="1369275"/>
            <a:ext cx="2059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SOWA EFS</a:t>
            </a:r>
          </a:p>
        </p:txBody>
      </p:sp>
      <p:sp>
        <p:nvSpPr>
          <p:cNvPr id="13" name="Prostokąt: zaokrąglone rogi 12">
            <a:extLst>
              <a:ext uri="{FF2B5EF4-FFF2-40B4-BE49-F238E27FC236}">
                <a16:creationId xmlns:a16="http://schemas.microsoft.com/office/drawing/2014/main" id="{D52365F9-8DC1-49EE-1D8D-22A969DAE881}"/>
              </a:ext>
            </a:extLst>
          </p:cNvPr>
          <p:cNvSpPr/>
          <p:nvPr/>
        </p:nvSpPr>
        <p:spPr>
          <a:xfrm>
            <a:off x="9802400" y="2740010"/>
            <a:ext cx="2080724" cy="63241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40617043-61F1-ACC5-BFF1-777AEE53FB12}"/>
              </a:ext>
            </a:extLst>
          </p:cNvPr>
          <p:cNvSpPr txBox="1"/>
          <p:nvPr/>
        </p:nvSpPr>
        <p:spPr>
          <a:xfrm>
            <a:off x="9896131" y="2691489"/>
            <a:ext cx="19869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/>
              <a:t>Jednostki </a:t>
            </a:r>
          </a:p>
          <a:p>
            <a:pPr algn="ctr"/>
            <a:r>
              <a:rPr lang="pl-PL" b="1" dirty="0"/>
              <a:t>organizacyjne </a:t>
            </a:r>
            <a:r>
              <a:rPr lang="pl-PL" b="1" dirty="0" err="1"/>
              <a:t>jst</a:t>
            </a:r>
            <a:endParaRPr lang="pl-PL" b="1" dirty="0"/>
          </a:p>
        </p:txBody>
      </p:sp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A88A5D10-D1F1-5246-380B-E7123B5ABADF}"/>
              </a:ext>
            </a:extLst>
          </p:cNvPr>
          <p:cNvSpPr/>
          <p:nvPr/>
        </p:nvSpPr>
        <p:spPr>
          <a:xfrm>
            <a:off x="7395202" y="2597350"/>
            <a:ext cx="1710465" cy="76357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6050E0C4-529A-C05B-5593-0D9C3A1F0EDA}"/>
              </a:ext>
            </a:extLst>
          </p:cNvPr>
          <p:cNvSpPr txBox="1"/>
          <p:nvPr/>
        </p:nvSpPr>
        <p:spPr>
          <a:xfrm>
            <a:off x="7721674" y="2866140"/>
            <a:ext cx="2080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TAK, ale…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08B6E3BC-25E6-624A-ADFF-21FA814C8691}"/>
              </a:ext>
            </a:extLst>
          </p:cNvPr>
          <p:cNvSpPr txBox="1"/>
          <p:nvPr/>
        </p:nvSpPr>
        <p:spPr>
          <a:xfrm>
            <a:off x="9686029" y="4199882"/>
            <a:ext cx="2439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/>
              <a:t>Ważny podpis kwalifikowany</a:t>
            </a:r>
          </a:p>
        </p:txBody>
      </p:sp>
      <p:sp>
        <p:nvSpPr>
          <p:cNvPr id="17" name="Prostokąt: zaokrąglone rogi 16">
            <a:extLst>
              <a:ext uri="{FF2B5EF4-FFF2-40B4-BE49-F238E27FC236}">
                <a16:creationId xmlns:a16="http://schemas.microsoft.com/office/drawing/2014/main" id="{5FF82567-8CA4-3C95-A5C5-2AF1C63BC35D}"/>
              </a:ext>
            </a:extLst>
          </p:cNvPr>
          <p:cNvSpPr/>
          <p:nvPr/>
        </p:nvSpPr>
        <p:spPr>
          <a:xfrm>
            <a:off x="9885825" y="4138437"/>
            <a:ext cx="2080725" cy="8756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Prostokąt: zaokrąglone rogi 17">
            <a:extLst>
              <a:ext uri="{FF2B5EF4-FFF2-40B4-BE49-F238E27FC236}">
                <a16:creationId xmlns:a16="http://schemas.microsoft.com/office/drawing/2014/main" id="{24109A04-C8CD-D466-6FA9-29E641BBA8DF}"/>
              </a:ext>
            </a:extLst>
          </p:cNvPr>
          <p:cNvSpPr/>
          <p:nvPr/>
        </p:nvSpPr>
        <p:spPr>
          <a:xfrm>
            <a:off x="9903755" y="5095100"/>
            <a:ext cx="2080724" cy="63241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35EFDF68-0CB5-2025-CAFE-E2AEF5B84AF7}"/>
              </a:ext>
            </a:extLst>
          </p:cNvPr>
          <p:cNvSpPr txBox="1"/>
          <p:nvPr/>
        </p:nvSpPr>
        <p:spPr>
          <a:xfrm>
            <a:off x="10106489" y="5231685"/>
            <a:ext cx="1831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wzór- zał. nr 10</a:t>
            </a:r>
          </a:p>
        </p:txBody>
      </p:sp>
    </p:spTree>
    <p:extLst>
      <p:ext uri="{BB962C8B-B14F-4D97-AF65-F5344CB8AC3E}">
        <p14:creationId xmlns:p14="http://schemas.microsoft.com/office/powerpoint/2010/main" val="3924194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Informacje ogólne</a:t>
            </a:r>
            <a:br>
              <a:rPr lang="pl-PL" sz="2000" dirty="0"/>
            </a:br>
            <a:br>
              <a:rPr lang="pl-PL" sz="2000" dirty="0"/>
            </a:br>
            <a:r>
              <a:rPr lang="pl-PL" sz="2000" dirty="0"/>
              <a:t>źródła finansowania i kwota przeznaczona na postępowanie</a:t>
            </a: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5006" y="2049308"/>
            <a:ext cx="9276686" cy="2759384"/>
          </a:xfrm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Kwota przeznaczona na dofinansowanie projektów w ramach postępowania – kwota dofinansowania publicznego </a:t>
            </a: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wynosi 1 596 000,00 Euro, tj. 7 325 640,00 PLN.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None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Kwota przeliczona wg kursu 1EUR – 4,5900 PLN.</a:t>
            </a:r>
            <a:endParaRPr lang="pl-PL" sz="1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Maksymalne współfinansowanie ze środków EFS+ (85</a:t>
            </a: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%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wartości projektów) wynosi </a:t>
            </a: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6 554 520,00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PLN.</a:t>
            </a:r>
            <a:endParaRPr lang="pl-PL" sz="1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Minimalna wartość projektu wynosi 100 000,00 PLN. 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Minimalny wymagany wk</a:t>
            </a:r>
            <a:r>
              <a:rPr lang="pl-PL" sz="1800" b="1" dirty="0">
                <a:latin typeface="Arial" panose="020B0604020202020204" pitchFamily="34" charset="0"/>
                <a:ea typeface="Times New Roman" panose="02020603050405020304" pitchFamily="18" charset="0"/>
              </a:rPr>
              <a:t>ład własny: minimum 5% wartości projektu.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2700"/>
              </a:lnSpc>
              <a:buNone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569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Informacje ogólne</a:t>
            </a:r>
            <a:br>
              <a:rPr lang="pl-PL" sz="2000" dirty="0"/>
            </a:br>
            <a:br>
              <a:rPr lang="pl-PL" sz="2000" dirty="0"/>
            </a:br>
            <a:r>
              <a:rPr lang="pl-PL" sz="2000" dirty="0"/>
              <a:t>cel postępowania</a:t>
            </a: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5006" y="2049308"/>
            <a:ext cx="9276686" cy="275938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pl-PL" sz="1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Celem postępowania jest wybór projektów do dofinansowania, o których mowa w Regulaminie, zgodnych z:</a:t>
            </a:r>
          </a:p>
          <a:p>
            <a:pPr marL="342900" lvl="0" indent="-3429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lphaLcParenR"/>
            </a:pPr>
            <a:r>
              <a:rPr lang="pl-PL" sz="1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Celem Polityki 4. Europa o silniejszym wymiarze społecznym, bardziej sprzyjająca włączeniu społecznemu i wdrażająca Europejski filar praw socjalnych;</a:t>
            </a:r>
          </a:p>
          <a:p>
            <a:pPr marL="342900" lvl="0" indent="-3429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lphaLcParenR"/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4l) </a:t>
            </a: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Wspieranie integracji społecznej osób zagrożonych ubóstwem lub wykluczeniem społecznym, w tym osób najbardziej potrzebujących i dzieci.</a:t>
            </a:r>
            <a:endParaRPr lang="pl-PL" sz="19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2700"/>
              </a:lnSpc>
              <a:buNone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92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Typ projektu</a:t>
            </a:r>
            <a:br>
              <a:rPr lang="pl-PL" sz="2000" dirty="0"/>
            </a:b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0860" y="1203819"/>
            <a:ext cx="9300832" cy="4545228"/>
          </a:xfrm>
        </p:spPr>
        <p:txBody>
          <a:bodyPr>
            <a:normAutofit/>
          </a:bodyPr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SzPts val="1200"/>
              <a:buNone/>
              <a:tabLst>
                <a:tab pos="230505" algn="l"/>
                <a:tab pos="270510" algn="l"/>
              </a:tabLst>
            </a:pP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 ramach postępowania wsparciem może zostać objęty wyłącznie następujący typ projektu określony w SZOP w ramach Działania 8.8, tj. </a:t>
            </a: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 projektu nr 6: </a:t>
            </a:r>
          </a:p>
          <a:p>
            <a:pPr marL="342900" lvl="0" indent="-34290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SzPts val="1200"/>
              <a:buFont typeface="+mj-lt"/>
              <a:buAutoNum type="arabicPeriod"/>
              <a:tabLst>
                <a:tab pos="230505" algn="l"/>
                <a:tab pos="270510" algn="l"/>
              </a:tabLst>
            </a:pPr>
            <a:endParaRPr lang="pl-PL" sz="18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SzPts val="1200"/>
              <a:buNone/>
              <a:tabLst>
                <a:tab pos="230505" algn="l"/>
                <a:tab pos="270510" algn="l"/>
              </a:tabLst>
            </a:pPr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Rozwój usług specjalistycznych i interwencyjnych dla osób doświadczających kryzysu, przemocy, dyskryminacji, poprzez m.in. tworzenie i rozwój ośrodków interwencji kryzysowej i punktów interwencji kryzysowej (m.in. poradnictwo psychologiczne, socjalne, terapeutyczne, prawne lub innych specjalistów, grupy wsparcia, telefony zaufania/telefoniczna interwencji kryzysowa).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+mj-lt"/>
              <a:buAutoNum type="alphaLcParenR"/>
            </a:pP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2700"/>
              </a:lnSpc>
              <a:buNone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693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5963667F-1751-DA36-D17A-9631EEDEE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224331"/>
            <a:ext cx="9852025" cy="97948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2000" dirty="0"/>
              <a:t>Typ projektu – wymagania SZOP</a:t>
            </a:r>
            <a:br>
              <a:rPr lang="pl-PL" sz="2000" dirty="0"/>
            </a:br>
            <a:br>
              <a:rPr lang="pl-PL" sz="2000" dirty="0"/>
            </a:br>
            <a:br>
              <a:rPr lang="pl-PL" sz="2000" dirty="0"/>
            </a:br>
            <a:endParaRPr lang="pl-PL" sz="2000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C6C09CA-6801-66DA-4F52-8B4FE666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161" y="1740310"/>
            <a:ext cx="10531289" cy="4106013"/>
          </a:xfrm>
        </p:spPr>
        <p:txBody>
          <a:bodyPr>
            <a:noAutofit/>
          </a:bodyPr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SzPts val="1200"/>
              <a:buNone/>
              <a:tabLst>
                <a:tab pos="230505" algn="l"/>
                <a:tab pos="270510" algn="l"/>
              </a:tabLst>
            </a:pPr>
            <a:r>
              <a:rPr lang="pl-PL" sz="1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pl-P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zakresie rozwoju usług specjalistycznych i interwencyjnych dla osób doświadczających kryzysu, przemocy, dyskryminacji </a:t>
            </a:r>
            <a:r>
              <a:rPr lang="pl-PL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interwencja obejmuje</a:t>
            </a:r>
            <a:r>
              <a:rPr lang="pl-P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rozwój usług specjalistycznych i interwencyjnych, w tym dzieci i rodzin oraz tworzenie i rozwój ośrodków interwencji kryzysowej oraz punktów interwencji kryzysowej, w tym podnoszenie kompetencji kadr, zapewnienie dostępu do usług osobom dotkniętym kryzysem i ich otoczenia m.in. poradnictwo specjalistyczne, psychologiczne, socjalne, konsultacje lekarskie, psychoterapia, telefoniczna interwencja kryzysowa, interwencyjne mieszkania/miejsca noclegowe.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None/>
              <a:tabLst>
                <a:tab pos="230505" algn="l"/>
                <a:tab pos="270510" algn="l"/>
              </a:tabLst>
            </a:pPr>
            <a:r>
              <a:rPr lang="pl-PL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 naborze nie przewiduje się wsparcia psychiatrycznego świadczonego przez lekarzy psychiatrów.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1200"/>
              <a:buFont typeface="Wingdings" panose="05000000000000000000" pitchFamily="2" charset="2"/>
              <a:buChar char="ü"/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buSzPts val="1200"/>
              <a:buFont typeface="Wingdings" panose="05000000000000000000" pitchFamily="2" charset="2"/>
              <a:buChar char="ü"/>
              <a:tabLst>
                <a:tab pos="90170" algn="l"/>
              </a:tabLst>
            </a:pPr>
            <a:endParaRPr lang="pl-PL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2700"/>
              </a:lnSpc>
              <a:buNone/>
            </a:pP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60AC9CC-7D60-3E3E-2158-0669442D9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25" y="5976404"/>
            <a:ext cx="5465075" cy="3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32486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4194</TotalTime>
  <Words>4405</Words>
  <Application>Microsoft Office PowerPoint</Application>
  <PresentationFormat>Panoramiczny</PresentationFormat>
  <Paragraphs>417</Paragraphs>
  <Slides>48</Slides>
  <Notes>22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48</vt:i4>
      </vt:variant>
    </vt:vector>
  </HeadingPairs>
  <TitlesOfParts>
    <vt:vector size="57" baseType="lpstr">
      <vt:lpstr>Arial</vt:lpstr>
      <vt:lpstr>Calibri</vt:lpstr>
      <vt:lpstr>Calibri Light</vt:lpstr>
      <vt:lpstr>Open Sans</vt:lpstr>
      <vt:lpstr>Symbol</vt:lpstr>
      <vt:lpstr>Times New Roman</vt:lpstr>
      <vt:lpstr>Wingdings</vt:lpstr>
      <vt:lpstr>Motyw pakietu Office</vt:lpstr>
      <vt:lpstr>1_Motyw pakietu Office</vt:lpstr>
      <vt:lpstr>Fundusze Europejskie dla Lubelskiego 2021-2027 </vt:lpstr>
      <vt:lpstr>Zasady aplikowania o środki dostępne dla Jednostek Samorządu Terytorialnego (w tym kryteria wyboru projektów) w ramach Działań wdrażanych przez Departament Wdrażania Europejskiego Funduszu Społecznego</vt:lpstr>
      <vt:lpstr>Kryteria wyboru projektów dla Działania 10.3, 10.6</vt:lpstr>
      <vt:lpstr>Informacje ogólne  nabór wniosków </vt:lpstr>
      <vt:lpstr>Informacje ogólne  nabór wniosków </vt:lpstr>
      <vt:lpstr>Informacje ogólne  źródła finansowania i kwota przeznaczona na postępowanie </vt:lpstr>
      <vt:lpstr>Informacje ogólne  cel postępowania </vt:lpstr>
      <vt:lpstr>Typ projektu   </vt:lpstr>
      <vt:lpstr>Typ projektu – wymagania SZOP   </vt:lpstr>
      <vt:lpstr>Typ projektu   </vt:lpstr>
      <vt:lpstr>Typ projektu   </vt:lpstr>
      <vt:lpstr>Typ projektu – wymagania SZOP   </vt:lpstr>
      <vt:lpstr>Typ projektu – wymagania SZOP   </vt:lpstr>
      <vt:lpstr>Wnioskodawca  </vt:lpstr>
      <vt:lpstr>Wnioskodawca  </vt:lpstr>
      <vt:lpstr>Wnioskodawca  </vt:lpstr>
      <vt:lpstr>Wnioskodawca  </vt:lpstr>
      <vt:lpstr>Wnioskodawca  </vt:lpstr>
      <vt:lpstr>Grupa docelowa  </vt:lpstr>
      <vt:lpstr>Grupa docelowa  </vt:lpstr>
      <vt:lpstr>Grupa docelowa  </vt:lpstr>
      <vt:lpstr>Grupa docelowa  </vt:lpstr>
      <vt:lpstr>Kryteria wyboru projektów dla Działania 10.3, 10.6</vt:lpstr>
      <vt:lpstr>ZASADY NABORU PROJEKTÓW Fundusze Europejskie dla Lubelskiego 2021-2027 </vt:lpstr>
      <vt:lpstr>ZASADY NABORU PROJEKTÓW  Fundusze Europejskie dla Lubelskiego 2021-2027 </vt:lpstr>
      <vt:lpstr>ZASADY OCENY PROJEKTÓW Fundusze Europejskie dla Lubelskiego 2021-2027 </vt:lpstr>
      <vt:lpstr>METODYKA KRYTERIÓW  Fundusze Europejskie dla Lubelskiego 2021-2027  Europejski Fundusz Społeczny Plus </vt:lpstr>
      <vt:lpstr>METODYKA KRYTERIÓW   Fundusze Europejskie dla Lubelskiego 2021-2027  Europejski Fundusz Społeczny Plus </vt:lpstr>
      <vt:lpstr> KRYTERIA OGÓLNE i SPECYFICZNE Kryteria oceniane na zasadzie zerojedynkowej  </vt:lpstr>
      <vt:lpstr> KRYTERIA OGÓLNE Kryteria formalne  </vt:lpstr>
      <vt:lpstr> KRYTERIA OGÓLNE Kryteria horyzontalne </vt:lpstr>
      <vt:lpstr>Działanie 8.8 Wsparcie rodziny i pieczy zastępczej – kryteria specyficzne Typ projektu 6. Rozwój usług specjalistycznych i interwencyjnych dla osób doświadczających kryzysu (…) </vt:lpstr>
      <vt:lpstr>Działanie 8.8 Wsparcie rodziny i pieczy zastępczej – kryteria specyficzne Typ projektu 6. Rozwój usług specjalistycznych i interwencyjnych dla osób doświadczających kryzysu (…) </vt:lpstr>
      <vt:lpstr>KRYTERIA OGÓLNE Kryteria merytoryczne </vt:lpstr>
      <vt:lpstr>KRYTERIA OGÓLNE Kryteria merytoryczne  </vt:lpstr>
      <vt:lpstr>KRYTERIA SPECYFICZNE Kryteria premiujące </vt:lpstr>
      <vt:lpstr>Działanie 8.8 Wsparcie rodziny i pieczy zastępczej – kryteria specyficzne Typ projektu 6. Rozwój usług specjalistycznych i interwencyjnych dla osób doświadczających kryzysu (…)</vt:lpstr>
      <vt:lpstr>Negocjacje kryterium negocjacyjne </vt:lpstr>
      <vt:lpstr>Negocjacje  </vt:lpstr>
      <vt:lpstr>Negocjacje  </vt:lpstr>
      <vt:lpstr>Negocjacje  </vt:lpstr>
      <vt:lpstr>Negocjacje skorygowany wniosek </vt:lpstr>
      <vt:lpstr>Zakończenie oceny </vt:lpstr>
      <vt:lpstr>Możliwość poprawy wniosku po zakończeniu oceny?  </vt:lpstr>
      <vt:lpstr>Zwrot wniosku do ponownej oceny </vt:lpstr>
      <vt:lpstr>Zmiana Regulaminu wyboru projektów [ustawa wdrożeniowa]</vt:lpstr>
      <vt:lpstr>Udzielanie wyjaśnień [Wytyczne dotyczące wyboru projektów na lata 2021-2027]</vt:lpstr>
      <vt:lpstr>Dziękuję za uwagę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Adrianna Iwan</dc:creator>
  <cp:lastModifiedBy>Edyta Dubel-Klecha</cp:lastModifiedBy>
  <cp:revision>14</cp:revision>
  <dcterms:created xsi:type="dcterms:W3CDTF">2022-11-15T13:19:44Z</dcterms:created>
  <dcterms:modified xsi:type="dcterms:W3CDTF">2023-06-16T06:21:42Z</dcterms:modified>
</cp:coreProperties>
</file>